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2" r:id="rId1"/>
  </p:sldMasterIdLst>
  <p:notesMasterIdLst>
    <p:notesMasterId r:id="rId24"/>
  </p:notes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336" r:id="rId9"/>
    <p:sldId id="339" r:id="rId10"/>
    <p:sldId id="337" r:id="rId11"/>
    <p:sldId id="268" r:id="rId12"/>
    <p:sldId id="269" r:id="rId13"/>
    <p:sldId id="270" r:id="rId14"/>
    <p:sldId id="271" r:id="rId15"/>
    <p:sldId id="342" r:id="rId16"/>
    <p:sldId id="343" r:id="rId17"/>
    <p:sldId id="344" r:id="rId18"/>
    <p:sldId id="341" r:id="rId19"/>
    <p:sldId id="338" r:id="rId20"/>
    <p:sldId id="272" r:id="rId21"/>
    <p:sldId id="273" r:id="rId22"/>
    <p:sldId id="340" r:id="rId23"/>
  </p:sldIdLst>
  <p:sldSz cx="9906000" cy="6858000" type="A4"/>
  <p:notesSz cx="6794500" cy="9931400"/>
  <p:defaultTextStyle>
    <a:defPPr>
      <a:defRPr lang="en-US"/>
    </a:defPPr>
    <a:lvl1pPr marL="0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1pPr>
    <a:lvl2pPr marL="463829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2pPr>
    <a:lvl3pPr marL="927659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3pPr>
    <a:lvl4pPr marL="1391488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4pPr>
    <a:lvl5pPr marL="1855318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5pPr>
    <a:lvl6pPr marL="2319147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6pPr>
    <a:lvl7pPr marL="2782976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7pPr>
    <a:lvl8pPr marL="3246806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8pPr>
    <a:lvl9pPr marL="3710635" algn="l" defTabSz="463829" rtl="0" eaLnBrk="1" latinLnBrk="0" hangingPunct="1">
      <a:defRPr sz="18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内山雄祐" initials="内山雄祐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A00"/>
    <a:srgbClr val="9DF5B2"/>
    <a:srgbClr val="F4FEF6"/>
    <a:srgbClr val="008000"/>
    <a:srgbClr val="FF00FF"/>
    <a:srgbClr val="FFFDF7"/>
    <a:srgbClr val="FFFFFF"/>
    <a:srgbClr val="0000FF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21C67-A09D-48FD-9845-8A5EDFA9844C}" v="5" dt="2021-03-06T20:04:40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1" autoAdjust="0"/>
    <p:restoredTop sz="96036" autoAdjust="0"/>
  </p:normalViewPr>
  <p:slideViewPr>
    <p:cSldViewPr snapToGrid="0">
      <p:cViewPr varScale="1">
        <p:scale>
          <a:sx n="107" d="100"/>
          <a:sy n="107" d="100"/>
        </p:scale>
        <p:origin x="108" y="288"/>
      </p:cViewPr>
      <p:guideLst>
        <p:guide orient="horz" pos="216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4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chiyama Yusuke" userId="145afaf969fa1ae9" providerId="LiveId" clId="{36721C67-A09D-48FD-9845-8A5EDFA9844C}"/>
    <pc:docChg chg="undo redo custSel addSld delSld modSld sldOrd">
      <pc:chgData name="Uchiyama Yusuke" userId="145afaf969fa1ae9" providerId="LiveId" clId="{36721C67-A09D-48FD-9845-8A5EDFA9844C}" dt="2021-03-13T08:14:35.080" v="13554" actId="1035"/>
      <pc:docMkLst>
        <pc:docMk/>
      </pc:docMkLst>
      <pc:sldChg chg="addSp modSp mod">
        <pc:chgData name="Uchiyama Yusuke" userId="145afaf969fa1ae9" providerId="LiveId" clId="{36721C67-A09D-48FD-9845-8A5EDFA9844C}" dt="2021-03-12T03:21:22.202" v="13060" actId="948"/>
        <pc:sldMkLst>
          <pc:docMk/>
          <pc:sldMk cId="1978103249" sldId="256"/>
        </pc:sldMkLst>
        <pc:spChg chg="mod">
          <ac:chgData name="Uchiyama Yusuke" userId="145afaf969fa1ae9" providerId="LiveId" clId="{36721C67-A09D-48FD-9845-8A5EDFA9844C}" dt="2021-03-10T05:47:00.206" v="9752" actId="1038"/>
          <ac:spMkLst>
            <pc:docMk/>
            <pc:sldMk cId="1978103249" sldId="256"/>
            <ac:spMk id="2" creationId="{406BAD00-E3ED-497D-AC10-5947B511D213}"/>
          </ac:spMkLst>
        </pc:spChg>
        <pc:spChg chg="mod">
          <ac:chgData name="Uchiyama Yusuke" userId="145afaf969fa1ae9" providerId="LiveId" clId="{36721C67-A09D-48FD-9845-8A5EDFA9844C}" dt="2021-03-12T03:21:22.202" v="13060" actId="948"/>
          <ac:spMkLst>
            <pc:docMk/>
            <pc:sldMk cId="1978103249" sldId="256"/>
            <ac:spMk id="3" creationId="{D5067E6E-F6EF-4CFE-A318-8A8724646C47}"/>
          </ac:spMkLst>
        </pc:spChg>
        <pc:picChg chg="add mod">
          <ac:chgData name="Uchiyama Yusuke" userId="145afaf969fa1ae9" providerId="LiveId" clId="{36721C67-A09D-48FD-9845-8A5EDFA9844C}" dt="2021-03-09T01:08:59.774" v="7919" actId="14100"/>
          <ac:picMkLst>
            <pc:docMk/>
            <pc:sldMk cId="1978103249" sldId="256"/>
            <ac:picMk id="4" creationId="{41CB8078-02DB-4AFC-824C-572390581DB4}"/>
          </ac:picMkLst>
        </pc:picChg>
        <pc:picChg chg="add mod">
          <ac:chgData name="Uchiyama Yusuke" userId="145afaf969fa1ae9" providerId="LiveId" clId="{36721C67-A09D-48FD-9845-8A5EDFA9844C}" dt="2021-03-09T01:09:12.155" v="7923" actId="14100"/>
          <ac:picMkLst>
            <pc:docMk/>
            <pc:sldMk cId="1978103249" sldId="256"/>
            <ac:picMk id="5" creationId="{B9FF5930-003D-43E3-990A-5A75BD116EC9}"/>
          </ac:picMkLst>
        </pc:picChg>
        <pc:picChg chg="add mod">
          <ac:chgData name="Uchiyama Yusuke" userId="145afaf969fa1ae9" providerId="LiveId" clId="{36721C67-A09D-48FD-9845-8A5EDFA9844C}" dt="2021-03-04T20:08:22.998" v="133" actId="1035"/>
          <ac:picMkLst>
            <pc:docMk/>
            <pc:sldMk cId="1978103249" sldId="256"/>
            <ac:picMk id="6" creationId="{1C78FF60-4B39-4591-9A6B-E9AC1B8FF919}"/>
          </ac:picMkLst>
        </pc:picChg>
      </pc:sldChg>
      <pc:sldChg chg="del">
        <pc:chgData name="Uchiyama Yusuke" userId="145afaf969fa1ae9" providerId="LiveId" clId="{36721C67-A09D-48FD-9845-8A5EDFA9844C}" dt="2021-03-04T20:02:17.297" v="6" actId="2696"/>
        <pc:sldMkLst>
          <pc:docMk/>
          <pc:sldMk cId="734703219" sldId="257"/>
        </pc:sldMkLst>
      </pc:sldChg>
      <pc:sldChg chg="del">
        <pc:chgData name="Uchiyama Yusuke" userId="145afaf969fa1ae9" providerId="LiveId" clId="{36721C67-A09D-48FD-9845-8A5EDFA9844C}" dt="2021-03-04T20:02:08.652" v="0" actId="2696"/>
        <pc:sldMkLst>
          <pc:docMk/>
          <pc:sldMk cId="3850925197" sldId="258"/>
        </pc:sldMkLst>
      </pc:sldChg>
      <pc:sldChg chg="del">
        <pc:chgData name="Uchiyama Yusuke" userId="145afaf969fa1ae9" providerId="LiveId" clId="{36721C67-A09D-48FD-9845-8A5EDFA9844C}" dt="2021-03-04T20:02:12.562" v="2" actId="2696"/>
        <pc:sldMkLst>
          <pc:docMk/>
          <pc:sldMk cId="779119883" sldId="259"/>
        </pc:sldMkLst>
      </pc:sldChg>
      <pc:sldChg chg="modSp del mod">
        <pc:chgData name="Uchiyama Yusuke" userId="145afaf969fa1ae9" providerId="LiveId" clId="{36721C67-A09D-48FD-9845-8A5EDFA9844C}" dt="2021-03-10T05:46:41.623" v="9732" actId="2696"/>
        <pc:sldMkLst>
          <pc:docMk/>
          <pc:sldMk cId="1244322301" sldId="260"/>
        </pc:sldMkLst>
        <pc:spChg chg="mod">
          <ac:chgData name="Uchiyama Yusuke" userId="145afaf969fa1ae9" providerId="LiveId" clId="{36721C67-A09D-48FD-9845-8A5EDFA9844C}" dt="2021-03-05T09:12:05.661" v="234" actId="20577"/>
          <ac:spMkLst>
            <pc:docMk/>
            <pc:sldMk cId="1244322301" sldId="260"/>
            <ac:spMk id="2" creationId="{5C5A12C8-21D4-47BC-BB40-3C8838E6F291}"/>
          </ac:spMkLst>
        </pc:spChg>
        <pc:spChg chg="mod">
          <ac:chgData name="Uchiyama Yusuke" userId="145afaf969fa1ae9" providerId="LiveId" clId="{36721C67-A09D-48FD-9845-8A5EDFA9844C}" dt="2021-03-04T20:09:07.559" v="179" actId="20577"/>
          <ac:spMkLst>
            <pc:docMk/>
            <pc:sldMk cId="1244322301" sldId="260"/>
            <ac:spMk id="3" creationId="{A9DB6FA7-8650-4AAB-885A-F23F6C5F3740}"/>
          </ac:spMkLst>
        </pc:spChg>
      </pc:sldChg>
      <pc:sldChg chg="del">
        <pc:chgData name="Uchiyama Yusuke" userId="145afaf969fa1ae9" providerId="LiveId" clId="{36721C67-A09D-48FD-9845-8A5EDFA9844C}" dt="2021-03-04T20:02:12.034" v="1" actId="2696"/>
        <pc:sldMkLst>
          <pc:docMk/>
          <pc:sldMk cId="1083900472" sldId="261"/>
        </pc:sldMkLst>
      </pc:sldChg>
      <pc:sldChg chg="addSp delSp modSp new mod">
        <pc:chgData name="Uchiyama Yusuke" userId="145afaf969fa1ae9" providerId="LiveId" clId="{36721C67-A09D-48FD-9845-8A5EDFA9844C}" dt="2021-03-12T02:28:07.085" v="13017" actId="2711"/>
        <pc:sldMkLst>
          <pc:docMk/>
          <pc:sldMk cId="1645928960" sldId="261"/>
        </pc:sldMkLst>
        <pc:spChg chg="mod">
          <ac:chgData name="Uchiyama Yusuke" userId="145afaf969fa1ae9" providerId="LiveId" clId="{36721C67-A09D-48FD-9845-8A5EDFA9844C}" dt="2021-03-05T09:30:33.075" v="376" actId="20577"/>
          <ac:spMkLst>
            <pc:docMk/>
            <pc:sldMk cId="1645928960" sldId="261"/>
            <ac:spMk id="2" creationId="{D8A7D852-F568-4CC8-9CBA-D2672786656C}"/>
          </ac:spMkLst>
        </pc:spChg>
        <pc:spChg chg="mod ord">
          <ac:chgData name="Uchiyama Yusuke" userId="145afaf969fa1ae9" providerId="LiveId" clId="{36721C67-A09D-48FD-9845-8A5EDFA9844C}" dt="2021-03-12T02:28:07.085" v="13017" actId="2711"/>
          <ac:spMkLst>
            <pc:docMk/>
            <pc:sldMk cId="1645928960" sldId="261"/>
            <ac:spMk id="3" creationId="{050DB17A-CA34-405E-8C6B-1220A0B81523}"/>
          </ac:spMkLst>
        </pc:spChg>
        <pc:spChg chg="add mod">
          <ac:chgData name="Uchiyama Yusuke" userId="145afaf969fa1ae9" providerId="LiveId" clId="{36721C67-A09D-48FD-9845-8A5EDFA9844C}" dt="2021-03-12T02:27:31.694" v="13013" actId="2711"/>
          <ac:spMkLst>
            <pc:docMk/>
            <pc:sldMk cId="1645928960" sldId="261"/>
            <ac:spMk id="9" creationId="{F6445FDE-4F16-4BCA-ACE6-69EDFD105E88}"/>
          </ac:spMkLst>
        </pc:spChg>
        <pc:spChg chg="add del mod">
          <ac:chgData name="Uchiyama Yusuke" userId="145afaf969fa1ae9" providerId="LiveId" clId="{36721C67-A09D-48FD-9845-8A5EDFA9844C}" dt="2021-03-05T09:38:43.724" v="508" actId="21"/>
          <ac:spMkLst>
            <pc:docMk/>
            <pc:sldMk cId="1645928960" sldId="261"/>
            <ac:spMk id="10" creationId="{4D676E85-7557-4FB0-AAB3-0BD5A715FF70}"/>
          </ac:spMkLst>
        </pc:spChg>
        <pc:spChg chg="add del mod">
          <ac:chgData name="Uchiyama Yusuke" userId="145afaf969fa1ae9" providerId="LiveId" clId="{36721C67-A09D-48FD-9845-8A5EDFA9844C}" dt="2021-03-05T09:38:29.959" v="502" actId="21"/>
          <ac:spMkLst>
            <pc:docMk/>
            <pc:sldMk cId="1645928960" sldId="261"/>
            <ac:spMk id="11" creationId="{33360694-2569-45CD-883E-045800A2BED7}"/>
          </ac:spMkLst>
        </pc:spChg>
        <pc:spChg chg="add mod">
          <ac:chgData name="Uchiyama Yusuke" userId="145afaf969fa1ae9" providerId="LiveId" clId="{36721C67-A09D-48FD-9845-8A5EDFA9844C}" dt="2021-03-08T01:18:55.345" v="6777" actId="1076"/>
          <ac:spMkLst>
            <pc:docMk/>
            <pc:sldMk cId="1645928960" sldId="261"/>
            <ac:spMk id="12" creationId="{63ADC598-E82C-4450-816D-4DD2808A5313}"/>
          </ac:spMkLst>
        </pc:spChg>
        <pc:spChg chg="add mod">
          <ac:chgData name="Uchiyama Yusuke" userId="145afaf969fa1ae9" providerId="LiveId" clId="{36721C67-A09D-48FD-9845-8A5EDFA9844C}" dt="2021-03-07T09:03:10.782" v="514" actId="164"/>
          <ac:spMkLst>
            <pc:docMk/>
            <pc:sldMk cId="1645928960" sldId="261"/>
            <ac:spMk id="13" creationId="{FD6EC734-8E04-4274-B011-546ECBD05DE9}"/>
          </ac:spMkLst>
        </pc:spChg>
        <pc:spChg chg="add mod">
          <ac:chgData name="Uchiyama Yusuke" userId="145afaf969fa1ae9" providerId="LiveId" clId="{36721C67-A09D-48FD-9845-8A5EDFA9844C}" dt="2021-03-08T01:18:47.880" v="6776" actId="14100"/>
          <ac:spMkLst>
            <pc:docMk/>
            <pc:sldMk cId="1645928960" sldId="261"/>
            <ac:spMk id="14" creationId="{ED97B3FF-EEB3-49D0-AE21-33685671B377}"/>
          </ac:spMkLst>
        </pc:spChg>
        <pc:spChg chg="add mod">
          <ac:chgData name="Uchiyama Yusuke" userId="145afaf969fa1ae9" providerId="LiveId" clId="{36721C67-A09D-48FD-9845-8A5EDFA9844C}" dt="2021-03-08T01:15:27.709" v="6673" actId="1076"/>
          <ac:spMkLst>
            <pc:docMk/>
            <pc:sldMk cId="1645928960" sldId="261"/>
            <ac:spMk id="21" creationId="{56E96516-E73B-4DE5-8B87-B9D9310968F6}"/>
          </ac:spMkLst>
        </pc:spChg>
        <pc:grpChg chg="add mod">
          <ac:chgData name="Uchiyama Yusuke" userId="145afaf969fa1ae9" providerId="LiveId" clId="{36721C67-A09D-48FD-9845-8A5EDFA9844C}" dt="2021-03-12T02:27:11.318" v="13011" actId="1076"/>
          <ac:grpSpMkLst>
            <pc:docMk/>
            <pc:sldMk cId="1645928960" sldId="261"/>
            <ac:grpSpMk id="23" creationId="{9704C76B-4E09-4468-A988-635389CAB8EB}"/>
          </ac:grpSpMkLst>
        </pc:grpChg>
        <pc:picChg chg="add del mod">
          <ac:chgData name="Uchiyama Yusuke" userId="145afaf969fa1ae9" providerId="LiveId" clId="{36721C67-A09D-48FD-9845-8A5EDFA9844C}" dt="2021-03-05T09:38:02.827" v="500"/>
          <ac:picMkLst>
            <pc:docMk/>
            <pc:sldMk cId="1645928960" sldId="261"/>
            <ac:picMk id="7" creationId="{F688C91B-304D-416E-8807-E0985F56053D}"/>
          </ac:picMkLst>
        </pc:picChg>
        <pc:picChg chg="add del mod">
          <ac:chgData name="Uchiyama Yusuke" userId="145afaf969fa1ae9" providerId="LiveId" clId="{36721C67-A09D-48FD-9845-8A5EDFA9844C}" dt="2021-03-07T09:03:10.782" v="514" actId="164"/>
          <ac:picMkLst>
            <pc:docMk/>
            <pc:sldMk cId="1645928960" sldId="261"/>
            <ac:picMk id="8" creationId="{700850BD-BFEE-4244-9318-DA6FA815C645}"/>
          </ac:picMkLst>
        </pc:picChg>
        <pc:picChg chg="add mod">
          <ac:chgData name="Uchiyama Yusuke" userId="145afaf969fa1ae9" providerId="LiveId" clId="{36721C67-A09D-48FD-9845-8A5EDFA9844C}" dt="2021-03-06T20:04:40.968" v="509"/>
          <ac:picMkLst>
            <pc:docMk/>
            <pc:sldMk cId="1645928960" sldId="261"/>
            <ac:picMk id="22" creationId="{B96FA5CC-08C8-4755-AB57-F42A9C5001B1}"/>
          </ac:picMkLst>
        </pc:picChg>
        <pc:cxnChg chg="add del mod">
          <ac:chgData name="Uchiyama Yusuke" userId="145afaf969fa1ae9" providerId="LiveId" clId="{36721C67-A09D-48FD-9845-8A5EDFA9844C}" dt="2021-03-05T09:38:31.679" v="503" actId="21"/>
          <ac:cxnSpMkLst>
            <pc:docMk/>
            <pc:sldMk cId="1645928960" sldId="261"/>
            <ac:cxnSpMk id="15" creationId="{5403010D-F54A-411B-B152-810880486F93}"/>
          </ac:cxnSpMkLst>
        </pc:cxnChg>
        <pc:cxnChg chg="add del mod">
          <ac:chgData name="Uchiyama Yusuke" userId="145afaf969fa1ae9" providerId="LiveId" clId="{36721C67-A09D-48FD-9845-8A5EDFA9844C}" dt="2021-03-05T09:38:34.041" v="504" actId="21"/>
          <ac:cxnSpMkLst>
            <pc:docMk/>
            <pc:sldMk cId="1645928960" sldId="261"/>
            <ac:cxnSpMk id="16" creationId="{6DAC8EDB-8D8E-4D32-A641-E8617C67FA26}"/>
          </ac:cxnSpMkLst>
        </pc:cxnChg>
        <pc:cxnChg chg="add del mod">
          <ac:chgData name="Uchiyama Yusuke" userId="145afaf969fa1ae9" providerId="LiveId" clId="{36721C67-A09D-48FD-9845-8A5EDFA9844C}" dt="2021-03-05T09:38:37.517" v="505" actId="21"/>
          <ac:cxnSpMkLst>
            <pc:docMk/>
            <pc:sldMk cId="1645928960" sldId="261"/>
            <ac:cxnSpMk id="17" creationId="{8A87E179-E50E-45DE-9D07-1263B52F9346}"/>
          </ac:cxnSpMkLst>
        </pc:cxnChg>
        <pc:cxnChg chg="add mod">
          <ac:chgData name="Uchiyama Yusuke" userId="145afaf969fa1ae9" providerId="LiveId" clId="{36721C67-A09D-48FD-9845-8A5EDFA9844C}" dt="2021-03-08T01:18:39.777" v="6775" actId="14100"/>
          <ac:cxnSpMkLst>
            <pc:docMk/>
            <pc:sldMk cId="1645928960" sldId="261"/>
            <ac:cxnSpMk id="18" creationId="{A977E987-82CA-4B9D-A8BA-1949B39D4DC0}"/>
          </ac:cxnSpMkLst>
        </pc:cxnChg>
        <pc:cxnChg chg="add del mod">
          <ac:chgData name="Uchiyama Yusuke" userId="145afaf969fa1ae9" providerId="LiveId" clId="{36721C67-A09D-48FD-9845-8A5EDFA9844C}" dt="2021-03-07T09:01:49.812" v="512" actId="21"/>
          <ac:cxnSpMkLst>
            <pc:docMk/>
            <pc:sldMk cId="1645928960" sldId="261"/>
            <ac:cxnSpMk id="19" creationId="{A848D2BE-888B-4E61-999D-7520618A7BB0}"/>
          </ac:cxnSpMkLst>
        </pc:cxnChg>
        <pc:cxnChg chg="add del mod">
          <ac:chgData name="Uchiyama Yusuke" userId="145afaf969fa1ae9" providerId="LiveId" clId="{36721C67-A09D-48FD-9845-8A5EDFA9844C}" dt="2021-03-07T09:01:43.799" v="510" actId="21"/>
          <ac:cxnSpMkLst>
            <pc:docMk/>
            <pc:sldMk cId="1645928960" sldId="261"/>
            <ac:cxnSpMk id="20" creationId="{D5F9515B-DA3D-4FF3-8CDC-DB4686794EB2}"/>
          </ac:cxnSpMkLst>
        </pc:cxnChg>
      </pc:sldChg>
      <pc:sldChg chg="addSp delSp modSp new mod">
        <pc:chgData name="Uchiyama Yusuke" userId="145afaf969fa1ae9" providerId="LiveId" clId="{36721C67-A09D-48FD-9845-8A5EDFA9844C}" dt="2021-03-13T08:14:35.080" v="13554" actId="1035"/>
        <pc:sldMkLst>
          <pc:docMk/>
          <pc:sldMk cId="3327020790" sldId="262"/>
        </pc:sldMkLst>
        <pc:spChg chg="mod">
          <ac:chgData name="Uchiyama Yusuke" userId="145afaf969fa1ae9" providerId="LiveId" clId="{36721C67-A09D-48FD-9845-8A5EDFA9844C}" dt="2021-03-07T20:57:38.363" v="2043" actId="404"/>
          <ac:spMkLst>
            <pc:docMk/>
            <pc:sldMk cId="3327020790" sldId="262"/>
            <ac:spMk id="2" creationId="{CCCE2AF0-4172-4E77-931A-8E8C1ACA4B87}"/>
          </ac:spMkLst>
        </pc:spChg>
        <pc:spChg chg="mod">
          <ac:chgData name="Uchiyama Yusuke" userId="145afaf969fa1ae9" providerId="LiveId" clId="{36721C67-A09D-48FD-9845-8A5EDFA9844C}" dt="2021-03-10T10:44:30.595" v="9904" actId="255"/>
          <ac:spMkLst>
            <pc:docMk/>
            <pc:sldMk cId="3327020790" sldId="262"/>
            <ac:spMk id="3" creationId="{5CAC00F1-1A3E-488D-99B7-10EEFFCE51A1}"/>
          </ac:spMkLst>
        </pc:spChg>
        <pc:spChg chg="add mod ord">
          <ac:chgData name="Uchiyama Yusuke" userId="145afaf969fa1ae9" providerId="LiveId" clId="{36721C67-A09D-48FD-9845-8A5EDFA9844C}" dt="2021-03-07T20:29:37.842" v="1522" actId="167"/>
          <ac:spMkLst>
            <pc:docMk/>
            <pc:sldMk cId="3327020790" sldId="262"/>
            <ac:spMk id="7" creationId="{DF04E9A2-42EF-4F37-AA2B-CB85583F9AEA}"/>
          </ac:spMkLst>
        </pc:spChg>
        <pc:spChg chg="add mod">
          <ac:chgData name="Uchiyama Yusuke" userId="145afaf969fa1ae9" providerId="LiveId" clId="{36721C67-A09D-48FD-9845-8A5EDFA9844C}" dt="2021-03-07T20:25:25.284" v="1442" actId="571"/>
          <ac:spMkLst>
            <pc:docMk/>
            <pc:sldMk cId="3327020790" sldId="262"/>
            <ac:spMk id="8" creationId="{F58C3C98-D7D6-4BDD-A23A-AEE41716541E}"/>
          </ac:spMkLst>
        </pc:spChg>
        <pc:spChg chg="add mod">
          <ac:chgData name="Uchiyama Yusuke" userId="145afaf969fa1ae9" providerId="LiveId" clId="{36721C67-A09D-48FD-9845-8A5EDFA9844C}" dt="2021-03-07T20:28:10.434" v="1503" actId="1037"/>
          <ac:spMkLst>
            <pc:docMk/>
            <pc:sldMk cId="3327020790" sldId="262"/>
            <ac:spMk id="9" creationId="{90D164DC-7530-4C14-B39C-0FE8A3CB013E}"/>
          </ac:spMkLst>
        </pc:spChg>
        <pc:spChg chg="add mod">
          <ac:chgData name="Uchiyama Yusuke" userId="145afaf969fa1ae9" providerId="LiveId" clId="{36721C67-A09D-48FD-9845-8A5EDFA9844C}" dt="2021-03-07T20:28:00.242" v="1485" actId="1037"/>
          <ac:spMkLst>
            <pc:docMk/>
            <pc:sldMk cId="3327020790" sldId="262"/>
            <ac:spMk id="10" creationId="{0E0DF219-279D-430F-8AB4-89DEFD555BE5}"/>
          </ac:spMkLst>
        </pc:spChg>
        <pc:spChg chg="add mod">
          <ac:chgData name="Uchiyama Yusuke" userId="145afaf969fa1ae9" providerId="LiveId" clId="{36721C67-A09D-48FD-9845-8A5EDFA9844C}" dt="2021-03-07T20:25:25.284" v="1442" actId="571"/>
          <ac:spMkLst>
            <pc:docMk/>
            <pc:sldMk cId="3327020790" sldId="262"/>
            <ac:spMk id="11" creationId="{AEB5151F-D75C-4DE9-A5CF-960D219EBDA1}"/>
          </ac:spMkLst>
        </pc:spChg>
        <pc:spChg chg="add mod">
          <ac:chgData name="Uchiyama Yusuke" userId="145afaf969fa1ae9" providerId="LiveId" clId="{36721C67-A09D-48FD-9845-8A5EDFA9844C}" dt="2021-03-07T20:25:25.284" v="1442" actId="571"/>
          <ac:spMkLst>
            <pc:docMk/>
            <pc:sldMk cId="3327020790" sldId="262"/>
            <ac:spMk id="12" creationId="{8596D4CD-1E92-4282-B64E-6484EE4FAD81}"/>
          </ac:spMkLst>
        </pc:spChg>
        <pc:spChg chg="add mod">
          <ac:chgData name="Uchiyama Yusuke" userId="145afaf969fa1ae9" providerId="LiveId" clId="{36721C67-A09D-48FD-9845-8A5EDFA9844C}" dt="2021-03-07T20:28:14.141" v="1508" actId="1037"/>
          <ac:spMkLst>
            <pc:docMk/>
            <pc:sldMk cId="3327020790" sldId="262"/>
            <ac:spMk id="13" creationId="{0332F0BF-41EA-42EE-AA43-94ACF9404168}"/>
          </ac:spMkLst>
        </pc:spChg>
        <pc:spChg chg="add mod">
          <ac:chgData name="Uchiyama Yusuke" userId="145afaf969fa1ae9" providerId="LiveId" clId="{36721C67-A09D-48FD-9845-8A5EDFA9844C}" dt="2021-03-07T20:28:31.491" v="1518" actId="1038"/>
          <ac:spMkLst>
            <pc:docMk/>
            <pc:sldMk cId="3327020790" sldId="262"/>
            <ac:spMk id="14" creationId="{4D758441-940A-4E4B-8ED7-692489427945}"/>
          </ac:spMkLst>
        </pc:spChg>
        <pc:spChg chg="add mod">
          <ac:chgData name="Uchiyama Yusuke" userId="145afaf969fa1ae9" providerId="LiveId" clId="{36721C67-A09D-48FD-9845-8A5EDFA9844C}" dt="2021-03-07T20:25:25.284" v="1442" actId="571"/>
          <ac:spMkLst>
            <pc:docMk/>
            <pc:sldMk cId="3327020790" sldId="262"/>
            <ac:spMk id="15" creationId="{7C518B8E-3739-4B47-B84F-6135B19F2A11}"/>
          </ac:spMkLst>
        </pc:spChg>
        <pc:spChg chg="add mod">
          <ac:chgData name="Uchiyama Yusuke" userId="145afaf969fa1ae9" providerId="LiveId" clId="{36721C67-A09D-48FD-9845-8A5EDFA9844C}" dt="2021-03-07T20:25:25.284" v="1442" actId="571"/>
          <ac:spMkLst>
            <pc:docMk/>
            <pc:sldMk cId="3327020790" sldId="262"/>
            <ac:spMk id="16" creationId="{A0744BCE-81F3-4B3B-A103-8C26DA7820BB}"/>
          </ac:spMkLst>
        </pc:spChg>
        <pc:spChg chg="add mod">
          <ac:chgData name="Uchiyama Yusuke" userId="145afaf969fa1ae9" providerId="LiveId" clId="{36721C67-A09D-48FD-9845-8A5EDFA9844C}" dt="2021-03-07T20:25:25.284" v="1442" actId="571"/>
          <ac:spMkLst>
            <pc:docMk/>
            <pc:sldMk cId="3327020790" sldId="262"/>
            <ac:spMk id="17" creationId="{0FF65680-2A9C-4950-8589-9738377CBC4B}"/>
          </ac:spMkLst>
        </pc:spChg>
        <pc:spChg chg="add mod ord">
          <ac:chgData name="Uchiyama Yusuke" userId="145afaf969fa1ae9" providerId="LiveId" clId="{36721C67-A09D-48FD-9845-8A5EDFA9844C}" dt="2021-03-13T08:14:35.080" v="13554" actId="1035"/>
          <ac:spMkLst>
            <pc:docMk/>
            <pc:sldMk cId="3327020790" sldId="262"/>
            <ac:spMk id="18" creationId="{2124B214-5E57-43D2-939D-0A580A09F7C5}"/>
          </ac:spMkLst>
        </pc:spChg>
        <pc:spChg chg="add del mod">
          <ac:chgData name="Uchiyama Yusuke" userId="145afaf969fa1ae9" providerId="LiveId" clId="{36721C67-A09D-48FD-9845-8A5EDFA9844C}" dt="2021-03-07T19:48:16.969" v="1175" actId="21"/>
          <ac:spMkLst>
            <pc:docMk/>
            <pc:sldMk cId="3327020790" sldId="262"/>
            <ac:spMk id="18" creationId="{FA05BE9D-E9C1-4AC4-9B5D-366B12D58AFB}"/>
          </ac:spMkLst>
        </pc:spChg>
        <pc:spChg chg="add mod ord">
          <ac:chgData name="Uchiyama Yusuke" userId="145afaf969fa1ae9" providerId="LiveId" clId="{36721C67-A09D-48FD-9845-8A5EDFA9844C}" dt="2021-03-13T01:39:11.319" v="13093" actId="166"/>
          <ac:spMkLst>
            <pc:docMk/>
            <pc:sldMk cId="3327020790" sldId="262"/>
            <ac:spMk id="19" creationId="{AE43371A-2C3C-4ADF-9E9D-BF407836F291}"/>
          </ac:spMkLst>
        </pc:spChg>
        <pc:spChg chg="add mod ord">
          <ac:chgData name="Uchiyama Yusuke" userId="145afaf969fa1ae9" providerId="LiveId" clId="{36721C67-A09D-48FD-9845-8A5EDFA9844C}" dt="2021-03-13T01:38:49.584" v="13089" actId="166"/>
          <ac:spMkLst>
            <pc:docMk/>
            <pc:sldMk cId="3327020790" sldId="262"/>
            <ac:spMk id="21" creationId="{AD3C9D85-246C-4066-B3CB-7DDA659244D6}"/>
          </ac:spMkLst>
        </pc:spChg>
        <pc:spChg chg="add mod">
          <ac:chgData name="Uchiyama Yusuke" userId="145afaf969fa1ae9" providerId="LiveId" clId="{36721C67-A09D-48FD-9845-8A5EDFA9844C}" dt="2021-03-07T20:25:25.284" v="1442" actId="571"/>
          <ac:spMkLst>
            <pc:docMk/>
            <pc:sldMk cId="3327020790" sldId="262"/>
            <ac:spMk id="26" creationId="{7A55B449-0D35-4806-911F-0BBF8CD96B33}"/>
          </ac:spMkLst>
        </pc:spChg>
        <pc:spChg chg="add mod ord">
          <ac:chgData name="Uchiyama Yusuke" userId="145afaf969fa1ae9" providerId="LiveId" clId="{36721C67-A09D-48FD-9845-8A5EDFA9844C}" dt="2021-03-07T20:25:25.284" v="1442" actId="571"/>
          <ac:spMkLst>
            <pc:docMk/>
            <pc:sldMk cId="3327020790" sldId="262"/>
            <ac:spMk id="27" creationId="{0BB4B781-C24B-4D6B-A6DC-8CB6A073E4A2}"/>
          </ac:spMkLst>
        </pc:spChg>
        <pc:spChg chg="add mod ord">
          <ac:chgData name="Uchiyama Yusuke" userId="145afaf969fa1ae9" providerId="LiveId" clId="{36721C67-A09D-48FD-9845-8A5EDFA9844C}" dt="2021-03-07T20:25:25.284" v="1442" actId="571"/>
          <ac:spMkLst>
            <pc:docMk/>
            <pc:sldMk cId="3327020790" sldId="262"/>
            <ac:spMk id="28" creationId="{DC172729-DE92-493C-B4BB-A94DE3E315D9}"/>
          </ac:spMkLst>
        </pc:spChg>
        <pc:spChg chg="add mod ord">
          <ac:chgData name="Uchiyama Yusuke" userId="145afaf969fa1ae9" providerId="LiveId" clId="{36721C67-A09D-48FD-9845-8A5EDFA9844C}" dt="2021-03-07T20:25:25.284" v="1442" actId="571"/>
          <ac:spMkLst>
            <pc:docMk/>
            <pc:sldMk cId="3327020790" sldId="262"/>
            <ac:spMk id="29" creationId="{89B599C0-A08F-4FBF-A3A2-96794CB4D914}"/>
          </ac:spMkLst>
        </pc:spChg>
        <pc:spChg chg="add mod ord">
          <ac:chgData name="Uchiyama Yusuke" userId="145afaf969fa1ae9" providerId="LiveId" clId="{36721C67-A09D-48FD-9845-8A5EDFA9844C}" dt="2021-03-07T20:25:25.284" v="1442" actId="571"/>
          <ac:spMkLst>
            <pc:docMk/>
            <pc:sldMk cId="3327020790" sldId="262"/>
            <ac:spMk id="30" creationId="{63486D16-295B-43DD-A47F-D3B4B7FC7D61}"/>
          </ac:spMkLst>
        </pc:spChg>
        <pc:spChg chg="add mod ord">
          <ac:chgData name="Uchiyama Yusuke" userId="145afaf969fa1ae9" providerId="LiveId" clId="{36721C67-A09D-48FD-9845-8A5EDFA9844C}" dt="2021-03-07T20:25:25.284" v="1442" actId="571"/>
          <ac:spMkLst>
            <pc:docMk/>
            <pc:sldMk cId="3327020790" sldId="262"/>
            <ac:spMk id="31" creationId="{495814D3-6D3C-47B2-8320-3B302C0C65D4}"/>
          </ac:spMkLst>
        </pc:spChg>
        <pc:spChg chg="add mod ord">
          <ac:chgData name="Uchiyama Yusuke" userId="145afaf969fa1ae9" providerId="LiveId" clId="{36721C67-A09D-48FD-9845-8A5EDFA9844C}" dt="2021-03-07T20:25:25.284" v="1442" actId="571"/>
          <ac:spMkLst>
            <pc:docMk/>
            <pc:sldMk cId="3327020790" sldId="262"/>
            <ac:spMk id="32" creationId="{8295902D-D21E-4338-BC3B-96FBD42B5C8A}"/>
          </ac:spMkLst>
        </pc:spChg>
        <pc:spChg chg="add mod ord">
          <ac:chgData name="Uchiyama Yusuke" userId="145afaf969fa1ae9" providerId="LiveId" clId="{36721C67-A09D-48FD-9845-8A5EDFA9844C}" dt="2021-03-07T20:25:25.284" v="1442" actId="571"/>
          <ac:spMkLst>
            <pc:docMk/>
            <pc:sldMk cId="3327020790" sldId="262"/>
            <ac:spMk id="33" creationId="{3D8B0432-1578-444C-9001-90C1819BF481}"/>
          </ac:spMkLst>
        </pc:spChg>
        <pc:spChg chg="add mod ord">
          <ac:chgData name="Uchiyama Yusuke" userId="145afaf969fa1ae9" providerId="LiveId" clId="{36721C67-A09D-48FD-9845-8A5EDFA9844C}" dt="2021-03-13T01:39:05.512" v="13092" actId="167"/>
          <ac:spMkLst>
            <pc:docMk/>
            <pc:sldMk cId="3327020790" sldId="262"/>
            <ac:spMk id="36" creationId="{9CD1335A-3AB5-48F2-AB47-254022B42C44}"/>
          </ac:spMkLst>
        </pc:spChg>
        <pc:spChg chg="add mod ord">
          <ac:chgData name="Uchiyama Yusuke" userId="145afaf969fa1ae9" providerId="LiveId" clId="{36721C67-A09D-48FD-9845-8A5EDFA9844C}" dt="2021-03-13T01:39:44.176" v="13098" actId="167"/>
          <ac:spMkLst>
            <pc:docMk/>
            <pc:sldMk cId="3327020790" sldId="262"/>
            <ac:spMk id="37" creationId="{7C73B7E2-C448-4C1E-AD2F-E9E6FDA18904}"/>
          </ac:spMkLst>
        </pc:spChg>
        <pc:spChg chg="add mod ord">
          <ac:chgData name="Uchiyama Yusuke" userId="145afaf969fa1ae9" providerId="LiveId" clId="{36721C67-A09D-48FD-9845-8A5EDFA9844C}" dt="2021-03-13T01:39:41.100" v="13097" actId="167"/>
          <ac:spMkLst>
            <pc:docMk/>
            <pc:sldMk cId="3327020790" sldId="262"/>
            <ac:spMk id="38" creationId="{15A08EB3-4954-46A8-8251-A2B7CE7B09CC}"/>
          </ac:spMkLst>
        </pc:spChg>
        <pc:spChg chg="add mod ord">
          <ac:chgData name="Uchiyama Yusuke" userId="145afaf969fa1ae9" providerId="LiveId" clId="{36721C67-A09D-48FD-9845-8A5EDFA9844C}" dt="2021-03-13T01:39:35.824" v="13096" actId="167"/>
          <ac:spMkLst>
            <pc:docMk/>
            <pc:sldMk cId="3327020790" sldId="262"/>
            <ac:spMk id="39" creationId="{E4F8D715-23A2-40F4-AFB1-6129A4BD6E9B}"/>
          </ac:spMkLst>
        </pc:spChg>
        <pc:spChg chg="add mod ord">
          <ac:chgData name="Uchiyama Yusuke" userId="145afaf969fa1ae9" providerId="LiveId" clId="{36721C67-A09D-48FD-9845-8A5EDFA9844C}" dt="2021-03-13T01:39:32.878" v="13095" actId="167"/>
          <ac:spMkLst>
            <pc:docMk/>
            <pc:sldMk cId="3327020790" sldId="262"/>
            <ac:spMk id="40" creationId="{D92EDC53-73D6-46D8-BB5B-81D64012FEDC}"/>
          </ac:spMkLst>
        </pc:spChg>
        <pc:spChg chg="add mod ord">
          <ac:chgData name="Uchiyama Yusuke" userId="145afaf969fa1ae9" providerId="LiveId" clId="{36721C67-A09D-48FD-9845-8A5EDFA9844C}" dt="2021-03-13T01:39:27.870" v="13094" actId="167"/>
          <ac:spMkLst>
            <pc:docMk/>
            <pc:sldMk cId="3327020790" sldId="262"/>
            <ac:spMk id="41" creationId="{353FC5EC-A8E5-4D5A-9FC8-823924D73CAF}"/>
          </ac:spMkLst>
        </pc:spChg>
        <pc:spChg chg="add mod">
          <ac:chgData name="Uchiyama Yusuke" userId="145afaf969fa1ae9" providerId="LiveId" clId="{36721C67-A09D-48FD-9845-8A5EDFA9844C}" dt="2021-03-09T01:19:56.236" v="8014" actId="14100"/>
          <ac:spMkLst>
            <pc:docMk/>
            <pc:sldMk cId="3327020790" sldId="262"/>
            <ac:spMk id="42" creationId="{002B83D0-EB09-47E3-BFE1-77186EB48B45}"/>
          </ac:spMkLst>
        </pc:spChg>
        <pc:spChg chg="add mod">
          <ac:chgData name="Uchiyama Yusuke" userId="145afaf969fa1ae9" providerId="LiveId" clId="{36721C67-A09D-48FD-9845-8A5EDFA9844C}" dt="2021-03-09T01:15:28.633" v="7973" actId="12788"/>
          <ac:spMkLst>
            <pc:docMk/>
            <pc:sldMk cId="3327020790" sldId="262"/>
            <ac:spMk id="44" creationId="{E569EE5B-5A9B-4329-B5DA-9E29A51CF19E}"/>
          </ac:spMkLst>
        </pc:spChg>
        <pc:spChg chg="add mod">
          <ac:chgData name="Uchiyama Yusuke" userId="145afaf969fa1ae9" providerId="LiveId" clId="{36721C67-A09D-48FD-9845-8A5EDFA9844C}" dt="2021-03-09T01:15:28.633" v="7973" actId="12788"/>
          <ac:spMkLst>
            <pc:docMk/>
            <pc:sldMk cId="3327020790" sldId="262"/>
            <ac:spMk id="45" creationId="{093F0B66-327C-4F16-BE2C-81562E32FEB2}"/>
          </ac:spMkLst>
        </pc:spChg>
        <pc:spChg chg="add mod">
          <ac:chgData name="Uchiyama Yusuke" userId="145afaf969fa1ae9" providerId="LiveId" clId="{36721C67-A09D-48FD-9845-8A5EDFA9844C}" dt="2021-03-09T01:19:56.236" v="8014" actId="14100"/>
          <ac:spMkLst>
            <pc:docMk/>
            <pc:sldMk cId="3327020790" sldId="262"/>
            <ac:spMk id="46" creationId="{CD675625-9123-4A05-BD4F-4AA0AC0AA0F8}"/>
          </ac:spMkLst>
        </pc:spChg>
        <pc:spChg chg="add mod">
          <ac:chgData name="Uchiyama Yusuke" userId="145afaf969fa1ae9" providerId="LiveId" clId="{36721C67-A09D-48FD-9845-8A5EDFA9844C}" dt="2021-03-07T20:25:19.084" v="1441" actId="571"/>
          <ac:spMkLst>
            <pc:docMk/>
            <pc:sldMk cId="3327020790" sldId="262"/>
            <ac:spMk id="47" creationId="{82505A7E-47F0-457A-9284-3C7F722305BA}"/>
          </ac:spMkLst>
        </pc:spChg>
        <pc:spChg chg="add mod">
          <ac:chgData name="Uchiyama Yusuke" userId="145afaf969fa1ae9" providerId="LiveId" clId="{36721C67-A09D-48FD-9845-8A5EDFA9844C}" dt="2021-03-07T20:25:19.084" v="1441" actId="571"/>
          <ac:spMkLst>
            <pc:docMk/>
            <pc:sldMk cId="3327020790" sldId="262"/>
            <ac:spMk id="48" creationId="{46C6F190-6367-42EA-8FDE-2F556AE31033}"/>
          </ac:spMkLst>
        </pc:spChg>
        <pc:spChg chg="add mod ord">
          <ac:chgData name="Uchiyama Yusuke" userId="145afaf969fa1ae9" providerId="LiveId" clId="{36721C67-A09D-48FD-9845-8A5EDFA9844C}" dt="2021-03-09T01:19:56.236" v="8014" actId="14100"/>
          <ac:spMkLst>
            <pc:docMk/>
            <pc:sldMk cId="3327020790" sldId="262"/>
            <ac:spMk id="49" creationId="{533E178B-9E75-4A00-872C-DAC1EA4AD072}"/>
          </ac:spMkLst>
        </pc:spChg>
        <pc:spChg chg="add mod">
          <ac:chgData name="Uchiyama Yusuke" userId="145afaf969fa1ae9" providerId="LiveId" clId="{36721C67-A09D-48FD-9845-8A5EDFA9844C}" dt="2021-03-09T01:15:28.633" v="7973" actId="12788"/>
          <ac:spMkLst>
            <pc:docMk/>
            <pc:sldMk cId="3327020790" sldId="262"/>
            <ac:spMk id="50" creationId="{196CD2D0-FA54-4E53-ABCA-1B99F7C4782A}"/>
          </ac:spMkLst>
        </pc:spChg>
        <pc:spChg chg="add del mod">
          <ac:chgData name="Uchiyama Yusuke" userId="145afaf969fa1ae9" providerId="LiveId" clId="{36721C67-A09D-48FD-9845-8A5EDFA9844C}" dt="2021-03-07T20:54:34.580" v="2007"/>
          <ac:spMkLst>
            <pc:docMk/>
            <pc:sldMk cId="3327020790" sldId="262"/>
            <ac:spMk id="51" creationId="{81B683BB-0700-4FBA-B159-20589E0B9ED5}"/>
          </ac:spMkLst>
        </pc:spChg>
        <pc:spChg chg="add mod">
          <ac:chgData name="Uchiyama Yusuke" userId="145afaf969fa1ae9" providerId="LiveId" clId="{36721C67-A09D-48FD-9845-8A5EDFA9844C}" dt="2021-03-08T01:22:22.223" v="6823" actId="1076"/>
          <ac:spMkLst>
            <pc:docMk/>
            <pc:sldMk cId="3327020790" sldId="262"/>
            <ac:spMk id="54" creationId="{78177088-5ECE-4AFA-98B7-3F7C694151CE}"/>
          </ac:spMkLst>
        </pc:spChg>
        <pc:spChg chg="add mod">
          <ac:chgData name="Uchiyama Yusuke" userId="145afaf969fa1ae9" providerId="LiveId" clId="{36721C67-A09D-48FD-9845-8A5EDFA9844C}" dt="2021-03-07T21:15:10.784" v="2502" actId="206"/>
          <ac:spMkLst>
            <pc:docMk/>
            <pc:sldMk cId="3327020790" sldId="262"/>
            <ac:spMk id="55" creationId="{6F6331D0-3C24-46DB-946E-33806C338A21}"/>
          </ac:spMkLst>
        </pc:spChg>
        <pc:spChg chg="add mod">
          <ac:chgData name="Uchiyama Yusuke" userId="145afaf969fa1ae9" providerId="LiveId" clId="{36721C67-A09D-48FD-9845-8A5EDFA9844C}" dt="2021-03-08T01:22:00.585" v="6818" actId="1037"/>
          <ac:spMkLst>
            <pc:docMk/>
            <pc:sldMk cId="3327020790" sldId="262"/>
            <ac:spMk id="60" creationId="{6F22C984-8979-4A96-AF95-9D70B64E69B9}"/>
          </ac:spMkLst>
        </pc:spChg>
        <pc:spChg chg="add mod">
          <ac:chgData name="Uchiyama Yusuke" userId="145afaf969fa1ae9" providerId="LiveId" clId="{36721C67-A09D-48FD-9845-8A5EDFA9844C}" dt="2021-03-08T01:22:05.745" v="6819" actId="1076"/>
          <ac:spMkLst>
            <pc:docMk/>
            <pc:sldMk cId="3327020790" sldId="262"/>
            <ac:spMk id="61" creationId="{3F5B34AE-F573-4755-A8B1-A17409798E97}"/>
          </ac:spMkLst>
        </pc:spChg>
        <pc:spChg chg="add mod">
          <ac:chgData name="Uchiyama Yusuke" userId="145afaf969fa1ae9" providerId="LiveId" clId="{36721C67-A09D-48FD-9845-8A5EDFA9844C}" dt="2021-03-08T01:22:16.373" v="6822" actId="1076"/>
          <ac:spMkLst>
            <pc:docMk/>
            <pc:sldMk cId="3327020790" sldId="262"/>
            <ac:spMk id="64" creationId="{29268E1A-C45F-41B6-9439-8F7CD377E809}"/>
          </ac:spMkLst>
        </pc:spChg>
        <pc:spChg chg="add mod">
          <ac:chgData name="Uchiyama Yusuke" userId="145afaf969fa1ae9" providerId="LiveId" clId="{36721C67-A09D-48FD-9845-8A5EDFA9844C}" dt="2021-03-12T02:28:27.205" v="13018" actId="2711"/>
          <ac:spMkLst>
            <pc:docMk/>
            <pc:sldMk cId="3327020790" sldId="262"/>
            <ac:spMk id="67" creationId="{6C8385E2-1B90-4B7E-B9B0-822CEA0763FF}"/>
          </ac:spMkLst>
        </pc:spChg>
        <pc:spChg chg="add mod">
          <ac:chgData name="Uchiyama Yusuke" userId="145afaf969fa1ae9" providerId="LiveId" clId="{36721C67-A09D-48FD-9845-8A5EDFA9844C}" dt="2021-03-07T21:37:58.699" v="2592" actId="1076"/>
          <ac:spMkLst>
            <pc:docMk/>
            <pc:sldMk cId="3327020790" sldId="262"/>
            <ac:spMk id="71" creationId="{500A0541-CFDB-49AF-95F7-D9B35B0B2D7F}"/>
          </ac:spMkLst>
        </pc:spChg>
        <pc:grpChg chg="add mod">
          <ac:chgData name="Uchiyama Yusuke" userId="145afaf969fa1ae9" providerId="LiveId" clId="{36721C67-A09D-48FD-9845-8A5EDFA9844C}" dt="2021-03-07T20:25:25.284" v="1442" actId="571"/>
          <ac:grpSpMkLst>
            <pc:docMk/>
            <pc:sldMk cId="3327020790" sldId="262"/>
            <ac:grpSpMk id="20" creationId="{FED9CB63-DD80-4FF4-8062-8FC95E75EA34}"/>
          </ac:grpSpMkLst>
        </pc:grpChg>
        <pc:grpChg chg="add mod">
          <ac:chgData name="Uchiyama Yusuke" userId="145afaf969fa1ae9" providerId="LiveId" clId="{36721C67-A09D-48FD-9845-8A5EDFA9844C}" dt="2021-03-13T01:42:33.624" v="13443" actId="1076"/>
          <ac:grpSpMkLst>
            <pc:docMk/>
            <pc:sldMk cId="3327020790" sldId="262"/>
            <ac:grpSpMk id="43" creationId="{0CF7D452-0F5B-49C2-9E72-7E5271352227}"/>
          </ac:grpSpMkLst>
        </pc:grpChg>
        <pc:grpChg chg="add mod">
          <ac:chgData name="Uchiyama Yusuke" userId="145afaf969fa1ae9" providerId="LiveId" clId="{36721C67-A09D-48FD-9845-8A5EDFA9844C}" dt="2021-03-09T01:18:00.951" v="7986" actId="1076"/>
          <ac:grpSpMkLst>
            <pc:docMk/>
            <pc:sldMk cId="3327020790" sldId="262"/>
            <ac:grpSpMk id="65" creationId="{FFAD9494-7FAF-4B30-B27D-07B75F83CA44}"/>
          </ac:grpSpMkLst>
        </pc:grpChg>
        <pc:cxnChg chg="add del mod">
          <ac:chgData name="Uchiyama Yusuke" userId="145afaf969fa1ae9" providerId="LiveId" clId="{36721C67-A09D-48FD-9845-8A5EDFA9844C}" dt="2021-03-07T19:51:13.722" v="1205" actId="21"/>
          <ac:cxnSpMkLst>
            <pc:docMk/>
            <pc:sldMk cId="3327020790" sldId="262"/>
            <ac:cxnSpMk id="23" creationId="{5726E005-9CDF-465A-874D-0A3D05CE270E}"/>
          </ac:cxnSpMkLst>
        </pc:cxnChg>
        <pc:cxnChg chg="add del mod">
          <ac:chgData name="Uchiyama Yusuke" userId="145afaf969fa1ae9" providerId="LiveId" clId="{36721C67-A09D-48FD-9845-8A5EDFA9844C}" dt="2021-03-07T19:57:35.625" v="1257" actId="21"/>
          <ac:cxnSpMkLst>
            <pc:docMk/>
            <pc:sldMk cId="3327020790" sldId="262"/>
            <ac:cxnSpMk id="35" creationId="{215CD1E9-1B5F-43A2-BC0E-8ED8D2F576F8}"/>
          </ac:cxnSpMkLst>
        </pc:cxnChg>
        <pc:cxnChg chg="add mod">
          <ac:chgData name="Uchiyama Yusuke" userId="145afaf969fa1ae9" providerId="LiveId" clId="{36721C67-A09D-48FD-9845-8A5EDFA9844C}" dt="2021-03-07T21:15:10.784" v="2502" actId="206"/>
          <ac:cxnSpMkLst>
            <pc:docMk/>
            <pc:sldMk cId="3327020790" sldId="262"/>
            <ac:cxnSpMk id="53" creationId="{B12F4C4A-2A08-4A36-A398-D491CF1CDFB1}"/>
          </ac:cxnSpMkLst>
        </pc:cxnChg>
        <pc:cxnChg chg="add mod">
          <ac:chgData name="Uchiyama Yusuke" userId="145afaf969fa1ae9" providerId="LiveId" clId="{36721C67-A09D-48FD-9845-8A5EDFA9844C}" dt="2021-03-08T01:22:09.867" v="6820" actId="14100"/>
          <ac:cxnSpMkLst>
            <pc:docMk/>
            <pc:sldMk cId="3327020790" sldId="262"/>
            <ac:cxnSpMk id="57" creationId="{F5BEE20B-8466-4FCC-9481-D789D12744B8}"/>
          </ac:cxnSpMkLst>
        </pc:cxnChg>
        <pc:cxnChg chg="add mod">
          <ac:chgData name="Uchiyama Yusuke" userId="145afaf969fa1ae9" providerId="LiveId" clId="{36721C67-A09D-48FD-9845-8A5EDFA9844C}" dt="2021-03-08T01:22:00.585" v="6818" actId="1037"/>
          <ac:cxnSpMkLst>
            <pc:docMk/>
            <pc:sldMk cId="3327020790" sldId="262"/>
            <ac:cxnSpMk id="59" creationId="{8A94C9DD-C28E-4222-80F2-8C38B22AE1C5}"/>
          </ac:cxnSpMkLst>
        </pc:cxnChg>
        <pc:cxnChg chg="add mod">
          <ac:chgData name="Uchiyama Yusuke" userId="145afaf969fa1ae9" providerId="LiveId" clId="{36721C67-A09D-48FD-9845-8A5EDFA9844C}" dt="2021-03-08T01:22:13.328" v="6821" actId="14100"/>
          <ac:cxnSpMkLst>
            <pc:docMk/>
            <pc:sldMk cId="3327020790" sldId="262"/>
            <ac:cxnSpMk id="63" creationId="{A353D965-B7E2-46F8-AE26-D3B8809DF576}"/>
          </ac:cxnSpMkLst>
        </pc:cxnChg>
        <pc:cxnChg chg="add mod">
          <ac:chgData name="Uchiyama Yusuke" userId="145afaf969fa1ae9" providerId="LiveId" clId="{36721C67-A09D-48FD-9845-8A5EDFA9844C}" dt="2021-03-07T21:37:45.480" v="2585" actId="14100"/>
          <ac:cxnSpMkLst>
            <pc:docMk/>
            <pc:sldMk cId="3327020790" sldId="262"/>
            <ac:cxnSpMk id="69" creationId="{AE6DC312-3FB8-4386-AACF-BE508A91A810}"/>
          </ac:cxnSpMkLst>
        </pc:cxnChg>
      </pc:sldChg>
      <pc:sldChg chg="addSp delSp modSp new mod">
        <pc:chgData name="Uchiyama Yusuke" userId="145afaf969fa1ae9" providerId="LiveId" clId="{36721C67-A09D-48FD-9845-8A5EDFA9844C}" dt="2021-03-12T02:31:05.478" v="13023" actId="403"/>
        <pc:sldMkLst>
          <pc:docMk/>
          <pc:sldMk cId="4007659455" sldId="263"/>
        </pc:sldMkLst>
        <pc:spChg chg="mod">
          <ac:chgData name="Uchiyama Yusuke" userId="145afaf969fa1ae9" providerId="LiveId" clId="{36721C67-A09D-48FD-9845-8A5EDFA9844C}" dt="2021-03-05T09:13:12.596" v="244" actId="20577"/>
          <ac:spMkLst>
            <pc:docMk/>
            <pc:sldMk cId="4007659455" sldId="263"/>
            <ac:spMk id="2" creationId="{0101199C-BB8E-4ACD-8A64-BB436EF4CB67}"/>
          </ac:spMkLst>
        </pc:spChg>
        <pc:spChg chg="mod ord">
          <ac:chgData name="Uchiyama Yusuke" userId="145afaf969fa1ae9" providerId="LiveId" clId="{36721C67-A09D-48FD-9845-8A5EDFA9844C}" dt="2021-03-12T02:29:02.091" v="13021" actId="2711"/>
          <ac:spMkLst>
            <pc:docMk/>
            <pc:sldMk cId="4007659455" sldId="263"/>
            <ac:spMk id="3" creationId="{6F2B3515-8899-4C5A-A9D0-897B8B9383C3}"/>
          </ac:spMkLst>
        </pc:spChg>
        <pc:spChg chg="mod">
          <ac:chgData name="Uchiyama Yusuke" userId="145afaf969fa1ae9" providerId="LiveId" clId="{36721C67-A09D-48FD-9845-8A5EDFA9844C}" dt="2021-03-07T21:16:13.712" v="2505" actId="1076"/>
          <ac:spMkLst>
            <pc:docMk/>
            <pc:sldMk cId="4007659455" sldId="263"/>
            <ac:spMk id="4" creationId="{4AB427DB-8AEC-42AC-84A5-8BFC0E26FC58}"/>
          </ac:spMkLst>
        </pc:spChg>
        <pc:spChg chg="add mod">
          <ac:chgData name="Uchiyama Yusuke" userId="145afaf969fa1ae9" providerId="LiveId" clId="{36721C67-A09D-48FD-9845-8A5EDFA9844C}" dt="2021-03-09T09:19:38.081" v="9206" actId="1036"/>
          <ac:spMkLst>
            <pc:docMk/>
            <pc:sldMk cId="4007659455" sldId="263"/>
            <ac:spMk id="9" creationId="{E60F70FD-8CE9-4C97-AF9E-D56B0A1980EB}"/>
          </ac:spMkLst>
        </pc:spChg>
        <pc:spChg chg="add mod">
          <ac:chgData name="Uchiyama Yusuke" userId="145afaf969fa1ae9" providerId="LiveId" clId="{36721C67-A09D-48FD-9845-8A5EDFA9844C}" dt="2021-03-09T09:25:32.540" v="9241" actId="1076"/>
          <ac:spMkLst>
            <pc:docMk/>
            <pc:sldMk cId="4007659455" sldId="263"/>
            <ac:spMk id="10" creationId="{A5A41944-4C6A-453D-847A-16B80840A960}"/>
          </ac:spMkLst>
        </pc:spChg>
        <pc:spChg chg="add mod">
          <ac:chgData name="Uchiyama Yusuke" userId="145afaf969fa1ae9" providerId="LiveId" clId="{36721C67-A09D-48FD-9845-8A5EDFA9844C}" dt="2021-03-12T02:31:05.478" v="13023" actId="403"/>
          <ac:spMkLst>
            <pc:docMk/>
            <pc:sldMk cId="4007659455" sldId="263"/>
            <ac:spMk id="11" creationId="{82843253-9E37-4754-AFB8-06FF23FF507F}"/>
          </ac:spMkLst>
        </pc:spChg>
        <pc:spChg chg="add mod">
          <ac:chgData name="Uchiyama Yusuke" userId="145afaf969fa1ae9" providerId="LiveId" clId="{36721C67-A09D-48FD-9845-8A5EDFA9844C}" dt="2021-03-09T09:19:38.081" v="9206" actId="1036"/>
          <ac:spMkLst>
            <pc:docMk/>
            <pc:sldMk cId="4007659455" sldId="263"/>
            <ac:spMk id="12" creationId="{EE6538D0-C90B-4184-8819-A3E1E77508BB}"/>
          </ac:spMkLst>
        </pc:spChg>
        <pc:spChg chg="add mod">
          <ac:chgData name="Uchiyama Yusuke" userId="145afaf969fa1ae9" providerId="LiveId" clId="{36721C67-A09D-48FD-9845-8A5EDFA9844C}" dt="2021-03-09T09:23:57.022" v="9240" actId="114"/>
          <ac:spMkLst>
            <pc:docMk/>
            <pc:sldMk cId="4007659455" sldId="263"/>
            <ac:spMk id="17" creationId="{946B025C-FC55-4F78-90A6-09251D6EFFDA}"/>
          </ac:spMkLst>
        </pc:spChg>
        <pc:spChg chg="add del mod">
          <ac:chgData name="Uchiyama Yusuke" userId="145afaf969fa1ae9" providerId="LiveId" clId="{36721C67-A09D-48FD-9845-8A5EDFA9844C}" dt="2021-03-09T09:21:36.917" v="9238"/>
          <ac:spMkLst>
            <pc:docMk/>
            <pc:sldMk cId="4007659455" sldId="263"/>
            <ac:spMk id="19" creationId="{06F5AFB9-0241-4FD4-A0F3-8E214DCE8EC9}"/>
          </ac:spMkLst>
        </pc:spChg>
        <pc:spChg chg="add mod">
          <ac:chgData name="Uchiyama Yusuke" userId="145afaf969fa1ae9" providerId="LiveId" clId="{36721C67-A09D-48FD-9845-8A5EDFA9844C}" dt="2021-03-09T09:21:04.583" v="9220" actId="13926"/>
          <ac:spMkLst>
            <pc:docMk/>
            <pc:sldMk cId="4007659455" sldId="263"/>
            <ac:spMk id="20" creationId="{F2FEE987-9FA8-4EA3-B384-AE6F62399977}"/>
          </ac:spMkLst>
        </pc:spChg>
        <pc:spChg chg="add mod">
          <ac:chgData name="Uchiyama Yusuke" userId="145afaf969fa1ae9" providerId="LiveId" clId="{36721C67-A09D-48FD-9845-8A5EDFA9844C}" dt="2021-03-09T09:21:36.139" v="9236" actId="207"/>
          <ac:spMkLst>
            <pc:docMk/>
            <pc:sldMk cId="4007659455" sldId="263"/>
            <ac:spMk id="21" creationId="{C8AE7789-EF67-40A5-A127-36AECCA18CDB}"/>
          </ac:spMkLst>
        </pc:spChg>
        <pc:grpChg chg="add mod">
          <ac:chgData name="Uchiyama Yusuke" userId="145afaf969fa1ae9" providerId="LiveId" clId="{36721C67-A09D-48FD-9845-8A5EDFA9844C}" dt="2021-03-09T09:17:44.566" v="9199" actId="1036"/>
          <ac:grpSpMkLst>
            <pc:docMk/>
            <pc:sldMk cId="4007659455" sldId="263"/>
            <ac:grpSpMk id="18" creationId="{F1E58585-70FB-46FA-AFF4-5EB57770B278}"/>
          </ac:grpSpMkLst>
        </pc:grpChg>
        <pc:picChg chg="add mod">
          <ac:chgData name="Uchiyama Yusuke" userId="145afaf969fa1ae9" providerId="LiveId" clId="{36721C67-A09D-48FD-9845-8A5EDFA9844C}" dt="2021-03-09T09:19:38.081" v="9206" actId="1036"/>
          <ac:picMkLst>
            <pc:docMk/>
            <pc:sldMk cId="4007659455" sldId="263"/>
            <ac:picMk id="8" creationId="{2A4EB599-1774-4C74-BB56-3ED1312AB5F7}"/>
          </ac:picMkLst>
        </pc:picChg>
        <pc:picChg chg="add mod modCrop">
          <ac:chgData name="Uchiyama Yusuke" userId="145afaf969fa1ae9" providerId="LiveId" clId="{36721C67-A09D-48FD-9845-8A5EDFA9844C}" dt="2021-03-10T10:03:13.310" v="9791" actId="14100"/>
          <ac:picMkLst>
            <pc:docMk/>
            <pc:sldMk cId="4007659455" sldId="263"/>
            <ac:picMk id="13" creationId="{5AB83E96-BF7A-4163-AC1E-2C9BB888D404}"/>
          </ac:picMkLst>
        </pc:picChg>
        <pc:cxnChg chg="add mod">
          <ac:chgData name="Uchiyama Yusuke" userId="145afaf969fa1ae9" providerId="LiveId" clId="{36721C67-A09D-48FD-9845-8A5EDFA9844C}" dt="2021-03-09T01:57:22.579" v="8082" actId="164"/>
          <ac:cxnSpMkLst>
            <pc:docMk/>
            <pc:sldMk cId="4007659455" sldId="263"/>
            <ac:cxnSpMk id="15" creationId="{D4037A4D-8D5E-456E-85B6-7CBD5B124845}"/>
          </ac:cxnSpMkLst>
        </pc:cxnChg>
      </pc:sldChg>
      <pc:sldChg chg="addSp delSp modSp new mod">
        <pc:chgData name="Uchiyama Yusuke" userId="145afaf969fa1ae9" providerId="LiveId" clId="{36721C67-A09D-48FD-9845-8A5EDFA9844C}" dt="2021-03-12T02:35:12.312" v="13030" actId="2711"/>
        <pc:sldMkLst>
          <pc:docMk/>
          <pc:sldMk cId="1904937638" sldId="264"/>
        </pc:sldMkLst>
        <pc:spChg chg="mod">
          <ac:chgData name="Uchiyama Yusuke" userId="145afaf969fa1ae9" providerId="LiveId" clId="{36721C67-A09D-48FD-9845-8A5EDFA9844C}" dt="2021-03-05T09:13:29.504" v="268" actId="20577"/>
          <ac:spMkLst>
            <pc:docMk/>
            <pc:sldMk cId="1904937638" sldId="264"/>
            <ac:spMk id="2" creationId="{D105D470-CAB5-49C1-A30E-71A0718A5ACF}"/>
          </ac:spMkLst>
        </pc:spChg>
        <pc:spChg chg="mod">
          <ac:chgData name="Uchiyama Yusuke" userId="145afaf969fa1ae9" providerId="LiveId" clId="{36721C67-A09D-48FD-9845-8A5EDFA9844C}" dt="2021-03-12T02:35:12.312" v="13030" actId="2711"/>
          <ac:spMkLst>
            <pc:docMk/>
            <pc:sldMk cId="1904937638" sldId="264"/>
            <ac:spMk id="3" creationId="{C3756EE4-D593-4C4E-93B2-6AAC3A361B01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7" creationId="{37F5CA7F-A8F1-42A9-97B1-88B67AC1C5BC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8" creationId="{E885D97A-AFF4-4637-B777-FDB6880B7EBD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9" creationId="{CABB6E18-996C-4CBE-A6B0-C0583C54F44A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10" creationId="{10E4F6F8-D6A7-47F9-977C-77A082B072F2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11" creationId="{258435B6-3AD4-44FF-929B-ECC97B6A9757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12" creationId="{477C431E-1DCF-4A6C-B3DF-297A11B675A2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13" creationId="{15E492E9-AC10-4A22-B64F-EA0B70659AB4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16" creationId="{8BB14643-DD4E-4E90-83D4-CC5CD87AC7F1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17" creationId="{9BB53C24-7FC5-4333-883A-57E116722106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18" creationId="{16C4DD3C-385A-4DAA-BFA6-9E16660A1836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19" creationId="{68E271F2-7F0F-48D9-99F7-AACD20F57838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20" creationId="{49499712-B010-42FC-A929-FB5EED10BCED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21" creationId="{0A452653-0E5E-440F-B969-872AA2254DC1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22" creationId="{E9AFAB9A-AAC4-4E8C-B9F2-6F7B4CB4D4D2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24" creationId="{D68BE5F2-06F2-4D5A-9770-46736A74770B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25" creationId="{D080F8DE-BDF0-4737-9B47-D313E58C2819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26" creationId="{87CB5932-AA70-4991-8970-9A12E57BA693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27" creationId="{AB46B8B9-610D-41E8-9784-AED17AAD21F3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28" creationId="{E3933854-DE06-432C-862F-33513C538EEA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29" creationId="{A9BFE696-8F4C-4AE1-AD8E-73D05F5F6EF4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30" creationId="{12A90AC9-F286-4D68-9C67-A44CD5C2661D}"/>
          </ac:spMkLst>
        </pc:spChg>
        <pc:spChg chg="mod">
          <ac:chgData name="Uchiyama Yusuke" userId="145afaf969fa1ae9" providerId="LiveId" clId="{36721C67-A09D-48FD-9845-8A5EDFA9844C}" dt="2021-03-07T21:54:26.899" v="2661" actId="571"/>
          <ac:spMkLst>
            <pc:docMk/>
            <pc:sldMk cId="1904937638" sldId="264"/>
            <ac:spMk id="32" creationId="{542FEB62-5DA1-4CF9-847C-ABAB5F3A5D4A}"/>
          </ac:spMkLst>
        </pc:spChg>
        <pc:spChg chg="mod">
          <ac:chgData name="Uchiyama Yusuke" userId="145afaf969fa1ae9" providerId="LiveId" clId="{36721C67-A09D-48FD-9845-8A5EDFA9844C}" dt="2021-03-07T21:54:26.899" v="2661" actId="571"/>
          <ac:spMkLst>
            <pc:docMk/>
            <pc:sldMk cId="1904937638" sldId="264"/>
            <ac:spMk id="33" creationId="{CEA12FBC-8753-4EA4-9636-5EB24F0554E5}"/>
          </ac:spMkLst>
        </pc:spChg>
        <pc:spChg chg="mod">
          <ac:chgData name="Uchiyama Yusuke" userId="145afaf969fa1ae9" providerId="LiveId" clId="{36721C67-A09D-48FD-9845-8A5EDFA9844C}" dt="2021-03-07T21:54:26.899" v="2661" actId="571"/>
          <ac:spMkLst>
            <pc:docMk/>
            <pc:sldMk cId="1904937638" sldId="264"/>
            <ac:spMk id="34" creationId="{692C0A7B-7EE9-4B0E-BDDE-49B57B5620CB}"/>
          </ac:spMkLst>
        </pc:spChg>
        <pc:spChg chg="mod">
          <ac:chgData name="Uchiyama Yusuke" userId="145afaf969fa1ae9" providerId="LiveId" clId="{36721C67-A09D-48FD-9845-8A5EDFA9844C}" dt="2021-03-07T21:54:26.899" v="2661" actId="571"/>
          <ac:spMkLst>
            <pc:docMk/>
            <pc:sldMk cId="1904937638" sldId="264"/>
            <ac:spMk id="35" creationId="{A265B9D2-9DE3-45EF-97A9-2AD1129DEEC2}"/>
          </ac:spMkLst>
        </pc:spChg>
        <pc:spChg chg="mod">
          <ac:chgData name="Uchiyama Yusuke" userId="145afaf969fa1ae9" providerId="LiveId" clId="{36721C67-A09D-48FD-9845-8A5EDFA9844C}" dt="2021-03-07T21:54:26.899" v="2661" actId="571"/>
          <ac:spMkLst>
            <pc:docMk/>
            <pc:sldMk cId="1904937638" sldId="264"/>
            <ac:spMk id="36" creationId="{D66A229C-F678-49C8-B8D3-0D7E5824699A}"/>
          </ac:spMkLst>
        </pc:spChg>
        <pc:spChg chg="mod">
          <ac:chgData name="Uchiyama Yusuke" userId="145afaf969fa1ae9" providerId="LiveId" clId="{36721C67-A09D-48FD-9845-8A5EDFA9844C}" dt="2021-03-07T21:54:26.899" v="2661" actId="571"/>
          <ac:spMkLst>
            <pc:docMk/>
            <pc:sldMk cId="1904937638" sldId="264"/>
            <ac:spMk id="37" creationId="{2B0509E3-6313-4602-93EA-D26CAB48B975}"/>
          </ac:spMkLst>
        </pc:spChg>
        <pc:spChg chg="mod">
          <ac:chgData name="Uchiyama Yusuke" userId="145afaf969fa1ae9" providerId="LiveId" clId="{36721C67-A09D-48FD-9845-8A5EDFA9844C}" dt="2021-03-07T21:54:26.899" v="2661" actId="571"/>
          <ac:spMkLst>
            <pc:docMk/>
            <pc:sldMk cId="1904937638" sldId="264"/>
            <ac:spMk id="38" creationId="{941042BA-87CE-4828-B244-D508F77F1B96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39" creationId="{E44A5E42-320A-4DFC-999F-392AFC1B86AE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40" creationId="{DE7F4499-C023-4C40-BBAB-F54139A72224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41" creationId="{6C2BF076-A5E7-4231-A450-762EB47B385F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42" creationId="{5F1A8277-9DD0-4142-9C56-9CEF088C28CC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43" creationId="{557B90FC-C6A7-4B82-B8AD-8CFEFD2BEDD2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46" creationId="{C8F44358-15FB-4627-8D68-3CCEC88614BA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47" creationId="{B0522ADD-681C-4BD8-BE17-4F48F2F35A15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48" creationId="{94221D9B-E8CE-4DAE-B053-5976B9296267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49" creationId="{EC57F72B-391D-4728-9680-A0BFE5F66056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50" creationId="{4D623A2C-FB84-4537-9F1A-C393E4E4A64C}"/>
          </ac:spMkLst>
        </pc:spChg>
        <pc:spChg chg="del mod">
          <ac:chgData name="Uchiyama Yusuke" userId="145afaf969fa1ae9" providerId="LiveId" clId="{36721C67-A09D-48FD-9845-8A5EDFA9844C}" dt="2021-03-07T21:55:43.325" v="2688" actId="21"/>
          <ac:spMkLst>
            <pc:docMk/>
            <pc:sldMk cId="1904937638" sldId="264"/>
            <ac:spMk id="52" creationId="{21B62837-89BC-4E24-A9F8-1FA6974EF345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53" creationId="{C2B01020-E1AF-42E7-86D8-D51968BA4441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54" creationId="{3A3A0579-1F43-40A7-828E-C711BAE9E89B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55" creationId="{DECC1ED0-ED15-4E88-AB90-D6BA160EF7FF}"/>
          </ac:spMkLst>
        </pc:spChg>
        <pc:spChg chg="del mod">
          <ac:chgData name="Uchiyama Yusuke" userId="145afaf969fa1ae9" providerId="LiveId" clId="{36721C67-A09D-48FD-9845-8A5EDFA9844C}" dt="2021-03-07T21:55:46.428" v="2689" actId="21"/>
          <ac:spMkLst>
            <pc:docMk/>
            <pc:sldMk cId="1904937638" sldId="264"/>
            <ac:spMk id="56" creationId="{9BFB3A8F-BD32-4CAC-9D23-16E5190956B0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58" creationId="{C67681F7-09D0-42F7-B9A5-C621B1CAE41A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59" creationId="{0F399B0D-94E8-4765-AC30-F4D615F7BF25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60" creationId="{EBCF4013-E2E2-4995-9E70-076506590CC4}"/>
          </ac:spMkLst>
        </pc:spChg>
        <pc:spChg chg="del mod">
          <ac:chgData name="Uchiyama Yusuke" userId="145afaf969fa1ae9" providerId="LiveId" clId="{36721C67-A09D-48FD-9845-8A5EDFA9844C}" dt="2021-03-07T21:57:09.068" v="2694" actId="21"/>
          <ac:spMkLst>
            <pc:docMk/>
            <pc:sldMk cId="1904937638" sldId="264"/>
            <ac:spMk id="62" creationId="{D3C3C981-F5DF-4437-8D97-C6738BEB9BAC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63" creationId="{9861E568-8E27-4B66-A917-EFF3072CDE7A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64" creationId="{B6B15FE2-EC25-4D59-9C35-B235F97CDB25}"/>
          </ac:spMkLst>
        </pc:spChg>
        <pc:spChg chg="add mod or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65" creationId="{80083045-5285-41EB-9E08-0727ED15483F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66" creationId="{3EC19264-D8B0-4018-A6CE-20CC3B36BD30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188" creationId="{C47795F8-412F-4148-8A4F-04696E8A7F5F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307" creationId="{3770FD0F-043F-448F-8DB7-FAE33A73C281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309" creationId="{AD3FF2EF-0905-4989-889F-3129545F31C5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310" creationId="{4F5D7262-3AA2-46AC-921F-FF74CFC9525B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311" creationId="{0C12DC7F-FAA9-42A7-818E-7FDACF2CC177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312" creationId="{38DF05BF-EC8D-47D0-9FBD-2DA2B274D261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313" creationId="{6555AABE-9A08-4FE3-9404-4C56FAA82A4A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314" creationId="{678E7401-AC30-4378-9AAE-5F6CECFBAECF}"/>
          </ac:spMkLst>
        </pc:spChg>
        <pc:spChg chg="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315" creationId="{D4E77FF6-4EA0-4E86-AB4E-E2E801A40DCD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316" creationId="{336BD3F2-B800-464D-BAFC-5A84CEA722A1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430" creationId="{488A002A-15E6-4A94-8D2E-93ED74E38480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431" creationId="{5AAAF4E4-DB83-401C-AE60-497560E8C59C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432" creationId="{DC4437E3-5A4A-43E7-A7E7-B81EDF363052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433" creationId="{8225D423-3D0E-43DD-814E-94FAFA00095B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434" creationId="{63B3670C-6414-4C16-B3CE-0C170CA054FF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435" creationId="{F4022520-6342-4171-96B6-EB9F1E95D7E0}"/>
          </ac:spMkLst>
        </pc:spChg>
        <pc:spChg chg="add mod">
          <ac:chgData name="Uchiyama Yusuke" userId="145afaf969fa1ae9" providerId="LiveId" clId="{36721C67-A09D-48FD-9845-8A5EDFA9844C}" dt="2021-03-09T09:29:56.133" v="9247" actId="571"/>
          <ac:spMkLst>
            <pc:docMk/>
            <pc:sldMk cId="1904937638" sldId="264"/>
            <ac:spMk id="436" creationId="{33DB98CA-5082-4C84-9D31-6AFE358FE90D}"/>
          </ac:spMkLst>
        </pc:spChg>
        <pc:grpChg chg="add mod">
          <ac:chgData name="Uchiyama Yusuke" userId="145afaf969fa1ae9" providerId="LiveId" clId="{36721C67-A09D-48FD-9845-8A5EDFA9844C}" dt="2021-03-09T09:29:56.133" v="9247" actId="571"/>
          <ac:grpSpMkLst>
            <pc:docMk/>
            <pc:sldMk cId="1904937638" sldId="264"/>
            <ac:grpSpMk id="14" creationId="{A84FFF1D-B170-482B-B59D-B3A294200C0F}"/>
          </ac:grpSpMkLst>
        </pc:grpChg>
        <pc:grpChg chg="add mod">
          <ac:chgData name="Uchiyama Yusuke" userId="145afaf969fa1ae9" providerId="LiveId" clId="{36721C67-A09D-48FD-9845-8A5EDFA9844C}" dt="2021-03-09T09:29:56.133" v="9247" actId="571"/>
          <ac:grpSpMkLst>
            <pc:docMk/>
            <pc:sldMk cId="1904937638" sldId="264"/>
            <ac:grpSpMk id="15" creationId="{90D19EAD-B5C6-41AD-B4BE-87E00CC204DB}"/>
          </ac:grpSpMkLst>
        </pc:grpChg>
        <pc:grpChg chg="add mod">
          <ac:chgData name="Uchiyama Yusuke" userId="145afaf969fa1ae9" providerId="LiveId" clId="{36721C67-A09D-48FD-9845-8A5EDFA9844C}" dt="2021-03-09T09:29:56.133" v="9247" actId="571"/>
          <ac:grpSpMkLst>
            <pc:docMk/>
            <pc:sldMk cId="1904937638" sldId="264"/>
            <ac:grpSpMk id="23" creationId="{E5F5A2FE-BCA5-4E70-A9C1-AD7009A64F5E}"/>
          </ac:grpSpMkLst>
        </pc:grpChg>
        <pc:grpChg chg="add del mod">
          <ac:chgData name="Uchiyama Yusuke" userId="145afaf969fa1ae9" providerId="LiveId" clId="{36721C67-A09D-48FD-9845-8A5EDFA9844C}" dt="2021-03-07T22:21:50.583" v="3006" actId="21"/>
          <ac:grpSpMkLst>
            <pc:docMk/>
            <pc:sldMk cId="1904937638" sldId="264"/>
            <ac:grpSpMk id="31" creationId="{63D933D6-833F-43FA-88C4-7A9F700B372B}"/>
          </ac:grpSpMkLst>
        </pc:grpChg>
        <pc:grpChg chg="add mod">
          <ac:chgData name="Uchiyama Yusuke" userId="145afaf969fa1ae9" providerId="LiveId" clId="{36721C67-A09D-48FD-9845-8A5EDFA9844C}" dt="2021-03-09T09:29:56.133" v="9247" actId="571"/>
          <ac:grpSpMkLst>
            <pc:docMk/>
            <pc:sldMk cId="1904937638" sldId="264"/>
            <ac:grpSpMk id="44" creationId="{FE7B1663-A8F8-49F8-81EE-7DC357E86089}"/>
          </ac:grpSpMkLst>
        </pc:grpChg>
        <pc:grpChg chg="add mod">
          <ac:chgData name="Uchiyama Yusuke" userId="145afaf969fa1ae9" providerId="LiveId" clId="{36721C67-A09D-48FD-9845-8A5EDFA9844C}" dt="2021-03-09T09:29:56.133" v="9247" actId="571"/>
          <ac:grpSpMkLst>
            <pc:docMk/>
            <pc:sldMk cId="1904937638" sldId="264"/>
            <ac:grpSpMk id="45" creationId="{492FCBEE-3498-4FC0-BE9A-87358B9DD8EF}"/>
          </ac:grpSpMkLst>
        </pc:grpChg>
        <pc:grpChg chg="add mod">
          <ac:chgData name="Uchiyama Yusuke" userId="145afaf969fa1ae9" providerId="LiveId" clId="{36721C67-A09D-48FD-9845-8A5EDFA9844C}" dt="2021-03-09T09:29:56.133" v="9247" actId="571"/>
          <ac:grpSpMkLst>
            <pc:docMk/>
            <pc:sldMk cId="1904937638" sldId="264"/>
            <ac:grpSpMk id="51" creationId="{19D38CD8-A67A-4C41-B97B-F45DEAA33805}"/>
          </ac:grpSpMkLst>
        </pc:grpChg>
        <pc:grpChg chg="add mod">
          <ac:chgData name="Uchiyama Yusuke" userId="145afaf969fa1ae9" providerId="LiveId" clId="{36721C67-A09D-48FD-9845-8A5EDFA9844C}" dt="2021-03-09T09:29:56.133" v="9247" actId="571"/>
          <ac:grpSpMkLst>
            <pc:docMk/>
            <pc:sldMk cId="1904937638" sldId="264"/>
            <ac:grpSpMk id="57" creationId="{9923A935-80B8-4BFF-AB66-39C8B3B7183C}"/>
          </ac:grpSpMkLst>
        </pc:grpChg>
        <pc:grpChg chg="add mod">
          <ac:chgData name="Uchiyama Yusuke" userId="145afaf969fa1ae9" providerId="LiveId" clId="{36721C67-A09D-48FD-9845-8A5EDFA9844C}" dt="2021-03-09T09:29:56.133" v="9247" actId="571"/>
          <ac:grpSpMkLst>
            <pc:docMk/>
            <pc:sldMk cId="1904937638" sldId="264"/>
            <ac:grpSpMk id="61" creationId="{3424B7AD-EEAA-4C49-9202-E0CB9C230B7B}"/>
          </ac:grpSpMkLst>
        </pc:grpChg>
        <pc:grpChg chg="add mod">
          <ac:chgData name="Uchiyama Yusuke" userId="145afaf969fa1ae9" providerId="LiveId" clId="{36721C67-A09D-48FD-9845-8A5EDFA9844C}" dt="2021-03-09T09:29:56.133" v="9247" actId="571"/>
          <ac:grpSpMkLst>
            <pc:docMk/>
            <pc:sldMk cId="1904937638" sldId="264"/>
            <ac:grpSpMk id="308" creationId="{9F1C6D85-1152-4940-AB0A-07CEECE016D1}"/>
          </ac:grpSpMkLst>
        </pc:grpChg>
        <pc:grpChg chg="add mod">
          <ac:chgData name="Uchiyama Yusuke" userId="145afaf969fa1ae9" providerId="LiveId" clId="{36721C67-A09D-48FD-9845-8A5EDFA9844C}" dt="2021-03-09T09:29:56.133" v="9247" actId="571"/>
          <ac:grpSpMkLst>
            <pc:docMk/>
            <pc:sldMk cId="1904937638" sldId="264"/>
            <ac:grpSpMk id="437" creationId="{4304D8CB-EB5A-48D1-91FB-BEDD3E17D0CF}"/>
          </ac:grpSpMkLst>
        </pc:grp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68" creationId="{BCD4C51B-A29D-4483-8429-3BA0FBC83A1F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69" creationId="{632A0FD7-B2A9-4758-B1DE-34688E4B2ECE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72" creationId="{054B181E-B39E-4152-903A-318D55BC50E0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75" creationId="{D8409A2B-AE50-4060-A678-2FC56BA59C57}"/>
          </ac:cxnSpMkLst>
        </pc:cxnChg>
        <pc:cxnChg chg="add del mod">
          <ac:chgData name="Uchiyama Yusuke" userId="145afaf969fa1ae9" providerId="LiveId" clId="{36721C67-A09D-48FD-9845-8A5EDFA9844C}" dt="2021-03-07T22:01:41.984" v="2774" actId="21"/>
          <ac:cxnSpMkLst>
            <pc:docMk/>
            <pc:sldMk cId="1904937638" sldId="264"/>
            <ac:cxnSpMk id="78" creationId="{340D7EF2-BDB8-42A8-BCB5-E69F6DCA9783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81" creationId="{1D0C6046-6345-4DE8-953C-3DF2C150C5E8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85" creationId="{F245F23E-33EC-45C0-BF04-8FCECA88C371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89" creationId="{ECBE7E6C-2B61-487E-AAB5-E11D78EE9711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92" creationId="{4DE47385-EC96-4E8B-9115-BCA4DF3FBC8F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95" creationId="{0C8B16FC-8ACC-44C5-BE13-36CE17729C2E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98" creationId="{E9FE0299-E644-4BD0-9E08-1D03B1E8ABB2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01" creationId="{EDC7930B-DCC7-4E4E-8E49-E41DE0124DF1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04" creationId="{E3FC4E1B-B569-4057-A4D8-7B1B198BF453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07" creationId="{28564AC7-65B5-4435-9C1F-B59A7F617ED9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10" creationId="{722095EE-8014-45B7-A969-31C65E60AB82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13" creationId="{EC0BFFDC-BB5E-488A-9576-962B90EA4FE0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16" creationId="{296CA6FA-6649-4C6C-8CD4-E28D8EBBE32B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19" creationId="{4DD38FA4-0D77-4B62-83B2-769721413CD3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22" creationId="{9A11E1F1-E47A-4F2D-9EBF-1020CBC70E9A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25" creationId="{8BBE9D7A-96A8-44D0-B696-70F5DD179F86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28" creationId="{D75733C9-10CF-4670-855B-AC2E9190DE77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31" creationId="{4914A82F-0A8E-4F5A-BE2F-7B8A5A41D719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34" creationId="{7004BA6F-8125-4C75-BBA0-6A980F208203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37" creationId="{6869776C-3CF5-489E-ADF6-00F2D6308897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40" creationId="{C293D7E9-2C0A-45C8-BCBA-9401B352C171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43" creationId="{C8653B5D-1B90-4192-A0FD-7C0AA4A20C45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46" creationId="{9464DFE6-79A4-49F7-BB4F-3EC38E1319B6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49" creationId="{445CD435-6828-45D0-9CA6-22E6A060D358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52" creationId="{F5B6505D-E12F-4A4C-BA7C-441E47D4C723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55" creationId="{04D9E3F6-01F1-4F14-8AC6-4E7B314C1E70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59" creationId="{1E271743-9E6D-4452-829B-24AEF0AC62D4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62" creationId="{F84F343F-F76C-4A77-9BDE-1DB752AD260A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66" creationId="{1B756830-0DA8-4111-B8E4-26070E4FC2E6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69" creationId="{2986D222-1682-48A5-A730-CB05A429D49B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72" creationId="{F0D299FE-167D-44AF-8E89-8B8042F25002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75" creationId="{98A798CE-5D02-43A5-8719-696553C8D18C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78" creationId="{39B6E247-9284-461D-8D55-42E751A49168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81" creationId="{E84B5862-8F58-41CC-B35A-C9BA396E4FF5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84" creationId="{44E5E403-8B67-40D3-A216-0CBAFFA9F71F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87" creationId="{237404AB-8E8F-48C1-B601-FFBF2F890B0F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90" creationId="{2FE44532-F018-4F48-A73F-B87E7FEB8644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93" creationId="{A5673D53-7D8F-414E-95E4-CDEC1C44F5F3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96" creationId="{577420CF-1B9A-46AB-9C70-2AB3E9285DAA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199" creationId="{BE7314DD-0978-4428-86FD-57BA063B14E3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02" creationId="{767CA492-DF24-466A-B84F-BC12D29DE658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05" creationId="{B13841A4-CC18-4E39-8A9F-D5B406A44059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08" creationId="{7EC93854-DE47-4EE3-BA8A-211C988661D4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11" creationId="{D1CE0150-571B-4D90-8671-08DE89DEAD92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14" creationId="{2C57EE63-C53E-4D71-A19B-CDF16D13B31A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17" creationId="{3A4E9C48-5A5F-4B20-8F27-C3CF92C930E0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20" creationId="{D800F0D7-46A5-4C67-895C-9007B6FFA66F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24" creationId="{3CDB84E0-31E0-4FFD-A40D-D2FDEA13A046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27" creationId="{D5F62B7B-9A6B-4ADE-85DF-0060049D909F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30" creationId="{73B3100A-8785-4E90-B3E3-CE1AEE2096C4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34" creationId="{F7ED1CA6-BDF2-41E9-B6F7-AAD4634094B4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38" creationId="{6C3D4D2A-3D88-408F-941D-D3F41706C80C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41" creationId="{2579EE4B-E403-4F71-BC58-E4FE403DA911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44" creationId="{5C8E8011-9913-47F0-9BE3-FD21D26D7EE3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47" creationId="{DAA01915-508E-42E3-9C44-067D872B5F82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50" creationId="{D4897728-2F9D-4440-97D5-76FB851AFA63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53" creationId="{8CEE7FA9-A316-443E-B869-5B5F1B7789D0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56" creationId="{C339647B-6140-4477-BB5C-15227CC5756F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59" creationId="{4B32F0BF-A528-4EE6-9496-F3A07D6704A2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62" creationId="{49A5E70F-C160-440D-B152-71C38D1A0AB6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65" creationId="{49EBE8E3-FB47-4279-99B2-E6B177B91BDA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68" creationId="{1FDAE021-C577-45E1-A47D-D45B2A427827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71" creationId="{8E1AACCB-7D6D-4642-B69A-49FBB92A322A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74" creationId="{B8584CB5-8451-4E56-8153-751D0BCD06B3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77" creationId="{C0004AFE-1B8E-4FC5-B622-C236E60D5127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80" creationId="{28579040-2378-41BF-BFA0-AB50A15E5E6A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83" creationId="{43C5DE93-0968-4201-A6A2-22A0BA65E750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86" creationId="{AD0C40E8-60C7-4CF1-B81D-4442B68AF9BF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89" creationId="{85C23675-55A8-49E0-BBBB-BD6EBE163D31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92" creationId="{BFCB9374-BECA-4149-9DAC-993E1681FF0E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95" creationId="{086DC1F4-4EE7-4DC4-A2B0-8C2E386E14F7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298" creationId="{7C66D46F-BB37-49C2-A577-96010539CA40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01" creationId="{B472EB78-BF96-4B10-A08B-9EC8EB33A645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04" creationId="{37DBE05F-2570-40B2-B8EA-EA65162EC376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17" creationId="{59CA1D24-3944-4032-ABD9-BA7A3ED164E9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20" creationId="{0D1262D1-CD69-468D-85D9-82EFB2C16410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23" creationId="{67C4C9AC-CACB-46E9-A961-283057233B52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26" creationId="{980D838B-E2D3-4F6C-A432-C71AF072AE7B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29" creationId="{D77DC8F5-C2CA-434A-8708-D34065F1910A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33" creationId="{4F7AD9FF-74E4-4FFB-AD12-46D7EB73F944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36" creationId="{D97C7D09-39FA-47C4-BC75-A80072C2C256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39" creationId="{E016AC4E-D051-4145-AC3A-4CC02A796ABB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43" creationId="{343B0CD8-09DC-4489-BB66-D7D8315004AE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46" creationId="{C36875AC-436D-40E1-978F-9DA6C7437761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49" creationId="{8F65184E-AACB-4536-937A-B9DD9D901009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52" creationId="{28FA9F07-ED73-47AD-849A-743F93438C26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55" creationId="{1EE2B8FA-D09B-4FF9-96ED-5FA94F102B11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58" creationId="{BC38222D-B902-4E9D-A0D4-E77E9549DA8C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61" creationId="{75F8788E-D76E-44C2-85F2-9EBD8ACBB296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64" creationId="{946A448C-FA19-47CF-ADEE-B258E39722F6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67" creationId="{CB5F8FD0-43C4-42D4-B313-A0CA964B0E24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70" creationId="{0F9B47B0-B75A-4BD3-9C96-9FB1866852C5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73" creationId="{2C6719C4-9EE9-45F7-9366-64B7FFE8D945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76" creationId="{FA17D360-6D3B-45AD-B2CC-07868F9D9332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79" creationId="{F03EDFA9-8B18-418A-86D7-41D05D419E6A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82" creationId="{6C78284C-71EB-411C-9F24-5C2A9F474FBE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85" creationId="{4FE1D2EC-69E6-47AA-B755-4211B47E0DD9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88" creationId="{5B4E79C2-290C-475D-9D05-8E4AED07554F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91" creationId="{159D182E-A129-4F7C-A967-B10356378B77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94" creationId="{1F88B387-D79E-4857-AF2A-E965BBC75D2D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397" creationId="{C7661D5D-F591-4C3F-B856-5B00F9AC24F2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400" creationId="{044029BC-AD07-45E4-9CE3-B83291880186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403" creationId="{CC255C12-4E54-44A0-9C6B-0AD5DE5634A4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406" creationId="{36E08360-7A72-4314-B9D8-AD418AE2435F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409" creationId="{E2648417-FA60-4651-A67B-D8993471EAF9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412" creationId="{DB7E831C-0AC9-4831-9975-E047F596CE56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415" creationId="{2BBAD05D-B506-4E95-A8E8-F9F9D54F278E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418" creationId="{233B854D-6A1B-4070-920B-530A9ABB5322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421" creationId="{4BBAAF31-229D-48C8-A0EF-A8A5FBCFB8A1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424" creationId="{0868CD21-4684-43B7-A0E7-749AF1EECB8E}"/>
          </ac:cxnSpMkLst>
        </pc:cxnChg>
        <pc:cxnChg chg="add mod">
          <ac:chgData name="Uchiyama Yusuke" userId="145afaf969fa1ae9" providerId="LiveId" clId="{36721C67-A09D-48FD-9845-8A5EDFA9844C}" dt="2021-03-09T09:29:56.133" v="9247" actId="571"/>
          <ac:cxnSpMkLst>
            <pc:docMk/>
            <pc:sldMk cId="1904937638" sldId="264"/>
            <ac:cxnSpMk id="427" creationId="{D128BF50-4E62-4CFC-9151-80440A85C634}"/>
          </ac:cxnSpMkLst>
        </pc:cxnChg>
      </pc:sldChg>
      <pc:sldChg chg="addSp delSp modSp new mod">
        <pc:chgData name="Uchiyama Yusuke" userId="145afaf969fa1ae9" providerId="LiveId" clId="{36721C67-A09D-48FD-9845-8A5EDFA9844C}" dt="2021-03-12T02:44:29.606" v="13039" actId="2711"/>
        <pc:sldMkLst>
          <pc:docMk/>
          <pc:sldMk cId="228074058" sldId="265"/>
        </pc:sldMkLst>
        <pc:spChg chg="mod">
          <ac:chgData name="Uchiyama Yusuke" userId="145afaf969fa1ae9" providerId="LiveId" clId="{36721C67-A09D-48FD-9845-8A5EDFA9844C}" dt="2021-03-07T22:59:24.835" v="4020" actId="1076"/>
          <ac:spMkLst>
            <pc:docMk/>
            <pc:sldMk cId="228074058" sldId="265"/>
            <ac:spMk id="2" creationId="{EBE9BC75-C17A-4CD1-A145-98180425B475}"/>
          </ac:spMkLst>
        </pc:spChg>
        <pc:spChg chg="mod">
          <ac:chgData name="Uchiyama Yusuke" userId="145afaf969fa1ae9" providerId="LiveId" clId="{36721C67-A09D-48FD-9845-8A5EDFA9844C}" dt="2021-03-12T02:44:29.606" v="13039" actId="2711"/>
          <ac:spMkLst>
            <pc:docMk/>
            <pc:sldMk cId="228074058" sldId="265"/>
            <ac:spMk id="3" creationId="{D9DAB201-B7E4-4B7E-899E-C32048C86F6D}"/>
          </ac:spMkLst>
        </pc:spChg>
        <pc:spChg chg="ord">
          <ac:chgData name="Uchiyama Yusuke" userId="145afaf969fa1ae9" providerId="LiveId" clId="{36721C67-A09D-48FD-9845-8A5EDFA9844C}" dt="2021-03-12T02:43:33.467" v="13035" actId="167"/>
          <ac:spMkLst>
            <pc:docMk/>
            <pc:sldMk cId="228074058" sldId="265"/>
            <ac:spMk id="4" creationId="{94B55ECD-A4A3-4094-A739-2C96712E19A6}"/>
          </ac:spMkLst>
        </pc:spChg>
        <pc:spChg chg="ord">
          <ac:chgData name="Uchiyama Yusuke" userId="145afaf969fa1ae9" providerId="LiveId" clId="{36721C67-A09D-48FD-9845-8A5EDFA9844C}" dt="2021-03-12T02:43:44.703" v="13036" actId="167"/>
          <ac:spMkLst>
            <pc:docMk/>
            <pc:sldMk cId="228074058" sldId="265"/>
            <ac:spMk id="5" creationId="{36583B8A-13DF-4DFF-BAD1-5FEA9CE05884}"/>
          </ac:spMkLst>
        </pc:spChg>
        <pc:spChg chg="mod">
          <ac:chgData name="Uchiyama Yusuke" userId="145afaf969fa1ae9" providerId="LiveId" clId="{36721C67-A09D-48FD-9845-8A5EDFA9844C}" dt="2021-03-08T03:03:04.762" v="7085" actId="1076"/>
          <ac:spMkLst>
            <pc:docMk/>
            <pc:sldMk cId="228074058" sldId="265"/>
            <ac:spMk id="6" creationId="{1719AAC4-D768-42AC-9B52-C0746B876CCA}"/>
          </ac:spMkLst>
        </pc:spChg>
        <pc:spChg chg="add mod topLvl">
          <ac:chgData name="Uchiyama Yusuke" userId="145afaf969fa1ae9" providerId="LiveId" clId="{36721C67-A09D-48FD-9845-8A5EDFA9844C}" dt="2021-03-10T05:45:34.312" v="9728" actId="208"/>
          <ac:spMkLst>
            <pc:docMk/>
            <pc:sldMk cId="228074058" sldId="265"/>
            <ac:spMk id="7" creationId="{371A4B72-48EA-4E3F-AA2D-3DBB61FD011F}"/>
          </ac:spMkLst>
        </pc:spChg>
        <pc:spChg chg="add mod topLvl">
          <ac:chgData name="Uchiyama Yusuke" userId="145afaf969fa1ae9" providerId="LiveId" clId="{36721C67-A09D-48FD-9845-8A5EDFA9844C}" dt="2021-03-10T05:45:12.934" v="9727" actId="208"/>
          <ac:spMkLst>
            <pc:docMk/>
            <pc:sldMk cId="228074058" sldId="265"/>
            <ac:spMk id="8" creationId="{36B9B078-EAA5-48F2-88BE-6150996537A3}"/>
          </ac:spMkLst>
        </pc:spChg>
        <pc:spChg chg="add mod topLvl">
          <ac:chgData name="Uchiyama Yusuke" userId="145afaf969fa1ae9" providerId="LiveId" clId="{36721C67-A09D-48FD-9845-8A5EDFA9844C}" dt="2021-03-08T03:03:17.161" v="7086" actId="165"/>
          <ac:spMkLst>
            <pc:docMk/>
            <pc:sldMk cId="228074058" sldId="265"/>
            <ac:spMk id="9" creationId="{16DD5ECD-412A-495F-AE71-3567BF523873}"/>
          </ac:spMkLst>
        </pc:spChg>
        <pc:spChg chg="add mod topLvl">
          <ac:chgData name="Uchiyama Yusuke" userId="145afaf969fa1ae9" providerId="LiveId" clId="{36721C67-A09D-48FD-9845-8A5EDFA9844C}" dt="2021-03-08T03:03:17.161" v="7086" actId="165"/>
          <ac:spMkLst>
            <pc:docMk/>
            <pc:sldMk cId="228074058" sldId="265"/>
            <ac:spMk id="10" creationId="{5F0BEB7B-1496-48D1-9C9C-4F69152FF27F}"/>
          </ac:spMkLst>
        </pc:spChg>
        <pc:spChg chg="add mod topLvl">
          <ac:chgData name="Uchiyama Yusuke" userId="145afaf969fa1ae9" providerId="LiveId" clId="{36721C67-A09D-48FD-9845-8A5EDFA9844C}" dt="2021-03-08T03:03:17.161" v="7086" actId="165"/>
          <ac:spMkLst>
            <pc:docMk/>
            <pc:sldMk cId="228074058" sldId="265"/>
            <ac:spMk id="11" creationId="{36089991-4AE5-4A24-A993-A7CE6310FD58}"/>
          </ac:spMkLst>
        </pc:spChg>
        <pc:spChg chg="add mod topLvl">
          <ac:chgData name="Uchiyama Yusuke" userId="145afaf969fa1ae9" providerId="LiveId" clId="{36721C67-A09D-48FD-9845-8A5EDFA9844C}" dt="2021-03-08T03:03:17.161" v="7086" actId="165"/>
          <ac:spMkLst>
            <pc:docMk/>
            <pc:sldMk cId="228074058" sldId="265"/>
            <ac:spMk id="12" creationId="{B165DB67-1D45-4BBA-93A5-6CAB0A6EF1C2}"/>
          </ac:spMkLst>
        </pc:spChg>
        <pc:spChg chg="add mod topLvl">
          <ac:chgData name="Uchiyama Yusuke" userId="145afaf969fa1ae9" providerId="LiveId" clId="{36721C67-A09D-48FD-9845-8A5EDFA9844C}" dt="2021-03-08T03:03:17.161" v="7086" actId="165"/>
          <ac:spMkLst>
            <pc:docMk/>
            <pc:sldMk cId="228074058" sldId="265"/>
            <ac:spMk id="13" creationId="{CD1035CB-7DF1-464B-AACC-DA3182D9AFE5}"/>
          </ac:spMkLst>
        </pc:spChg>
        <pc:spChg chg="add mod topLvl">
          <ac:chgData name="Uchiyama Yusuke" userId="145afaf969fa1ae9" providerId="LiveId" clId="{36721C67-A09D-48FD-9845-8A5EDFA9844C}" dt="2021-03-08T03:03:17.161" v="7086" actId="165"/>
          <ac:spMkLst>
            <pc:docMk/>
            <pc:sldMk cId="228074058" sldId="265"/>
            <ac:spMk id="14" creationId="{24173F78-E793-49D1-A0CE-A484FC1FDFBB}"/>
          </ac:spMkLst>
        </pc:spChg>
        <pc:spChg chg="add mod topLvl">
          <ac:chgData name="Uchiyama Yusuke" userId="145afaf969fa1ae9" providerId="LiveId" clId="{36721C67-A09D-48FD-9845-8A5EDFA9844C}" dt="2021-03-08T03:03:17.161" v="7086" actId="165"/>
          <ac:spMkLst>
            <pc:docMk/>
            <pc:sldMk cId="228074058" sldId="265"/>
            <ac:spMk id="15" creationId="{5B2F8F98-AFDC-4259-BD90-8D03275533D6}"/>
          </ac:spMkLst>
        </pc:spChg>
        <pc:spChg chg="add mod topLvl">
          <ac:chgData name="Uchiyama Yusuke" userId="145afaf969fa1ae9" providerId="LiveId" clId="{36721C67-A09D-48FD-9845-8A5EDFA9844C}" dt="2021-03-08T03:03:17.161" v="7086" actId="165"/>
          <ac:spMkLst>
            <pc:docMk/>
            <pc:sldMk cId="228074058" sldId="265"/>
            <ac:spMk id="16" creationId="{4ED4BFB9-2557-4871-9AEB-7DBFB9A675FD}"/>
          </ac:spMkLst>
        </pc:spChg>
        <pc:spChg chg="add mod topLvl">
          <ac:chgData name="Uchiyama Yusuke" userId="145afaf969fa1ae9" providerId="LiveId" clId="{36721C67-A09D-48FD-9845-8A5EDFA9844C}" dt="2021-03-08T03:03:26.508" v="7098" actId="1037"/>
          <ac:spMkLst>
            <pc:docMk/>
            <pc:sldMk cId="228074058" sldId="265"/>
            <ac:spMk id="17" creationId="{A7A9EB07-F9E1-407A-9CF3-F845DDB15E1F}"/>
          </ac:spMkLst>
        </pc:spChg>
        <pc:spChg chg="add mod topLvl">
          <ac:chgData name="Uchiyama Yusuke" userId="145afaf969fa1ae9" providerId="LiveId" clId="{36721C67-A09D-48FD-9845-8A5EDFA9844C}" dt="2021-03-08T03:03:52.203" v="7102" actId="1076"/>
          <ac:spMkLst>
            <pc:docMk/>
            <pc:sldMk cId="228074058" sldId="265"/>
            <ac:spMk id="18" creationId="{D7649554-E817-4C19-91F8-5F7E011E45DA}"/>
          </ac:spMkLst>
        </pc:spChg>
        <pc:spChg chg="add mod topLvl">
          <ac:chgData name="Uchiyama Yusuke" userId="145afaf969fa1ae9" providerId="LiveId" clId="{36721C67-A09D-48FD-9845-8A5EDFA9844C}" dt="2021-03-09T02:01:50.007" v="8172" actId="1035"/>
          <ac:spMkLst>
            <pc:docMk/>
            <pc:sldMk cId="228074058" sldId="265"/>
            <ac:spMk id="24" creationId="{DB0590EF-C158-4E7E-AD10-501E75200836}"/>
          </ac:spMkLst>
        </pc:spChg>
        <pc:spChg chg="add mod topLvl">
          <ac:chgData name="Uchiyama Yusuke" userId="145afaf969fa1ae9" providerId="LiveId" clId="{36721C67-A09D-48FD-9845-8A5EDFA9844C}" dt="2021-03-08T03:03:17.161" v="7086" actId="165"/>
          <ac:spMkLst>
            <pc:docMk/>
            <pc:sldMk cId="228074058" sldId="265"/>
            <ac:spMk id="28" creationId="{97ABC352-1D60-47DC-81BA-8657D67A0630}"/>
          </ac:spMkLst>
        </pc:spChg>
        <pc:spChg chg="add mod topLvl">
          <ac:chgData name="Uchiyama Yusuke" userId="145afaf969fa1ae9" providerId="LiveId" clId="{36721C67-A09D-48FD-9845-8A5EDFA9844C}" dt="2021-03-08T03:03:17.161" v="7086" actId="165"/>
          <ac:spMkLst>
            <pc:docMk/>
            <pc:sldMk cId="228074058" sldId="265"/>
            <ac:spMk id="31" creationId="{0AC0F8A4-C9B6-47B9-8E0D-55652367DDCE}"/>
          </ac:spMkLst>
        </pc:spChg>
        <pc:spChg chg="add mod topLvl">
          <ac:chgData name="Uchiyama Yusuke" userId="145afaf969fa1ae9" providerId="LiveId" clId="{36721C67-A09D-48FD-9845-8A5EDFA9844C}" dt="2021-03-08T06:38:26.392" v="7778" actId="20577"/>
          <ac:spMkLst>
            <pc:docMk/>
            <pc:sldMk cId="228074058" sldId="265"/>
            <ac:spMk id="32" creationId="{87D8B34B-BCD3-4985-91D3-A8CE147A41C1}"/>
          </ac:spMkLst>
        </pc:spChg>
        <pc:spChg chg="add mod topLvl">
          <ac:chgData name="Uchiyama Yusuke" userId="145afaf969fa1ae9" providerId="LiveId" clId="{36721C67-A09D-48FD-9845-8A5EDFA9844C}" dt="2021-03-08T06:38:32.041" v="7784" actId="20577"/>
          <ac:spMkLst>
            <pc:docMk/>
            <pc:sldMk cId="228074058" sldId="265"/>
            <ac:spMk id="33" creationId="{9AE5F236-A18E-403A-8F67-86DF356FAF99}"/>
          </ac:spMkLst>
        </pc:spChg>
        <pc:spChg chg="add mod topLvl">
          <ac:chgData name="Uchiyama Yusuke" userId="145afaf969fa1ae9" providerId="LiveId" clId="{36721C67-A09D-48FD-9845-8A5EDFA9844C}" dt="2021-03-08T06:38:38.138" v="7790" actId="20577"/>
          <ac:spMkLst>
            <pc:docMk/>
            <pc:sldMk cId="228074058" sldId="265"/>
            <ac:spMk id="35" creationId="{2C598C03-05B3-4960-AA2B-0F4DFDEDC5A0}"/>
          </ac:spMkLst>
        </pc:spChg>
        <pc:spChg chg="add mod topLvl">
          <ac:chgData name="Uchiyama Yusuke" userId="145afaf969fa1ae9" providerId="LiveId" clId="{36721C67-A09D-48FD-9845-8A5EDFA9844C}" dt="2021-03-08T06:38:42.749" v="7794" actId="20577"/>
          <ac:spMkLst>
            <pc:docMk/>
            <pc:sldMk cId="228074058" sldId="265"/>
            <ac:spMk id="36" creationId="{A912F1DF-6045-4481-8F63-DB457E149A7A}"/>
          </ac:spMkLst>
        </pc:spChg>
        <pc:spChg chg="add mod topLvl">
          <ac:chgData name="Uchiyama Yusuke" userId="145afaf969fa1ae9" providerId="LiveId" clId="{36721C67-A09D-48FD-9845-8A5EDFA9844C}" dt="2021-03-08T06:38:48.639" v="7798" actId="20577"/>
          <ac:spMkLst>
            <pc:docMk/>
            <pc:sldMk cId="228074058" sldId="265"/>
            <ac:spMk id="38" creationId="{2CED7502-8859-4F60-BABB-0C5A73C26C4A}"/>
          </ac:spMkLst>
        </pc:spChg>
        <pc:spChg chg="add mod topLvl">
          <ac:chgData name="Uchiyama Yusuke" userId="145afaf969fa1ae9" providerId="LiveId" clId="{36721C67-A09D-48FD-9845-8A5EDFA9844C}" dt="2021-03-08T06:38:53.365" v="7802" actId="20577"/>
          <ac:spMkLst>
            <pc:docMk/>
            <pc:sldMk cId="228074058" sldId="265"/>
            <ac:spMk id="39" creationId="{F6C465B2-9941-4829-9A22-114C93F03494}"/>
          </ac:spMkLst>
        </pc:spChg>
        <pc:spChg chg="add mod topLvl">
          <ac:chgData name="Uchiyama Yusuke" userId="145afaf969fa1ae9" providerId="LiveId" clId="{36721C67-A09D-48FD-9845-8A5EDFA9844C}" dt="2021-03-08T06:38:56.810" v="7805" actId="20577"/>
          <ac:spMkLst>
            <pc:docMk/>
            <pc:sldMk cId="228074058" sldId="265"/>
            <ac:spMk id="41" creationId="{E7715BE5-CD4B-4ED9-A7E9-6491DD7C5816}"/>
          </ac:spMkLst>
        </pc:spChg>
        <pc:spChg chg="add mod topLvl">
          <ac:chgData name="Uchiyama Yusuke" userId="145afaf969fa1ae9" providerId="LiveId" clId="{36721C67-A09D-48FD-9845-8A5EDFA9844C}" dt="2021-03-08T03:03:26.508" v="7098" actId="1037"/>
          <ac:spMkLst>
            <pc:docMk/>
            <pc:sldMk cId="228074058" sldId="265"/>
            <ac:spMk id="42" creationId="{D3032AEE-2185-48F5-A55A-BEE107EBAC19}"/>
          </ac:spMkLst>
        </pc:spChg>
        <pc:spChg chg="add mod topLvl">
          <ac:chgData name="Uchiyama Yusuke" userId="145afaf969fa1ae9" providerId="LiveId" clId="{36721C67-A09D-48FD-9845-8A5EDFA9844C}" dt="2021-03-08T03:03:26.508" v="7098" actId="1037"/>
          <ac:spMkLst>
            <pc:docMk/>
            <pc:sldMk cId="228074058" sldId="265"/>
            <ac:spMk id="43" creationId="{342B482A-55BA-4D97-ABA5-097F3B44EA43}"/>
          </ac:spMkLst>
        </pc:spChg>
        <pc:spChg chg="add mod topLvl">
          <ac:chgData name="Uchiyama Yusuke" userId="145afaf969fa1ae9" providerId="LiveId" clId="{36721C67-A09D-48FD-9845-8A5EDFA9844C}" dt="2021-03-08T03:03:26.508" v="7098" actId="1037"/>
          <ac:spMkLst>
            <pc:docMk/>
            <pc:sldMk cId="228074058" sldId="265"/>
            <ac:spMk id="44" creationId="{DA5A922B-4F55-4BAE-AAB3-040490CD7FBB}"/>
          </ac:spMkLst>
        </pc:spChg>
        <pc:spChg chg="add mod topLvl">
          <ac:chgData name="Uchiyama Yusuke" userId="145afaf969fa1ae9" providerId="LiveId" clId="{36721C67-A09D-48FD-9845-8A5EDFA9844C}" dt="2021-03-08T03:03:26.508" v="7098" actId="1037"/>
          <ac:spMkLst>
            <pc:docMk/>
            <pc:sldMk cId="228074058" sldId="265"/>
            <ac:spMk id="45" creationId="{31DEE9DB-C54D-4975-BD93-221CB78E550D}"/>
          </ac:spMkLst>
        </pc:spChg>
        <pc:spChg chg="add mod topLvl">
          <ac:chgData name="Uchiyama Yusuke" userId="145afaf969fa1ae9" providerId="LiveId" clId="{36721C67-A09D-48FD-9845-8A5EDFA9844C}" dt="2021-03-08T03:03:26.508" v="7098" actId="1037"/>
          <ac:spMkLst>
            <pc:docMk/>
            <pc:sldMk cId="228074058" sldId="265"/>
            <ac:spMk id="47" creationId="{148C43AA-DAF7-4126-AFD7-FA58E9F5282F}"/>
          </ac:spMkLst>
        </pc:spChg>
        <pc:spChg chg="add mod topLvl">
          <ac:chgData name="Uchiyama Yusuke" userId="145afaf969fa1ae9" providerId="LiveId" clId="{36721C67-A09D-48FD-9845-8A5EDFA9844C}" dt="2021-03-08T03:03:26.508" v="7098" actId="1037"/>
          <ac:spMkLst>
            <pc:docMk/>
            <pc:sldMk cId="228074058" sldId="265"/>
            <ac:spMk id="48" creationId="{766A09EC-6C7B-4943-923A-5872EC3953BC}"/>
          </ac:spMkLst>
        </pc:spChg>
        <pc:spChg chg="add mod topLvl">
          <ac:chgData name="Uchiyama Yusuke" userId="145afaf969fa1ae9" providerId="LiveId" clId="{36721C67-A09D-48FD-9845-8A5EDFA9844C}" dt="2021-03-08T03:03:26.508" v="7098" actId="1037"/>
          <ac:spMkLst>
            <pc:docMk/>
            <pc:sldMk cId="228074058" sldId="265"/>
            <ac:spMk id="49" creationId="{D018D206-B21B-4DD7-ACA2-51A3881C05A2}"/>
          </ac:spMkLst>
        </pc:spChg>
        <pc:spChg chg="add mod topLvl">
          <ac:chgData name="Uchiyama Yusuke" userId="145afaf969fa1ae9" providerId="LiveId" clId="{36721C67-A09D-48FD-9845-8A5EDFA9844C}" dt="2021-03-08T03:03:26.508" v="7098" actId="1037"/>
          <ac:spMkLst>
            <pc:docMk/>
            <pc:sldMk cId="228074058" sldId="265"/>
            <ac:spMk id="51" creationId="{6051DB1E-121F-4CF6-BF7A-EBA7E83545DC}"/>
          </ac:spMkLst>
        </pc:spChg>
        <pc:spChg chg="add mod topLvl">
          <ac:chgData name="Uchiyama Yusuke" userId="145afaf969fa1ae9" providerId="LiveId" clId="{36721C67-A09D-48FD-9845-8A5EDFA9844C}" dt="2021-03-08T03:03:26.508" v="7098" actId="1037"/>
          <ac:spMkLst>
            <pc:docMk/>
            <pc:sldMk cId="228074058" sldId="265"/>
            <ac:spMk id="52" creationId="{482B9B1B-6B48-4438-AB66-95889C68F6A4}"/>
          </ac:spMkLst>
        </pc:spChg>
        <pc:spChg chg="add mod topLvl">
          <ac:chgData name="Uchiyama Yusuke" userId="145afaf969fa1ae9" providerId="LiveId" clId="{36721C67-A09D-48FD-9845-8A5EDFA9844C}" dt="2021-03-08T03:03:26.508" v="7098" actId="1037"/>
          <ac:spMkLst>
            <pc:docMk/>
            <pc:sldMk cId="228074058" sldId="265"/>
            <ac:spMk id="53" creationId="{DDE4147D-F134-473A-8EC7-0D430B7EAB60}"/>
          </ac:spMkLst>
        </pc:spChg>
        <pc:spChg chg="add mod topLvl">
          <ac:chgData name="Uchiyama Yusuke" userId="145afaf969fa1ae9" providerId="LiveId" clId="{36721C67-A09D-48FD-9845-8A5EDFA9844C}" dt="2021-03-08T03:03:26.508" v="7098" actId="1037"/>
          <ac:spMkLst>
            <pc:docMk/>
            <pc:sldMk cId="228074058" sldId="265"/>
            <ac:spMk id="54" creationId="{4A5BF699-FA51-4C8B-B963-499B098711C8}"/>
          </ac:spMkLst>
        </pc:spChg>
        <pc:spChg chg="add mod topLvl">
          <ac:chgData name="Uchiyama Yusuke" userId="145afaf969fa1ae9" providerId="LiveId" clId="{36721C67-A09D-48FD-9845-8A5EDFA9844C}" dt="2021-03-08T03:03:26.508" v="7098" actId="1037"/>
          <ac:spMkLst>
            <pc:docMk/>
            <pc:sldMk cId="228074058" sldId="265"/>
            <ac:spMk id="56" creationId="{4E3EABAC-E272-4B52-A20B-2122F3C8132E}"/>
          </ac:spMkLst>
        </pc:spChg>
        <pc:spChg chg="add mod topLvl">
          <ac:chgData name="Uchiyama Yusuke" userId="145afaf969fa1ae9" providerId="LiveId" clId="{36721C67-A09D-48FD-9845-8A5EDFA9844C}" dt="2021-03-10T05:45:40.475" v="9730" actId="208"/>
          <ac:spMkLst>
            <pc:docMk/>
            <pc:sldMk cId="228074058" sldId="265"/>
            <ac:spMk id="57" creationId="{BFCACBBC-6135-4C80-9F6D-DFFE335AA232}"/>
          </ac:spMkLst>
        </pc:spChg>
        <pc:spChg chg="add mod topLvl">
          <ac:chgData name="Uchiyama Yusuke" userId="145afaf969fa1ae9" providerId="LiveId" clId="{36721C67-A09D-48FD-9845-8A5EDFA9844C}" dt="2021-03-10T05:45:45.893" v="9731" actId="208"/>
          <ac:spMkLst>
            <pc:docMk/>
            <pc:sldMk cId="228074058" sldId="265"/>
            <ac:spMk id="58" creationId="{EC934986-F6EE-48C3-AC89-9FE603EDCB8C}"/>
          </ac:spMkLst>
        </pc:spChg>
        <pc:spChg chg="add mod topLvl">
          <ac:chgData name="Uchiyama Yusuke" userId="145afaf969fa1ae9" providerId="LiveId" clId="{36721C67-A09D-48FD-9845-8A5EDFA9844C}" dt="2021-03-08T03:03:26.508" v="7098" actId="1037"/>
          <ac:spMkLst>
            <pc:docMk/>
            <pc:sldMk cId="228074058" sldId="265"/>
            <ac:spMk id="59" creationId="{0D2157A7-ED81-4E94-A312-CEACB1FB77BA}"/>
          </ac:spMkLst>
        </pc:spChg>
        <pc:spChg chg="add mod">
          <ac:chgData name="Uchiyama Yusuke" userId="145afaf969fa1ae9" providerId="LiveId" clId="{36721C67-A09D-48FD-9845-8A5EDFA9844C}" dt="2021-03-09T09:34:19.628" v="9248" actId="207"/>
          <ac:spMkLst>
            <pc:docMk/>
            <pc:sldMk cId="228074058" sldId="265"/>
            <ac:spMk id="60" creationId="{BD309206-F4DA-43D6-AC9A-DCA1B0FE6FE7}"/>
          </ac:spMkLst>
        </pc:spChg>
        <pc:spChg chg="add del mod">
          <ac:chgData name="Uchiyama Yusuke" userId="145afaf969fa1ae9" providerId="LiveId" clId="{36721C67-A09D-48FD-9845-8A5EDFA9844C}" dt="2021-03-07T23:06:29.259" v="4302" actId="21"/>
          <ac:spMkLst>
            <pc:docMk/>
            <pc:sldMk cId="228074058" sldId="265"/>
            <ac:spMk id="61" creationId="{D3819A10-471E-4CF1-A779-1052AED1E795}"/>
          </ac:spMkLst>
        </pc:spChg>
        <pc:spChg chg="add mod">
          <ac:chgData name="Uchiyama Yusuke" userId="145afaf969fa1ae9" providerId="LiveId" clId="{36721C67-A09D-48FD-9845-8A5EDFA9844C}" dt="2021-03-10T00:29:09.069" v="9298" actId="1076"/>
          <ac:spMkLst>
            <pc:docMk/>
            <pc:sldMk cId="228074058" sldId="265"/>
            <ac:spMk id="69" creationId="{7E6E4387-0DFA-4435-A543-4DBC9AF839A1}"/>
          </ac:spMkLst>
        </pc:spChg>
        <pc:grpChg chg="add del mod">
          <ac:chgData name="Uchiyama Yusuke" userId="145afaf969fa1ae9" providerId="LiveId" clId="{36721C67-A09D-48FD-9845-8A5EDFA9844C}" dt="2021-03-08T03:03:17.161" v="7086" actId="165"/>
          <ac:grpSpMkLst>
            <pc:docMk/>
            <pc:sldMk cId="228074058" sldId="265"/>
            <ac:grpSpMk id="67" creationId="{E06639EF-3888-4EFA-9727-E99720AB05BB}"/>
          </ac:grpSpMkLst>
        </pc:grpChg>
        <pc:cxnChg chg="add mod topLvl">
          <ac:chgData name="Uchiyama Yusuke" userId="145afaf969fa1ae9" providerId="LiveId" clId="{36721C67-A09D-48FD-9845-8A5EDFA9844C}" dt="2021-03-08T03:03:26.508" v="7098" actId="1037"/>
          <ac:cxnSpMkLst>
            <pc:docMk/>
            <pc:sldMk cId="228074058" sldId="265"/>
            <ac:cxnSpMk id="19" creationId="{DAC02625-FCD4-4C86-9DAD-03B16AB51309}"/>
          </ac:cxnSpMkLst>
        </pc:cxnChg>
        <pc:cxnChg chg="add mod topLvl">
          <ac:chgData name="Uchiyama Yusuke" userId="145afaf969fa1ae9" providerId="LiveId" clId="{36721C67-A09D-48FD-9845-8A5EDFA9844C}" dt="2021-03-08T03:04:06.565" v="7103" actId="14100"/>
          <ac:cxnSpMkLst>
            <pc:docMk/>
            <pc:sldMk cId="228074058" sldId="265"/>
            <ac:cxnSpMk id="20" creationId="{026939C7-733C-4395-BC34-D8E134AB7200}"/>
          </ac:cxnSpMkLst>
        </pc:cxnChg>
        <pc:cxnChg chg="add mod topLvl">
          <ac:chgData name="Uchiyama Yusuke" userId="145afaf969fa1ae9" providerId="LiveId" clId="{36721C67-A09D-48FD-9845-8A5EDFA9844C}" dt="2021-03-08T03:03:17.161" v="7086" actId="165"/>
          <ac:cxnSpMkLst>
            <pc:docMk/>
            <pc:sldMk cId="228074058" sldId="265"/>
            <ac:cxnSpMk id="21" creationId="{12108CCA-B12F-4CC0-BD31-A717B8460F28}"/>
          </ac:cxnSpMkLst>
        </pc:cxnChg>
        <pc:cxnChg chg="add mod topLvl">
          <ac:chgData name="Uchiyama Yusuke" userId="145afaf969fa1ae9" providerId="LiveId" clId="{36721C67-A09D-48FD-9845-8A5EDFA9844C}" dt="2021-03-08T03:03:17.161" v="7086" actId="165"/>
          <ac:cxnSpMkLst>
            <pc:docMk/>
            <pc:sldMk cId="228074058" sldId="265"/>
            <ac:cxnSpMk id="22" creationId="{F96C27F9-98F0-4B43-8F76-6D63A46A2C0E}"/>
          </ac:cxnSpMkLst>
        </pc:cxnChg>
        <pc:cxnChg chg="add mod topLvl">
          <ac:chgData name="Uchiyama Yusuke" userId="145afaf969fa1ae9" providerId="LiveId" clId="{36721C67-A09D-48FD-9845-8A5EDFA9844C}" dt="2021-03-08T03:03:17.161" v="7086" actId="165"/>
          <ac:cxnSpMkLst>
            <pc:docMk/>
            <pc:sldMk cId="228074058" sldId="265"/>
            <ac:cxnSpMk id="23" creationId="{42C7B92E-4901-4A8D-B9C1-96BF428349CE}"/>
          </ac:cxnSpMkLst>
        </pc:cxnChg>
        <pc:cxnChg chg="add mod topLvl">
          <ac:chgData name="Uchiyama Yusuke" userId="145afaf969fa1ae9" providerId="LiveId" clId="{36721C67-A09D-48FD-9845-8A5EDFA9844C}" dt="2021-03-08T03:03:26.508" v="7098" actId="1037"/>
          <ac:cxnSpMkLst>
            <pc:docMk/>
            <pc:sldMk cId="228074058" sldId="265"/>
            <ac:cxnSpMk id="25" creationId="{52FBEC16-D436-4B39-8FF8-CFF62C605BD0}"/>
          </ac:cxnSpMkLst>
        </pc:cxnChg>
        <pc:cxnChg chg="add mod topLvl">
          <ac:chgData name="Uchiyama Yusuke" userId="145afaf969fa1ae9" providerId="LiveId" clId="{36721C67-A09D-48FD-9845-8A5EDFA9844C}" dt="2021-03-08T03:03:26.508" v="7098" actId="1037"/>
          <ac:cxnSpMkLst>
            <pc:docMk/>
            <pc:sldMk cId="228074058" sldId="265"/>
            <ac:cxnSpMk id="26" creationId="{7575552A-E9E0-489A-8844-72691D5364A5}"/>
          </ac:cxnSpMkLst>
        </pc:cxnChg>
        <pc:cxnChg chg="add mod topLvl">
          <ac:chgData name="Uchiyama Yusuke" userId="145afaf969fa1ae9" providerId="LiveId" clId="{36721C67-A09D-48FD-9845-8A5EDFA9844C}" dt="2021-03-08T03:03:26.508" v="7098" actId="1037"/>
          <ac:cxnSpMkLst>
            <pc:docMk/>
            <pc:sldMk cId="228074058" sldId="265"/>
            <ac:cxnSpMk id="27" creationId="{CF642106-E7B8-41B7-B900-32768DC3F85A}"/>
          </ac:cxnSpMkLst>
        </pc:cxnChg>
        <pc:cxnChg chg="add mod topLvl">
          <ac:chgData name="Uchiyama Yusuke" userId="145afaf969fa1ae9" providerId="LiveId" clId="{36721C67-A09D-48FD-9845-8A5EDFA9844C}" dt="2021-03-08T03:03:17.161" v="7086" actId="165"/>
          <ac:cxnSpMkLst>
            <pc:docMk/>
            <pc:sldMk cId="228074058" sldId="265"/>
            <ac:cxnSpMk id="29" creationId="{EAD50BEA-C75D-420B-B406-D7B15130C545}"/>
          </ac:cxnSpMkLst>
        </pc:cxnChg>
        <pc:cxnChg chg="add mod topLvl">
          <ac:chgData name="Uchiyama Yusuke" userId="145afaf969fa1ae9" providerId="LiveId" clId="{36721C67-A09D-48FD-9845-8A5EDFA9844C}" dt="2021-03-08T03:03:26.508" v="7098" actId="1037"/>
          <ac:cxnSpMkLst>
            <pc:docMk/>
            <pc:sldMk cId="228074058" sldId="265"/>
            <ac:cxnSpMk id="30" creationId="{3993D458-C693-417D-A3B6-AFCE7D13E331}"/>
          </ac:cxnSpMkLst>
        </pc:cxnChg>
        <pc:cxnChg chg="add mod topLvl">
          <ac:chgData name="Uchiyama Yusuke" userId="145afaf969fa1ae9" providerId="LiveId" clId="{36721C67-A09D-48FD-9845-8A5EDFA9844C}" dt="2021-03-08T03:03:17.161" v="7086" actId="165"/>
          <ac:cxnSpMkLst>
            <pc:docMk/>
            <pc:sldMk cId="228074058" sldId="265"/>
            <ac:cxnSpMk id="34" creationId="{9A2F6B4B-E8FC-46E3-9B05-F728397C70A7}"/>
          </ac:cxnSpMkLst>
        </pc:cxnChg>
        <pc:cxnChg chg="add mod topLvl">
          <ac:chgData name="Uchiyama Yusuke" userId="145afaf969fa1ae9" providerId="LiveId" clId="{36721C67-A09D-48FD-9845-8A5EDFA9844C}" dt="2021-03-08T03:03:17.161" v="7086" actId="165"/>
          <ac:cxnSpMkLst>
            <pc:docMk/>
            <pc:sldMk cId="228074058" sldId="265"/>
            <ac:cxnSpMk id="37" creationId="{0E120521-6CAB-4CA8-93DE-E32E7C97AE4A}"/>
          </ac:cxnSpMkLst>
        </pc:cxnChg>
        <pc:cxnChg chg="add mod topLvl">
          <ac:chgData name="Uchiyama Yusuke" userId="145afaf969fa1ae9" providerId="LiveId" clId="{36721C67-A09D-48FD-9845-8A5EDFA9844C}" dt="2021-03-08T03:03:17.161" v="7086" actId="165"/>
          <ac:cxnSpMkLst>
            <pc:docMk/>
            <pc:sldMk cId="228074058" sldId="265"/>
            <ac:cxnSpMk id="40" creationId="{C6730370-62C4-48B5-BFF4-CC476988370A}"/>
          </ac:cxnSpMkLst>
        </pc:cxnChg>
        <pc:cxnChg chg="add mod topLvl">
          <ac:chgData name="Uchiyama Yusuke" userId="145afaf969fa1ae9" providerId="LiveId" clId="{36721C67-A09D-48FD-9845-8A5EDFA9844C}" dt="2021-03-08T03:03:26.508" v="7098" actId="1037"/>
          <ac:cxnSpMkLst>
            <pc:docMk/>
            <pc:sldMk cId="228074058" sldId="265"/>
            <ac:cxnSpMk id="46" creationId="{47CA1EDF-5E34-4C5F-82B8-E9EA88C64292}"/>
          </ac:cxnSpMkLst>
        </pc:cxnChg>
        <pc:cxnChg chg="add mod topLvl">
          <ac:chgData name="Uchiyama Yusuke" userId="145afaf969fa1ae9" providerId="LiveId" clId="{36721C67-A09D-48FD-9845-8A5EDFA9844C}" dt="2021-03-08T03:03:26.508" v="7098" actId="1037"/>
          <ac:cxnSpMkLst>
            <pc:docMk/>
            <pc:sldMk cId="228074058" sldId="265"/>
            <ac:cxnSpMk id="50" creationId="{9FDE5877-54C0-4450-BB84-72DD4578A045}"/>
          </ac:cxnSpMkLst>
        </pc:cxnChg>
        <pc:cxnChg chg="add mod topLvl">
          <ac:chgData name="Uchiyama Yusuke" userId="145afaf969fa1ae9" providerId="LiveId" clId="{36721C67-A09D-48FD-9845-8A5EDFA9844C}" dt="2021-03-08T03:03:26.508" v="7098" actId="1037"/>
          <ac:cxnSpMkLst>
            <pc:docMk/>
            <pc:sldMk cId="228074058" sldId="265"/>
            <ac:cxnSpMk id="55" creationId="{864E5A98-704A-40A3-A21B-30F4209B8D3F}"/>
          </ac:cxnSpMkLst>
        </pc:cxnChg>
      </pc:sldChg>
      <pc:sldChg chg="modSp new del mod">
        <pc:chgData name="Uchiyama Yusuke" userId="145afaf969fa1ae9" providerId="LiveId" clId="{36721C67-A09D-48FD-9845-8A5EDFA9844C}" dt="2021-03-07T23:34:19.176" v="4404" actId="2696"/>
        <pc:sldMkLst>
          <pc:docMk/>
          <pc:sldMk cId="353113532" sldId="266"/>
        </pc:sldMkLst>
        <pc:spChg chg="mod">
          <ac:chgData name="Uchiyama Yusuke" userId="145afaf969fa1ae9" providerId="LiveId" clId="{36721C67-A09D-48FD-9845-8A5EDFA9844C}" dt="2021-03-05T09:14:35.209" v="321" actId="20577"/>
          <ac:spMkLst>
            <pc:docMk/>
            <pc:sldMk cId="353113532" sldId="266"/>
            <ac:spMk id="2" creationId="{9FF83AF1-E912-4A71-BFC5-ED678A0EA590}"/>
          </ac:spMkLst>
        </pc:spChg>
      </pc:sldChg>
      <pc:sldChg chg="addSp delSp modSp new mod">
        <pc:chgData name="Uchiyama Yusuke" userId="145afaf969fa1ae9" providerId="LiveId" clId="{36721C67-A09D-48FD-9845-8A5EDFA9844C}" dt="2021-03-07T23:38:47.777" v="4531" actId="14100"/>
        <pc:sldMkLst>
          <pc:docMk/>
          <pc:sldMk cId="902898180" sldId="267"/>
        </pc:sldMkLst>
        <pc:spChg chg="mod">
          <ac:chgData name="Uchiyama Yusuke" userId="145afaf969fa1ae9" providerId="LiveId" clId="{36721C67-A09D-48FD-9845-8A5EDFA9844C}" dt="2021-03-07T23:37:22.827" v="4519" actId="1036"/>
          <ac:spMkLst>
            <pc:docMk/>
            <pc:sldMk cId="902898180" sldId="267"/>
            <ac:spMk id="2" creationId="{6D07F51A-6C17-4D6D-8122-93BDE65F403E}"/>
          </ac:spMkLst>
        </pc:spChg>
        <pc:spChg chg="del">
          <ac:chgData name="Uchiyama Yusuke" userId="145afaf969fa1ae9" providerId="LiveId" clId="{36721C67-A09D-48FD-9845-8A5EDFA9844C}" dt="2021-03-07T23:31:52.377" v="4384" actId="21"/>
          <ac:spMkLst>
            <pc:docMk/>
            <pc:sldMk cId="902898180" sldId="267"/>
            <ac:spMk id="3" creationId="{52930513-7F40-4041-9FF3-E245C5383BDF}"/>
          </ac:spMkLst>
        </pc:spChg>
        <pc:spChg chg="add mod">
          <ac:chgData name="Uchiyama Yusuke" userId="145afaf969fa1ae9" providerId="LiveId" clId="{36721C67-A09D-48FD-9845-8A5EDFA9844C}" dt="2021-03-07T23:36:37.256" v="4443" actId="1076"/>
          <ac:spMkLst>
            <pc:docMk/>
            <pc:sldMk cId="902898180" sldId="267"/>
            <ac:spMk id="11" creationId="{7305F572-0A34-461D-8334-D1A0F307AA36}"/>
          </ac:spMkLst>
        </pc:spChg>
        <pc:spChg chg="add mod">
          <ac:chgData name="Uchiyama Yusuke" userId="145afaf969fa1ae9" providerId="LiveId" clId="{36721C67-A09D-48FD-9845-8A5EDFA9844C}" dt="2021-03-07T23:36:37.256" v="4443" actId="1076"/>
          <ac:spMkLst>
            <pc:docMk/>
            <pc:sldMk cId="902898180" sldId="267"/>
            <ac:spMk id="12" creationId="{76B78EFF-8470-442D-9C7A-B011E5927CAE}"/>
          </ac:spMkLst>
        </pc:spChg>
        <pc:spChg chg="add mod">
          <ac:chgData name="Uchiyama Yusuke" userId="145afaf969fa1ae9" providerId="LiveId" clId="{36721C67-A09D-48FD-9845-8A5EDFA9844C}" dt="2021-03-07T23:36:37.256" v="4443" actId="1076"/>
          <ac:spMkLst>
            <pc:docMk/>
            <pc:sldMk cId="902898180" sldId="267"/>
            <ac:spMk id="13" creationId="{9E023C0A-504F-488C-A3B1-DA526A4FE100}"/>
          </ac:spMkLst>
        </pc:spChg>
        <pc:picChg chg="add mod">
          <ac:chgData name="Uchiyama Yusuke" userId="145afaf969fa1ae9" providerId="LiveId" clId="{36721C67-A09D-48FD-9845-8A5EDFA9844C}" dt="2021-03-07T23:38:35.899" v="4529" actId="1076"/>
          <ac:picMkLst>
            <pc:docMk/>
            <pc:sldMk cId="902898180" sldId="267"/>
            <ac:picMk id="7" creationId="{63FF5919-B1E6-4E5A-9BD7-419B8BEECC0B}"/>
          </ac:picMkLst>
        </pc:picChg>
        <pc:picChg chg="add mod">
          <ac:chgData name="Uchiyama Yusuke" userId="145afaf969fa1ae9" providerId="LiveId" clId="{36721C67-A09D-48FD-9845-8A5EDFA9844C}" dt="2021-03-07T23:38:27.887" v="4526" actId="1076"/>
          <ac:picMkLst>
            <pc:docMk/>
            <pc:sldMk cId="902898180" sldId="267"/>
            <ac:picMk id="8" creationId="{B3A4DBBC-6701-47A4-89A8-10AEB28AC7A2}"/>
          </ac:picMkLst>
        </pc:picChg>
        <pc:picChg chg="add mod">
          <ac:chgData name="Uchiyama Yusuke" userId="145afaf969fa1ae9" providerId="LiveId" clId="{36721C67-A09D-48FD-9845-8A5EDFA9844C}" dt="2021-03-07T23:38:47.777" v="4531" actId="14100"/>
          <ac:picMkLst>
            <pc:docMk/>
            <pc:sldMk cId="902898180" sldId="267"/>
            <ac:picMk id="9" creationId="{08DB26CC-0385-4FC8-B09A-7BE156CEAE9B}"/>
          </ac:picMkLst>
        </pc:picChg>
        <pc:picChg chg="add mod">
          <ac:chgData name="Uchiyama Yusuke" userId="145afaf969fa1ae9" providerId="LiveId" clId="{36721C67-A09D-48FD-9845-8A5EDFA9844C}" dt="2021-03-07T23:38:32.289" v="4527" actId="1076"/>
          <ac:picMkLst>
            <pc:docMk/>
            <pc:sldMk cId="902898180" sldId="267"/>
            <ac:picMk id="10" creationId="{84DEAC25-F0F0-46FB-8A66-615594B2C286}"/>
          </ac:picMkLst>
        </pc:picChg>
      </pc:sldChg>
      <pc:sldChg chg="addSp delSp modSp new mod modClrScheme chgLayout">
        <pc:chgData name="Uchiyama Yusuke" userId="145afaf969fa1ae9" providerId="LiveId" clId="{36721C67-A09D-48FD-9845-8A5EDFA9844C}" dt="2021-03-10T00:54:24.290" v="9333" actId="20577"/>
        <pc:sldMkLst>
          <pc:docMk/>
          <pc:sldMk cId="2847803896" sldId="268"/>
        </pc:sldMkLst>
        <pc:spChg chg="mod ord">
          <ac:chgData name="Uchiyama Yusuke" userId="145afaf969fa1ae9" providerId="LiveId" clId="{36721C67-A09D-48FD-9845-8A5EDFA9844C}" dt="2021-03-08T00:21:30.847" v="4765" actId="700"/>
          <ac:spMkLst>
            <pc:docMk/>
            <pc:sldMk cId="2847803896" sldId="268"/>
            <ac:spMk id="2" creationId="{45EC8573-CA41-41B3-814B-02FE41D7EC5E}"/>
          </ac:spMkLst>
        </pc:spChg>
        <pc:spChg chg="del mod ord">
          <ac:chgData name="Uchiyama Yusuke" userId="145afaf969fa1ae9" providerId="LiveId" clId="{36721C67-A09D-48FD-9845-8A5EDFA9844C}" dt="2021-03-08T00:21:30.847" v="4765" actId="700"/>
          <ac:spMkLst>
            <pc:docMk/>
            <pc:sldMk cId="2847803896" sldId="268"/>
            <ac:spMk id="3" creationId="{A8E0B160-8D45-4AF2-94BC-37F7B0DD15C6}"/>
          </ac:spMkLst>
        </pc:spChg>
        <pc:spChg chg="mod ord">
          <ac:chgData name="Uchiyama Yusuke" userId="145afaf969fa1ae9" providerId="LiveId" clId="{36721C67-A09D-48FD-9845-8A5EDFA9844C}" dt="2021-03-08T00:21:30.847" v="4765" actId="700"/>
          <ac:spMkLst>
            <pc:docMk/>
            <pc:sldMk cId="2847803896" sldId="268"/>
            <ac:spMk id="4" creationId="{CFD539A5-0059-43F6-9C97-380BC6223C06}"/>
          </ac:spMkLst>
        </pc:spChg>
        <pc:spChg chg="mod ord">
          <ac:chgData name="Uchiyama Yusuke" userId="145afaf969fa1ae9" providerId="LiveId" clId="{36721C67-A09D-48FD-9845-8A5EDFA9844C}" dt="2021-03-08T00:21:30.847" v="4765" actId="700"/>
          <ac:spMkLst>
            <pc:docMk/>
            <pc:sldMk cId="2847803896" sldId="268"/>
            <ac:spMk id="5" creationId="{C111FF94-56EB-42D0-97D8-31E583670023}"/>
          </ac:spMkLst>
        </pc:spChg>
        <pc:spChg chg="mod ord">
          <ac:chgData name="Uchiyama Yusuke" userId="145afaf969fa1ae9" providerId="LiveId" clId="{36721C67-A09D-48FD-9845-8A5EDFA9844C}" dt="2021-03-08T00:21:30.847" v="4765" actId="700"/>
          <ac:spMkLst>
            <pc:docMk/>
            <pc:sldMk cId="2847803896" sldId="268"/>
            <ac:spMk id="6" creationId="{97BD515B-30F8-47F8-A07D-A29B2186C81A}"/>
          </ac:spMkLst>
        </pc:spChg>
        <pc:spChg chg="add mod ord">
          <ac:chgData name="Uchiyama Yusuke" userId="145afaf969fa1ae9" providerId="LiveId" clId="{36721C67-A09D-48FD-9845-8A5EDFA9844C}" dt="2021-03-08T00:42:54.633" v="5438" actId="1035"/>
          <ac:spMkLst>
            <pc:docMk/>
            <pc:sldMk cId="2847803896" sldId="268"/>
            <ac:spMk id="7" creationId="{BA2008BF-74BC-494C-B259-5B946E4338B0}"/>
          </ac:spMkLst>
        </pc:spChg>
        <pc:spChg chg="add mod ord">
          <ac:chgData name="Uchiyama Yusuke" userId="145afaf969fa1ae9" providerId="LiveId" clId="{36721C67-A09D-48FD-9845-8A5EDFA9844C}" dt="2021-03-10T00:54:24.290" v="9333" actId="20577"/>
          <ac:spMkLst>
            <pc:docMk/>
            <pc:sldMk cId="2847803896" sldId="268"/>
            <ac:spMk id="8" creationId="{A16A3507-AD71-4F94-B42D-7C8C46D90A3E}"/>
          </ac:spMkLst>
        </pc:spChg>
        <pc:spChg chg="add mod ord">
          <ac:chgData name="Uchiyama Yusuke" userId="145afaf969fa1ae9" providerId="LiveId" clId="{36721C67-A09D-48FD-9845-8A5EDFA9844C}" dt="2021-03-08T00:42:54.633" v="5438" actId="1035"/>
          <ac:spMkLst>
            <pc:docMk/>
            <pc:sldMk cId="2847803896" sldId="268"/>
            <ac:spMk id="9" creationId="{798807EF-ACD3-479F-B7D7-101BC4B48D9B}"/>
          </ac:spMkLst>
        </pc:spChg>
        <pc:spChg chg="add mod ord">
          <ac:chgData name="Uchiyama Yusuke" userId="145afaf969fa1ae9" providerId="LiveId" clId="{36721C67-A09D-48FD-9845-8A5EDFA9844C}" dt="2021-03-09T03:16:42.015" v="8849" actId="20577"/>
          <ac:spMkLst>
            <pc:docMk/>
            <pc:sldMk cId="2847803896" sldId="268"/>
            <ac:spMk id="10" creationId="{C06FFDD7-D6E1-48F2-8E80-6345D10F8527}"/>
          </ac:spMkLst>
        </pc:spChg>
        <pc:spChg chg="add mod">
          <ac:chgData name="Uchiyama Yusuke" userId="145afaf969fa1ae9" providerId="LiveId" clId="{36721C67-A09D-48FD-9845-8A5EDFA9844C}" dt="2021-03-08T00:47:12.204" v="5462" actId="1076"/>
          <ac:spMkLst>
            <pc:docMk/>
            <pc:sldMk cId="2847803896" sldId="268"/>
            <ac:spMk id="13" creationId="{E3FB7CBB-44FC-4578-BCB1-2AAF16FE9E16}"/>
          </ac:spMkLst>
        </pc:spChg>
        <pc:spChg chg="add mod">
          <ac:chgData name="Uchiyama Yusuke" userId="145afaf969fa1ae9" providerId="LiveId" clId="{36721C67-A09D-48FD-9845-8A5EDFA9844C}" dt="2021-03-08T00:47:27.644" v="5463" actId="20577"/>
          <ac:spMkLst>
            <pc:docMk/>
            <pc:sldMk cId="2847803896" sldId="268"/>
            <ac:spMk id="15" creationId="{4C6245B7-005A-47F1-9487-06E972F32885}"/>
          </ac:spMkLst>
        </pc:spChg>
        <pc:spChg chg="add mod ord">
          <ac:chgData name="Uchiyama Yusuke" userId="145afaf969fa1ae9" providerId="LiveId" clId="{36721C67-A09D-48FD-9845-8A5EDFA9844C}" dt="2021-03-08T00:42:54.633" v="5438" actId="1035"/>
          <ac:spMkLst>
            <pc:docMk/>
            <pc:sldMk cId="2847803896" sldId="268"/>
            <ac:spMk id="16" creationId="{ECF96C20-C11F-44A2-8321-E7861C5E2CBF}"/>
          </ac:spMkLst>
        </pc:spChg>
        <pc:spChg chg="add mod ord">
          <ac:chgData name="Uchiyama Yusuke" userId="145afaf969fa1ae9" providerId="LiveId" clId="{36721C67-A09D-48FD-9845-8A5EDFA9844C}" dt="2021-03-08T00:42:54.633" v="5438" actId="1035"/>
          <ac:spMkLst>
            <pc:docMk/>
            <pc:sldMk cId="2847803896" sldId="268"/>
            <ac:spMk id="17" creationId="{F343F05E-7720-4FFB-B650-0A62DC5025A2}"/>
          </ac:spMkLst>
        </pc:spChg>
        <pc:picChg chg="add mod">
          <ac:chgData name="Uchiyama Yusuke" userId="145afaf969fa1ae9" providerId="LiveId" clId="{36721C67-A09D-48FD-9845-8A5EDFA9844C}" dt="2021-03-08T00:42:54.633" v="5438" actId="1035"/>
          <ac:picMkLst>
            <pc:docMk/>
            <pc:sldMk cId="2847803896" sldId="268"/>
            <ac:picMk id="11" creationId="{F084436A-221D-45DE-B674-AAE825A00660}"/>
          </ac:picMkLst>
        </pc:picChg>
        <pc:picChg chg="add mod modCrop">
          <ac:chgData name="Uchiyama Yusuke" userId="145afaf969fa1ae9" providerId="LiveId" clId="{36721C67-A09D-48FD-9845-8A5EDFA9844C}" dt="2021-03-08T00:42:54.633" v="5438" actId="1035"/>
          <ac:picMkLst>
            <pc:docMk/>
            <pc:sldMk cId="2847803896" sldId="268"/>
            <ac:picMk id="12" creationId="{9956E6B0-0D96-4CA5-84DA-CBA43A9B3019}"/>
          </ac:picMkLst>
        </pc:picChg>
      </pc:sldChg>
      <pc:sldChg chg="addSp delSp modSp new mod">
        <pc:chgData name="Uchiyama Yusuke" userId="145afaf969fa1ae9" providerId="LiveId" clId="{36721C67-A09D-48FD-9845-8A5EDFA9844C}" dt="2021-03-12T02:53:26.696" v="13055" actId="20577"/>
        <pc:sldMkLst>
          <pc:docMk/>
          <pc:sldMk cId="3087560192" sldId="269"/>
        </pc:sldMkLst>
        <pc:spChg chg="mod">
          <ac:chgData name="Uchiyama Yusuke" userId="145afaf969fa1ae9" providerId="LiveId" clId="{36721C67-A09D-48FD-9845-8A5EDFA9844C}" dt="2021-03-05T09:15:08.866" v="348" actId="20577"/>
          <ac:spMkLst>
            <pc:docMk/>
            <pc:sldMk cId="3087560192" sldId="269"/>
            <ac:spMk id="2" creationId="{01576569-D9AC-4B64-B621-3DA263266F3E}"/>
          </ac:spMkLst>
        </pc:spChg>
        <pc:spChg chg="mod">
          <ac:chgData name="Uchiyama Yusuke" userId="145afaf969fa1ae9" providerId="LiveId" clId="{36721C67-A09D-48FD-9845-8A5EDFA9844C}" dt="2021-03-12T02:46:35.975" v="13049" actId="2711"/>
          <ac:spMkLst>
            <pc:docMk/>
            <pc:sldMk cId="3087560192" sldId="269"/>
            <ac:spMk id="3" creationId="{274E0BFB-D96E-432B-BFFA-FB2E939AA7AA}"/>
          </ac:spMkLst>
        </pc:spChg>
        <pc:spChg chg="mod topLvl">
          <ac:chgData name="Uchiyama Yusuke" userId="145afaf969fa1ae9" providerId="LiveId" clId="{36721C67-A09D-48FD-9845-8A5EDFA9844C}" dt="2021-03-08T06:04:08.331" v="7678" actId="164"/>
          <ac:spMkLst>
            <pc:docMk/>
            <pc:sldMk cId="3087560192" sldId="269"/>
            <ac:spMk id="9" creationId="{AFB3D5AC-D70D-4ACD-9A12-6F681B1012B2}"/>
          </ac:spMkLst>
        </pc:spChg>
        <pc:spChg chg="mod topLvl">
          <ac:chgData name="Uchiyama Yusuke" userId="145afaf969fa1ae9" providerId="LiveId" clId="{36721C67-A09D-48FD-9845-8A5EDFA9844C}" dt="2021-03-08T06:04:08.331" v="7678" actId="164"/>
          <ac:spMkLst>
            <pc:docMk/>
            <pc:sldMk cId="3087560192" sldId="269"/>
            <ac:spMk id="10" creationId="{0A9A8A0D-B9EB-4FBA-AB0F-E7095204AFC8}"/>
          </ac:spMkLst>
        </pc:spChg>
        <pc:spChg chg="del mod topLvl">
          <ac:chgData name="Uchiyama Yusuke" userId="145afaf969fa1ae9" providerId="LiveId" clId="{36721C67-A09D-48FD-9845-8A5EDFA9844C}" dt="2021-03-08T01:33:23.732" v="6886" actId="21"/>
          <ac:spMkLst>
            <pc:docMk/>
            <pc:sldMk cId="3087560192" sldId="269"/>
            <ac:spMk id="13" creationId="{A22DC0A0-F09D-4F78-B5FA-868779B23081}"/>
          </ac:spMkLst>
        </pc:spChg>
        <pc:spChg chg="del mod topLvl">
          <ac:chgData name="Uchiyama Yusuke" userId="145afaf969fa1ae9" providerId="LiveId" clId="{36721C67-A09D-48FD-9845-8A5EDFA9844C}" dt="2021-03-08T01:33:23.732" v="6886" actId="21"/>
          <ac:spMkLst>
            <pc:docMk/>
            <pc:sldMk cId="3087560192" sldId="269"/>
            <ac:spMk id="14" creationId="{BCCE7736-D77E-4CB0-ADDD-94519E82B634}"/>
          </ac:spMkLst>
        </pc:spChg>
        <pc:spChg chg="del mod topLvl">
          <ac:chgData name="Uchiyama Yusuke" userId="145afaf969fa1ae9" providerId="LiveId" clId="{36721C67-A09D-48FD-9845-8A5EDFA9844C}" dt="2021-03-08T01:33:21.371" v="6885" actId="21"/>
          <ac:spMkLst>
            <pc:docMk/>
            <pc:sldMk cId="3087560192" sldId="269"/>
            <ac:spMk id="16" creationId="{86543527-C0E2-4315-B58A-0B62913B3387}"/>
          </ac:spMkLst>
        </pc:spChg>
        <pc:spChg chg="add mod">
          <ac:chgData name="Uchiyama Yusuke" userId="145afaf969fa1ae9" providerId="LiveId" clId="{36721C67-A09D-48FD-9845-8A5EDFA9844C}" dt="2021-03-09T02:53:28.375" v="8273" actId="1076"/>
          <ac:spMkLst>
            <pc:docMk/>
            <pc:sldMk cId="3087560192" sldId="269"/>
            <ac:spMk id="19" creationId="{801BE683-99C7-4090-BC4B-86B97A62F213}"/>
          </ac:spMkLst>
        </pc:spChg>
        <pc:spChg chg="add mod">
          <ac:chgData name="Uchiyama Yusuke" userId="145afaf969fa1ae9" providerId="LiveId" clId="{36721C67-A09D-48FD-9845-8A5EDFA9844C}" dt="2021-03-09T03:03:22.147" v="8710" actId="1076"/>
          <ac:spMkLst>
            <pc:docMk/>
            <pc:sldMk cId="3087560192" sldId="269"/>
            <ac:spMk id="23" creationId="{B0267AEF-AAB7-4E8D-B9ED-36D6E681C902}"/>
          </ac:spMkLst>
        </pc:spChg>
        <pc:spChg chg="add mod">
          <ac:chgData name="Uchiyama Yusuke" userId="145afaf969fa1ae9" providerId="LiveId" clId="{36721C67-A09D-48FD-9845-8A5EDFA9844C}" dt="2021-03-09T02:54:14.992" v="8282" actId="206"/>
          <ac:spMkLst>
            <pc:docMk/>
            <pc:sldMk cId="3087560192" sldId="269"/>
            <ac:spMk id="24" creationId="{6B07A1F2-2E35-4D3C-AF60-8876A61FE3AC}"/>
          </ac:spMkLst>
        </pc:spChg>
        <pc:spChg chg="add del mod">
          <ac:chgData name="Uchiyama Yusuke" userId="145afaf969fa1ae9" providerId="LiveId" clId="{36721C67-A09D-48FD-9845-8A5EDFA9844C}" dt="2021-03-08T06:03:07.452" v="7622" actId="767"/>
          <ac:spMkLst>
            <pc:docMk/>
            <pc:sldMk cId="3087560192" sldId="269"/>
            <ac:spMk id="25" creationId="{080BB7F4-B3A0-4764-B45D-023A0892D9AC}"/>
          </ac:spMkLst>
        </pc:spChg>
        <pc:spChg chg="add mod">
          <ac:chgData name="Uchiyama Yusuke" userId="145afaf969fa1ae9" providerId="LiveId" clId="{36721C67-A09D-48FD-9845-8A5EDFA9844C}" dt="2021-03-09T02:54:58.823" v="8311" actId="1076"/>
          <ac:spMkLst>
            <pc:docMk/>
            <pc:sldMk cId="3087560192" sldId="269"/>
            <ac:spMk id="25" creationId="{A519317F-5FE1-49DE-849A-23ACA7792E45}"/>
          </ac:spMkLst>
        </pc:spChg>
        <pc:spChg chg="add del mod">
          <ac:chgData name="Uchiyama Yusuke" userId="145afaf969fa1ae9" providerId="LiveId" clId="{36721C67-A09D-48FD-9845-8A5EDFA9844C}" dt="2021-03-08T06:03:13.596" v="7625"/>
          <ac:spMkLst>
            <pc:docMk/>
            <pc:sldMk cId="3087560192" sldId="269"/>
            <ac:spMk id="26" creationId="{3195DA6B-92FC-409A-888F-9206A4B4F3D0}"/>
          </ac:spMkLst>
        </pc:spChg>
        <pc:spChg chg="add mod">
          <ac:chgData name="Uchiyama Yusuke" userId="145afaf969fa1ae9" providerId="LiveId" clId="{36721C67-A09D-48FD-9845-8A5EDFA9844C}" dt="2021-03-12T02:53:26.696" v="13055" actId="20577"/>
          <ac:spMkLst>
            <pc:docMk/>
            <pc:sldMk cId="3087560192" sldId="269"/>
            <ac:spMk id="26" creationId="{F6FEE756-0959-4D9E-97AB-6BA30EB63128}"/>
          </ac:spMkLst>
        </pc:spChg>
        <pc:spChg chg="add del mod">
          <ac:chgData name="Uchiyama Yusuke" userId="145afaf969fa1ae9" providerId="LiveId" clId="{36721C67-A09D-48FD-9845-8A5EDFA9844C}" dt="2021-03-08T06:03:38.573" v="7641"/>
          <ac:spMkLst>
            <pc:docMk/>
            <pc:sldMk cId="3087560192" sldId="269"/>
            <ac:spMk id="27" creationId="{45ABCC0E-BADA-4C3A-9408-81BA5C728664}"/>
          </ac:spMkLst>
        </pc:spChg>
        <pc:spChg chg="add del mod">
          <ac:chgData name="Uchiyama Yusuke" userId="145afaf969fa1ae9" providerId="LiveId" clId="{36721C67-A09D-48FD-9845-8A5EDFA9844C}" dt="2021-03-08T06:03:38.573" v="7643"/>
          <ac:spMkLst>
            <pc:docMk/>
            <pc:sldMk cId="3087560192" sldId="269"/>
            <ac:spMk id="28" creationId="{1D373395-2100-49B0-928E-49BFFCE41D79}"/>
          </ac:spMkLst>
        </pc:spChg>
        <pc:spChg chg="add mod">
          <ac:chgData name="Uchiyama Yusuke" userId="145afaf969fa1ae9" providerId="LiveId" clId="{36721C67-A09D-48FD-9845-8A5EDFA9844C}" dt="2021-03-08T06:04:08.331" v="7678" actId="164"/>
          <ac:spMkLst>
            <pc:docMk/>
            <pc:sldMk cId="3087560192" sldId="269"/>
            <ac:spMk id="29" creationId="{4F95CFB1-E1A1-42C7-B44D-AC1B45F11AC9}"/>
          </ac:spMkLst>
        </pc:spChg>
        <pc:spChg chg="add del mod">
          <ac:chgData name="Uchiyama Yusuke" userId="145afaf969fa1ae9" providerId="LiveId" clId="{36721C67-A09D-48FD-9845-8A5EDFA9844C}" dt="2021-03-08T06:03:38.574" v="7645"/>
          <ac:spMkLst>
            <pc:docMk/>
            <pc:sldMk cId="3087560192" sldId="269"/>
            <ac:spMk id="30" creationId="{66A18B1D-2F6E-4207-A399-FD1098B3DD3D}"/>
          </ac:spMkLst>
        </pc:spChg>
        <pc:spChg chg="add mod">
          <ac:chgData name="Uchiyama Yusuke" userId="145afaf969fa1ae9" providerId="LiveId" clId="{36721C67-A09D-48FD-9845-8A5EDFA9844C}" dt="2021-03-09T02:55:13.024" v="8315" actId="206"/>
          <ac:spMkLst>
            <pc:docMk/>
            <pc:sldMk cId="3087560192" sldId="269"/>
            <ac:spMk id="30" creationId="{F7A9B752-2B96-46BA-B7C7-0C1C72BB297E}"/>
          </ac:spMkLst>
        </pc:spChg>
        <pc:spChg chg="add del mod">
          <ac:chgData name="Uchiyama Yusuke" userId="145afaf969fa1ae9" providerId="LiveId" clId="{36721C67-A09D-48FD-9845-8A5EDFA9844C}" dt="2021-03-08T06:03:43.853" v="7649"/>
          <ac:spMkLst>
            <pc:docMk/>
            <pc:sldMk cId="3087560192" sldId="269"/>
            <ac:spMk id="31" creationId="{F36219E1-FAE3-4C55-9E74-FD02AA2E9386}"/>
          </ac:spMkLst>
        </pc:spChg>
        <pc:spChg chg="add mod">
          <ac:chgData name="Uchiyama Yusuke" userId="145afaf969fa1ae9" providerId="LiveId" clId="{36721C67-A09D-48FD-9845-8A5EDFA9844C}" dt="2021-03-08T06:04:08.331" v="7678" actId="164"/>
          <ac:spMkLst>
            <pc:docMk/>
            <pc:sldMk cId="3087560192" sldId="269"/>
            <ac:spMk id="32" creationId="{EE5CB7B4-60C4-4A85-A6ED-8FBFE83FD48C}"/>
          </ac:spMkLst>
        </pc:spChg>
        <pc:grpChg chg="add del mod">
          <ac:chgData name="Uchiyama Yusuke" userId="145afaf969fa1ae9" providerId="LiveId" clId="{36721C67-A09D-48FD-9845-8A5EDFA9844C}" dt="2021-03-08T01:33:14.927" v="6884" actId="165"/>
          <ac:grpSpMkLst>
            <pc:docMk/>
            <pc:sldMk cId="3087560192" sldId="269"/>
            <ac:grpSpMk id="7" creationId="{25E5CA9F-A186-4366-A22A-9D1E5504298A}"/>
          </ac:grpSpMkLst>
        </pc:grpChg>
        <pc:grpChg chg="add mod">
          <ac:chgData name="Uchiyama Yusuke" userId="145afaf969fa1ae9" providerId="LiveId" clId="{36721C67-A09D-48FD-9845-8A5EDFA9844C}" dt="2021-03-09T03:03:27.068" v="8711" actId="1076"/>
          <ac:grpSpMkLst>
            <pc:docMk/>
            <pc:sldMk cId="3087560192" sldId="269"/>
            <ac:grpSpMk id="34" creationId="{8AE559DC-D61B-4C94-A563-931133E4E45A}"/>
          </ac:grpSpMkLst>
        </pc:grpChg>
        <pc:graphicFrameChg chg="add del mod ord modGraphic">
          <ac:chgData name="Uchiyama Yusuke" userId="145afaf969fa1ae9" providerId="LiveId" clId="{36721C67-A09D-48FD-9845-8A5EDFA9844C}" dt="2021-03-09T07:59:49.138" v="8936" actId="21"/>
          <ac:graphicFrameMkLst>
            <pc:docMk/>
            <pc:sldMk cId="3087560192" sldId="269"/>
            <ac:graphicFrameMk id="35" creationId="{FF8F3911-8339-41DA-B439-EF6F7FEF5FCB}"/>
          </ac:graphicFrameMkLst>
        </pc:graphicFrameChg>
        <pc:picChg chg="add del mod">
          <ac:chgData name="Uchiyama Yusuke" userId="145afaf969fa1ae9" providerId="LiveId" clId="{36721C67-A09D-48FD-9845-8A5EDFA9844C}" dt="2021-03-09T02:51:04.259" v="8253" actId="21"/>
          <ac:picMkLst>
            <pc:docMk/>
            <pc:sldMk cId="3087560192" sldId="269"/>
            <ac:picMk id="11" creationId="{DFE0C63D-DCBA-4F09-9FC3-5679750AD212}"/>
          </ac:picMkLst>
        </pc:picChg>
        <pc:picChg chg="add del mod">
          <ac:chgData name="Uchiyama Yusuke" userId="145afaf969fa1ae9" providerId="LiveId" clId="{36721C67-A09D-48FD-9845-8A5EDFA9844C}" dt="2021-03-10T05:38:23.601" v="9674" actId="21"/>
          <ac:picMkLst>
            <pc:docMk/>
            <pc:sldMk cId="3087560192" sldId="269"/>
            <ac:picMk id="13" creationId="{5FCADB8D-E15A-4254-8027-82AE0FD3A9F0}"/>
          </ac:picMkLst>
        </pc:picChg>
        <pc:picChg chg="add del mod">
          <ac:chgData name="Uchiyama Yusuke" userId="145afaf969fa1ae9" providerId="LiveId" clId="{36721C67-A09D-48FD-9845-8A5EDFA9844C}" dt="2021-03-10T05:38:23.601" v="9674" actId="21"/>
          <ac:picMkLst>
            <pc:docMk/>
            <pc:sldMk cId="3087560192" sldId="269"/>
            <ac:picMk id="15" creationId="{B3A2D3CC-FCFF-4265-BA8C-368412D88F1C}"/>
          </ac:picMkLst>
        </pc:picChg>
        <pc:picChg chg="add mod">
          <ac:chgData name="Uchiyama Yusuke" userId="145afaf969fa1ae9" providerId="LiveId" clId="{36721C67-A09D-48FD-9845-8A5EDFA9844C}" dt="2021-03-09T03:09:06.052" v="8784" actId="14826"/>
          <ac:picMkLst>
            <pc:docMk/>
            <pc:sldMk cId="3087560192" sldId="269"/>
            <ac:picMk id="17" creationId="{12261FE8-8821-4767-BCCE-2BC20DFC11C4}"/>
          </ac:picMkLst>
        </pc:picChg>
        <pc:picChg chg="add del mod">
          <ac:chgData name="Uchiyama Yusuke" userId="145afaf969fa1ae9" providerId="LiveId" clId="{36721C67-A09D-48FD-9845-8A5EDFA9844C}" dt="2021-03-10T05:38:11.736" v="9671" actId="21"/>
          <ac:picMkLst>
            <pc:docMk/>
            <pc:sldMk cId="3087560192" sldId="269"/>
            <ac:picMk id="33" creationId="{29B98D56-5066-49BD-AB24-AA2E79A66530}"/>
          </ac:picMkLst>
        </pc:picChg>
        <pc:picChg chg="add del mod">
          <ac:chgData name="Uchiyama Yusuke" userId="145afaf969fa1ae9" providerId="LiveId" clId="{36721C67-A09D-48FD-9845-8A5EDFA9844C}" dt="2021-03-10T05:38:11.736" v="9671" actId="21"/>
          <ac:picMkLst>
            <pc:docMk/>
            <pc:sldMk cId="3087560192" sldId="269"/>
            <ac:picMk id="36" creationId="{A1635594-5F5A-4108-9B30-A26AF73E1099}"/>
          </ac:picMkLst>
        </pc:picChg>
        <pc:picChg chg="add del mod">
          <ac:chgData name="Uchiyama Yusuke" userId="145afaf969fa1ae9" providerId="LiveId" clId="{36721C67-A09D-48FD-9845-8A5EDFA9844C}" dt="2021-03-10T05:38:15.344" v="9673" actId="21"/>
          <ac:picMkLst>
            <pc:docMk/>
            <pc:sldMk cId="3087560192" sldId="269"/>
            <ac:picMk id="37" creationId="{A4DA4D9C-6E07-4410-8FED-EA17B06D3728}"/>
          </ac:picMkLst>
        </pc:picChg>
        <pc:picChg chg="add del mod">
          <ac:chgData name="Uchiyama Yusuke" userId="145afaf969fa1ae9" providerId="LiveId" clId="{36721C67-A09D-48FD-9845-8A5EDFA9844C}" dt="2021-03-10T05:38:15.344" v="9673" actId="21"/>
          <ac:picMkLst>
            <pc:docMk/>
            <pc:sldMk cId="3087560192" sldId="269"/>
            <ac:picMk id="38" creationId="{1B768DFA-E292-4610-B6B3-CF9E56FE2CDB}"/>
          </ac:picMkLst>
        </pc:picChg>
        <pc:cxnChg chg="mod topLvl">
          <ac:chgData name="Uchiyama Yusuke" userId="145afaf969fa1ae9" providerId="LiveId" clId="{36721C67-A09D-48FD-9845-8A5EDFA9844C}" dt="2021-03-08T06:04:08.331" v="7678" actId="164"/>
          <ac:cxnSpMkLst>
            <pc:docMk/>
            <pc:sldMk cId="3087560192" sldId="269"/>
            <ac:cxnSpMk id="8" creationId="{4547BAB5-2FA7-4784-8514-F3E6E503DFB9}"/>
          </ac:cxnSpMkLst>
        </pc:cxnChg>
        <pc:cxnChg chg="del mod topLvl">
          <ac:chgData name="Uchiyama Yusuke" userId="145afaf969fa1ae9" providerId="LiveId" clId="{36721C67-A09D-48FD-9845-8A5EDFA9844C}" dt="2021-03-08T01:33:23.732" v="6886" actId="21"/>
          <ac:cxnSpMkLst>
            <pc:docMk/>
            <pc:sldMk cId="3087560192" sldId="269"/>
            <ac:cxnSpMk id="11" creationId="{F66262A9-86A0-4FA1-B756-C13C42474237}"/>
          </ac:cxnSpMkLst>
        </pc:cxnChg>
        <pc:cxnChg chg="del mod topLvl">
          <ac:chgData name="Uchiyama Yusuke" userId="145afaf969fa1ae9" providerId="LiveId" clId="{36721C67-A09D-48FD-9845-8A5EDFA9844C}" dt="2021-03-08T01:33:23.732" v="6886" actId="21"/>
          <ac:cxnSpMkLst>
            <pc:docMk/>
            <pc:sldMk cId="3087560192" sldId="269"/>
            <ac:cxnSpMk id="12" creationId="{C366C3FD-37DC-46F9-8BC1-19CF1E8FDA99}"/>
          </ac:cxnSpMkLst>
        </pc:cxnChg>
        <pc:cxnChg chg="del mod topLvl">
          <ac:chgData name="Uchiyama Yusuke" userId="145afaf969fa1ae9" providerId="LiveId" clId="{36721C67-A09D-48FD-9845-8A5EDFA9844C}" dt="2021-03-08T01:33:21.371" v="6885" actId="21"/>
          <ac:cxnSpMkLst>
            <pc:docMk/>
            <pc:sldMk cId="3087560192" sldId="269"/>
            <ac:cxnSpMk id="15" creationId="{51F8E649-020F-46EC-83C4-975E8B83443C}"/>
          </ac:cxnSpMkLst>
        </pc:cxnChg>
        <pc:cxnChg chg="add mod">
          <ac:chgData name="Uchiyama Yusuke" userId="145afaf969fa1ae9" providerId="LiveId" clId="{36721C67-A09D-48FD-9845-8A5EDFA9844C}" dt="2021-03-08T06:04:08.331" v="7678" actId="164"/>
          <ac:cxnSpMkLst>
            <pc:docMk/>
            <pc:sldMk cId="3087560192" sldId="269"/>
            <ac:cxnSpMk id="18" creationId="{A479E489-298B-4692-B96D-611BC214DE46}"/>
          </ac:cxnSpMkLst>
        </pc:cxnChg>
        <pc:cxnChg chg="add del mod">
          <ac:chgData name="Uchiyama Yusuke" userId="145afaf969fa1ae9" providerId="LiveId" clId="{36721C67-A09D-48FD-9845-8A5EDFA9844C}" dt="2021-03-09T02:53:42.485" v="8276" actId="21"/>
          <ac:cxnSpMkLst>
            <pc:docMk/>
            <pc:sldMk cId="3087560192" sldId="269"/>
            <ac:cxnSpMk id="21" creationId="{A0E12F46-5923-4385-9661-E18BBD96B839}"/>
          </ac:cxnSpMkLst>
        </pc:cxnChg>
        <pc:cxnChg chg="add mod">
          <ac:chgData name="Uchiyama Yusuke" userId="145afaf969fa1ae9" providerId="LiveId" clId="{36721C67-A09D-48FD-9845-8A5EDFA9844C}" dt="2021-03-09T03:03:19.203" v="8709" actId="1036"/>
          <ac:cxnSpMkLst>
            <pc:docMk/>
            <pc:sldMk cId="3087560192" sldId="269"/>
            <ac:cxnSpMk id="22" creationId="{0BD2B376-5177-4DC7-967B-62D19ADA58B4}"/>
          </ac:cxnSpMkLst>
        </pc:cxnChg>
      </pc:sldChg>
      <pc:sldChg chg="addSp modSp new mod">
        <pc:chgData name="Uchiyama Yusuke" userId="145afaf969fa1ae9" providerId="LiveId" clId="{36721C67-A09D-48FD-9845-8A5EDFA9844C}" dt="2021-03-12T02:54:25.171" v="13059" actId="2711"/>
        <pc:sldMkLst>
          <pc:docMk/>
          <pc:sldMk cId="977957084" sldId="270"/>
        </pc:sldMkLst>
        <pc:spChg chg="mod">
          <ac:chgData name="Uchiyama Yusuke" userId="145afaf969fa1ae9" providerId="LiveId" clId="{36721C67-A09D-48FD-9845-8A5EDFA9844C}" dt="2021-03-05T09:15:21.464" v="353" actId="20577"/>
          <ac:spMkLst>
            <pc:docMk/>
            <pc:sldMk cId="977957084" sldId="270"/>
            <ac:spMk id="2" creationId="{677DB382-0926-4D05-B248-3ACAE6BADBB1}"/>
          </ac:spMkLst>
        </pc:spChg>
        <pc:spChg chg="mod">
          <ac:chgData name="Uchiyama Yusuke" userId="145afaf969fa1ae9" providerId="LiveId" clId="{36721C67-A09D-48FD-9845-8A5EDFA9844C}" dt="2021-03-12T02:54:25.171" v="13059" actId="2711"/>
          <ac:spMkLst>
            <pc:docMk/>
            <pc:sldMk cId="977957084" sldId="270"/>
            <ac:spMk id="3" creationId="{4032BC08-AB8B-4347-AF9E-D56A5BE9A748}"/>
          </ac:spMkLst>
        </pc:spChg>
        <pc:spChg chg="add mod">
          <ac:chgData name="Uchiyama Yusuke" userId="145afaf969fa1ae9" providerId="LiveId" clId="{36721C67-A09D-48FD-9845-8A5EDFA9844C}" dt="2021-03-11T01:43:24.379" v="9948" actId="2711"/>
          <ac:spMkLst>
            <pc:docMk/>
            <pc:sldMk cId="977957084" sldId="270"/>
            <ac:spMk id="8" creationId="{1109B346-6B10-4292-939E-CD87F1DF0B9B}"/>
          </ac:spMkLst>
        </pc:spChg>
        <pc:graphicFrameChg chg="add mod modGraphic">
          <ac:chgData name="Uchiyama Yusuke" userId="145afaf969fa1ae9" providerId="LiveId" clId="{36721C67-A09D-48FD-9845-8A5EDFA9844C}" dt="2021-03-09T08:01:17.764" v="8955" actId="2165"/>
          <ac:graphicFrameMkLst>
            <pc:docMk/>
            <pc:sldMk cId="977957084" sldId="270"/>
            <ac:graphicFrameMk id="7" creationId="{3CE6AFE9-72B9-4B17-B982-5DC7B45F6AD2}"/>
          </ac:graphicFrameMkLst>
        </pc:graphicFrameChg>
      </pc:sldChg>
      <pc:sldChg chg="modSp new mod">
        <pc:chgData name="Uchiyama Yusuke" userId="145afaf969fa1ae9" providerId="LiveId" clId="{36721C67-A09D-48FD-9845-8A5EDFA9844C}" dt="2021-03-10T10:32:16.846" v="9877" actId="20577"/>
        <pc:sldMkLst>
          <pc:docMk/>
          <pc:sldMk cId="1940283156" sldId="271"/>
        </pc:sldMkLst>
        <pc:spChg chg="mod">
          <ac:chgData name="Uchiyama Yusuke" userId="145afaf969fa1ae9" providerId="LiveId" clId="{36721C67-A09D-48FD-9845-8A5EDFA9844C}" dt="2021-03-05T09:15:30.369" v="365" actId="20577"/>
          <ac:spMkLst>
            <pc:docMk/>
            <pc:sldMk cId="1940283156" sldId="271"/>
            <ac:spMk id="2" creationId="{B37E23FD-F32A-41D8-A28C-77AC5AA2D2E9}"/>
          </ac:spMkLst>
        </pc:spChg>
        <pc:spChg chg="mod">
          <ac:chgData name="Uchiyama Yusuke" userId="145afaf969fa1ae9" providerId="LiveId" clId="{36721C67-A09D-48FD-9845-8A5EDFA9844C}" dt="2021-03-10T10:32:16.846" v="9877" actId="20577"/>
          <ac:spMkLst>
            <pc:docMk/>
            <pc:sldMk cId="1940283156" sldId="271"/>
            <ac:spMk id="3" creationId="{F571AD72-C71A-4CC7-8C9E-893C25C5F5CD}"/>
          </ac:spMkLst>
        </pc:spChg>
      </pc:sldChg>
      <pc:sldChg chg="new del">
        <pc:chgData name="Uchiyama Yusuke" userId="145afaf969fa1ae9" providerId="LiveId" clId="{36721C67-A09D-48FD-9845-8A5EDFA9844C}" dt="2021-03-07T20:58:56.477" v="2045" actId="680"/>
        <pc:sldMkLst>
          <pc:docMk/>
          <pc:sldMk cId="2336829191" sldId="272"/>
        </pc:sldMkLst>
      </pc:sldChg>
      <pc:sldChg chg="add">
        <pc:chgData name="Uchiyama Yusuke" userId="145afaf969fa1ae9" providerId="LiveId" clId="{36721C67-A09D-48FD-9845-8A5EDFA9844C}" dt="2021-03-08T00:28:47.245" v="5116"/>
        <pc:sldMkLst>
          <pc:docMk/>
          <pc:sldMk cId="3935923486" sldId="272"/>
        </pc:sldMkLst>
      </pc:sldChg>
      <pc:sldChg chg="add ord">
        <pc:chgData name="Uchiyama Yusuke" userId="145afaf969fa1ae9" providerId="LiveId" clId="{36721C67-A09D-48FD-9845-8A5EDFA9844C}" dt="2021-03-08T00:47:40.419" v="5465"/>
        <pc:sldMkLst>
          <pc:docMk/>
          <pc:sldMk cId="2431302424" sldId="273"/>
        </pc:sldMkLst>
      </pc:sldChg>
      <pc:sldChg chg="del">
        <pc:chgData name="Uchiyama Yusuke" userId="145afaf969fa1ae9" providerId="LiveId" clId="{36721C67-A09D-48FD-9845-8A5EDFA9844C}" dt="2021-03-04T20:02:12.940" v="3" actId="2696"/>
        <pc:sldMkLst>
          <pc:docMk/>
          <pc:sldMk cId="3095270567" sldId="291"/>
        </pc:sldMkLst>
      </pc:sldChg>
      <pc:sldChg chg="del">
        <pc:chgData name="Uchiyama Yusuke" userId="145afaf969fa1ae9" providerId="LiveId" clId="{36721C67-A09D-48FD-9845-8A5EDFA9844C}" dt="2021-03-04T20:02:13.599" v="4" actId="2696"/>
        <pc:sldMkLst>
          <pc:docMk/>
          <pc:sldMk cId="2788412115" sldId="307"/>
        </pc:sldMkLst>
      </pc:sldChg>
      <pc:sldChg chg="del">
        <pc:chgData name="Uchiyama Yusuke" userId="145afaf969fa1ae9" providerId="LiveId" clId="{36721C67-A09D-48FD-9845-8A5EDFA9844C}" dt="2021-03-04T20:02:13.983" v="5" actId="2696"/>
        <pc:sldMkLst>
          <pc:docMk/>
          <pc:sldMk cId="3924552018" sldId="308"/>
        </pc:sldMkLst>
      </pc:sldChg>
      <pc:sldChg chg="addSp delSp modSp add mod">
        <pc:chgData name="Uchiyama Yusuke" userId="145afaf969fa1ae9" providerId="LiveId" clId="{36721C67-A09D-48FD-9845-8A5EDFA9844C}" dt="2021-03-12T02:45:24.007" v="13042" actId="2711"/>
        <pc:sldMkLst>
          <pc:docMk/>
          <pc:sldMk cId="2072612920" sldId="336"/>
        </pc:sldMkLst>
        <pc:spChg chg="mod">
          <ac:chgData name="Uchiyama Yusuke" userId="145afaf969fa1ae9" providerId="LiveId" clId="{36721C67-A09D-48FD-9845-8A5EDFA9844C}" dt="2021-03-07T23:34:24.354" v="4420" actId="20577"/>
          <ac:spMkLst>
            <pc:docMk/>
            <pc:sldMk cId="2072612920" sldId="336"/>
            <ac:spMk id="2" creationId="{51FA144A-5734-44E5-938D-F842AB62B4C0}"/>
          </ac:spMkLst>
        </pc:spChg>
        <pc:spChg chg="mod">
          <ac:chgData name="Uchiyama Yusuke" userId="145afaf969fa1ae9" providerId="LiveId" clId="{36721C67-A09D-48FD-9845-8A5EDFA9844C}" dt="2021-03-12T02:45:24.007" v="13042" actId="2711"/>
          <ac:spMkLst>
            <pc:docMk/>
            <pc:sldMk cId="2072612920" sldId="336"/>
            <ac:spMk id="3" creationId="{9B8647B0-C79B-416F-9382-B1A2F311B0DB}"/>
          </ac:spMkLst>
        </pc:spChg>
        <pc:spChg chg="mod">
          <ac:chgData name="Uchiyama Yusuke" userId="145afaf969fa1ae9" providerId="LiveId" clId="{36721C67-A09D-48FD-9845-8A5EDFA9844C}" dt="2021-03-08T01:31:33.188" v="6882" actId="1076"/>
          <ac:spMkLst>
            <pc:docMk/>
            <pc:sldMk cId="2072612920" sldId="336"/>
            <ac:spMk id="7" creationId="{27FD3B08-2E63-4E77-80CC-77036B305AFF}"/>
          </ac:spMkLst>
        </pc:spChg>
        <pc:spChg chg="mod">
          <ac:chgData name="Uchiyama Yusuke" userId="145afaf969fa1ae9" providerId="LiveId" clId="{36721C67-A09D-48FD-9845-8A5EDFA9844C}" dt="2021-03-08T01:31:33.188" v="6882" actId="1076"/>
          <ac:spMkLst>
            <pc:docMk/>
            <pc:sldMk cId="2072612920" sldId="336"/>
            <ac:spMk id="8" creationId="{5A17BBB9-B558-400A-9823-685AAC2E7D1C}"/>
          </ac:spMkLst>
        </pc:spChg>
        <pc:spChg chg="mod">
          <ac:chgData name="Uchiyama Yusuke" userId="145afaf969fa1ae9" providerId="LiveId" clId="{36721C67-A09D-48FD-9845-8A5EDFA9844C}" dt="2021-03-08T01:31:33.188" v="6882" actId="1076"/>
          <ac:spMkLst>
            <pc:docMk/>
            <pc:sldMk cId="2072612920" sldId="336"/>
            <ac:spMk id="9" creationId="{90446DAC-33CE-4DF9-B6CF-98E78CCF67D3}"/>
          </ac:spMkLst>
        </pc:spChg>
        <pc:spChg chg="mod">
          <ac:chgData name="Uchiyama Yusuke" userId="145afaf969fa1ae9" providerId="LiveId" clId="{36721C67-A09D-48FD-9845-8A5EDFA9844C}" dt="2021-03-08T01:31:33.188" v="6882" actId="1076"/>
          <ac:spMkLst>
            <pc:docMk/>
            <pc:sldMk cId="2072612920" sldId="336"/>
            <ac:spMk id="10" creationId="{1C4A0F1E-72A1-44BC-9979-EEEA5241FB0D}"/>
          </ac:spMkLst>
        </pc:spChg>
        <pc:spChg chg="del mod">
          <ac:chgData name="Uchiyama Yusuke" userId="145afaf969fa1ae9" providerId="LiveId" clId="{36721C67-A09D-48FD-9845-8A5EDFA9844C}" dt="2021-03-08T01:31:14.589" v="6879" actId="21"/>
          <ac:spMkLst>
            <pc:docMk/>
            <pc:sldMk cId="2072612920" sldId="336"/>
            <ac:spMk id="14" creationId="{6C204EE5-BC58-4D39-A0ED-B7AD54730294}"/>
          </ac:spMkLst>
        </pc:spChg>
        <pc:spChg chg="add del mod">
          <ac:chgData name="Uchiyama Yusuke" userId="145afaf969fa1ae9" providerId="LiveId" clId="{36721C67-A09D-48FD-9845-8A5EDFA9844C}" dt="2021-03-07T23:40:00.787" v="4538"/>
          <ac:spMkLst>
            <pc:docMk/>
            <pc:sldMk cId="2072612920" sldId="336"/>
            <ac:spMk id="15" creationId="{3E19EFEC-3839-40DD-882B-AF8277C6A99B}"/>
          </ac:spMkLst>
        </pc:spChg>
        <pc:spChg chg="add del mod">
          <ac:chgData name="Uchiyama Yusuke" userId="145afaf969fa1ae9" providerId="LiveId" clId="{36721C67-A09D-48FD-9845-8A5EDFA9844C}" dt="2021-03-07T23:40:00.787" v="4538"/>
          <ac:spMkLst>
            <pc:docMk/>
            <pc:sldMk cId="2072612920" sldId="336"/>
            <ac:spMk id="16" creationId="{6407C17F-DF17-450B-A63D-F8277BE706D2}"/>
          </ac:spMkLst>
        </pc:spChg>
        <pc:spChg chg="add mod">
          <ac:chgData name="Uchiyama Yusuke" userId="145afaf969fa1ae9" providerId="LiveId" clId="{36721C67-A09D-48FD-9845-8A5EDFA9844C}" dt="2021-03-08T01:31:33.188" v="6882" actId="1076"/>
          <ac:spMkLst>
            <pc:docMk/>
            <pc:sldMk cId="2072612920" sldId="336"/>
            <ac:spMk id="17" creationId="{3E710AEF-4308-46D1-9F91-AFD753CAD891}"/>
          </ac:spMkLst>
        </pc:spChg>
        <pc:spChg chg="add mod">
          <ac:chgData name="Uchiyama Yusuke" userId="145afaf969fa1ae9" providerId="LiveId" clId="{36721C67-A09D-48FD-9845-8A5EDFA9844C}" dt="2021-03-08T01:31:33.188" v="6882" actId="1076"/>
          <ac:spMkLst>
            <pc:docMk/>
            <pc:sldMk cId="2072612920" sldId="336"/>
            <ac:spMk id="18" creationId="{D2DB1BA6-8B18-4169-9D6B-1462009BE420}"/>
          </ac:spMkLst>
        </pc:spChg>
        <pc:spChg chg="add del mod">
          <ac:chgData name="Uchiyama Yusuke" userId="145afaf969fa1ae9" providerId="LiveId" clId="{36721C67-A09D-48FD-9845-8A5EDFA9844C}" dt="2021-03-08T06:36:54.715" v="7772" actId="21"/>
          <ac:spMkLst>
            <pc:docMk/>
            <pc:sldMk cId="2072612920" sldId="336"/>
            <ac:spMk id="21" creationId="{26D238C8-30D4-420F-B13F-24A77CF22F96}"/>
          </ac:spMkLst>
        </pc:spChg>
        <pc:graphicFrameChg chg="mod modGraphic">
          <ac:chgData name="Uchiyama Yusuke" userId="145afaf969fa1ae9" providerId="LiveId" clId="{36721C67-A09D-48FD-9845-8A5EDFA9844C}" dt="2021-03-08T01:31:28.930" v="6881" actId="1076"/>
          <ac:graphicFrameMkLst>
            <pc:docMk/>
            <pc:sldMk cId="2072612920" sldId="336"/>
            <ac:graphicFrameMk id="13" creationId="{68C37205-4264-4182-BF44-E1C6B0F4CD85}"/>
          </ac:graphicFrameMkLst>
        </pc:graphicFrameChg>
        <pc:graphicFrameChg chg="add del mod">
          <ac:chgData name="Uchiyama Yusuke" userId="145afaf969fa1ae9" providerId="LiveId" clId="{36721C67-A09D-48FD-9845-8A5EDFA9844C}" dt="2021-03-07T23:41:57.952" v="4552"/>
          <ac:graphicFrameMkLst>
            <pc:docMk/>
            <pc:sldMk cId="2072612920" sldId="336"/>
            <ac:graphicFrameMk id="19" creationId="{B57D9262-6D7F-4E84-A6DD-DF4B9965711F}"/>
          </ac:graphicFrameMkLst>
        </pc:graphicFrameChg>
        <pc:graphicFrameChg chg="add mod modGraphic">
          <ac:chgData name="Uchiyama Yusuke" userId="145afaf969fa1ae9" providerId="LiveId" clId="{36721C67-A09D-48FD-9845-8A5EDFA9844C}" dt="2021-03-08T01:31:28.930" v="6881" actId="1076"/>
          <ac:graphicFrameMkLst>
            <pc:docMk/>
            <pc:sldMk cId="2072612920" sldId="336"/>
            <ac:graphicFrameMk id="20" creationId="{686F8C0D-178D-4D03-9359-E0162A2B2667}"/>
          </ac:graphicFrameMkLst>
        </pc:graphicFrameChg>
      </pc:sldChg>
      <pc:sldChg chg="delSp modSp add mod">
        <pc:chgData name="Uchiyama Yusuke" userId="145afaf969fa1ae9" providerId="LiveId" clId="{36721C67-A09D-48FD-9845-8A5EDFA9844C}" dt="2021-03-07T23:38:17.215" v="4525" actId="1076"/>
        <pc:sldMkLst>
          <pc:docMk/>
          <pc:sldMk cId="1438481953" sldId="337"/>
        </pc:sldMkLst>
        <pc:spChg chg="mod">
          <ac:chgData name="Uchiyama Yusuke" userId="145afaf969fa1ae9" providerId="LiveId" clId="{36721C67-A09D-48FD-9845-8A5EDFA9844C}" dt="2021-03-07T23:37:06.013" v="4503" actId="1035"/>
          <ac:spMkLst>
            <pc:docMk/>
            <pc:sldMk cId="1438481953" sldId="337"/>
            <ac:spMk id="2" creationId="{3432A966-3BB7-4CDA-9A6F-3D638FA2EAD8}"/>
          </ac:spMkLst>
        </pc:spChg>
        <pc:spChg chg="del">
          <ac:chgData name="Uchiyama Yusuke" userId="145afaf969fa1ae9" providerId="LiveId" clId="{36721C67-A09D-48FD-9845-8A5EDFA9844C}" dt="2021-03-07T23:38:03.417" v="4522" actId="21"/>
          <ac:spMkLst>
            <pc:docMk/>
            <pc:sldMk cId="1438481953" sldId="337"/>
            <ac:spMk id="3" creationId="{D3952A1C-C4C6-448C-B316-9BD123C806D5}"/>
          </ac:spMkLst>
        </pc:spChg>
        <pc:spChg chg="mod">
          <ac:chgData name="Uchiyama Yusuke" userId="145afaf969fa1ae9" providerId="LiveId" clId="{36721C67-A09D-48FD-9845-8A5EDFA9844C}" dt="2021-03-07T23:38:12.474" v="4523" actId="1076"/>
          <ac:spMkLst>
            <pc:docMk/>
            <pc:sldMk cId="1438481953" sldId="337"/>
            <ac:spMk id="7" creationId="{6B44C3BE-7949-4170-8151-276487D5EB15}"/>
          </ac:spMkLst>
        </pc:spChg>
        <pc:spChg chg="mod">
          <ac:chgData name="Uchiyama Yusuke" userId="145afaf969fa1ae9" providerId="LiveId" clId="{36721C67-A09D-48FD-9845-8A5EDFA9844C}" dt="2021-03-07T23:38:12.474" v="4523" actId="1076"/>
          <ac:spMkLst>
            <pc:docMk/>
            <pc:sldMk cId="1438481953" sldId="337"/>
            <ac:spMk id="8" creationId="{D069B729-085B-41F9-A52F-25F8F3B57F9A}"/>
          </ac:spMkLst>
        </pc:spChg>
        <pc:spChg chg="mod">
          <ac:chgData name="Uchiyama Yusuke" userId="145afaf969fa1ae9" providerId="LiveId" clId="{36721C67-A09D-48FD-9845-8A5EDFA9844C}" dt="2021-03-07T23:38:12.474" v="4523" actId="1076"/>
          <ac:spMkLst>
            <pc:docMk/>
            <pc:sldMk cId="1438481953" sldId="337"/>
            <ac:spMk id="17" creationId="{F4E07AD7-3A12-45B5-8FC5-838EB6F15FDC}"/>
          </ac:spMkLst>
        </pc:spChg>
        <pc:picChg chg="mod">
          <ac:chgData name="Uchiyama Yusuke" userId="145afaf969fa1ae9" providerId="LiveId" clId="{36721C67-A09D-48FD-9845-8A5EDFA9844C}" dt="2021-03-07T23:38:17.215" v="4525" actId="1076"/>
          <ac:picMkLst>
            <pc:docMk/>
            <pc:sldMk cId="1438481953" sldId="337"/>
            <ac:picMk id="4098" creationId="{5C02D763-0411-47E5-B7BF-7B074FCC0655}"/>
          </ac:picMkLst>
        </pc:picChg>
        <pc:picChg chg="mod">
          <ac:chgData name="Uchiyama Yusuke" userId="145afaf969fa1ae9" providerId="LiveId" clId="{36721C67-A09D-48FD-9845-8A5EDFA9844C}" dt="2021-03-07T23:38:12.474" v="4523" actId="1076"/>
          <ac:picMkLst>
            <pc:docMk/>
            <pc:sldMk cId="1438481953" sldId="337"/>
            <ac:picMk id="4100" creationId="{F1326155-AAE7-4B64-9352-BC595F7DD0E8}"/>
          </ac:picMkLst>
        </pc:picChg>
        <pc:picChg chg="mod">
          <ac:chgData name="Uchiyama Yusuke" userId="145afaf969fa1ae9" providerId="LiveId" clId="{36721C67-A09D-48FD-9845-8A5EDFA9844C}" dt="2021-03-07T23:38:15.538" v="4524" actId="1076"/>
          <ac:picMkLst>
            <pc:docMk/>
            <pc:sldMk cId="1438481953" sldId="337"/>
            <ac:picMk id="4102" creationId="{93D945CD-A904-41CE-8166-51FB10121D7C}"/>
          </ac:picMkLst>
        </pc:picChg>
        <pc:picChg chg="mod">
          <ac:chgData name="Uchiyama Yusuke" userId="145afaf969fa1ae9" providerId="LiveId" clId="{36721C67-A09D-48FD-9845-8A5EDFA9844C}" dt="2021-03-07T23:38:12.474" v="4523" actId="1076"/>
          <ac:picMkLst>
            <pc:docMk/>
            <pc:sldMk cId="1438481953" sldId="337"/>
            <ac:picMk id="4104" creationId="{43E98914-FDE5-4EFD-A1AD-53F912BD4197}"/>
          </ac:picMkLst>
        </pc:picChg>
      </pc:sldChg>
      <pc:sldChg chg="addSp modSp add mod">
        <pc:chgData name="Uchiyama Yusuke" userId="145afaf969fa1ae9" providerId="LiveId" clId="{36721C67-A09D-48FD-9845-8A5EDFA9844C}" dt="2021-03-08T04:09:04.353" v="7321" actId="1036"/>
        <pc:sldMkLst>
          <pc:docMk/>
          <pc:sldMk cId="2860334519" sldId="338"/>
        </pc:sldMkLst>
        <pc:spChg chg="add mod">
          <ac:chgData name="Uchiyama Yusuke" userId="145afaf969fa1ae9" providerId="LiveId" clId="{36721C67-A09D-48FD-9845-8A5EDFA9844C}" dt="2021-03-08T04:08:48.999" v="7308" actId="208"/>
          <ac:spMkLst>
            <pc:docMk/>
            <pc:sldMk cId="2860334519" sldId="338"/>
            <ac:spMk id="7" creationId="{34246FD2-D62F-468A-80E1-7DED16C5F5F4}"/>
          </ac:spMkLst>
        </pc:spChg>
        <pc:spChg chg="add mod">
          <ac:chgData name="Uchiyama Yusuke" userId="145afaf969fa1ae9" providerId="LiveId" clId="{36721C67-A09D-48FD-9845-8A5EDFA9844C}" dt="2021-03-08T04:09:04.353" v="7321" actId="1036"/>
          <ac:spMkLst>
            <pc:docMk/>
            <pc:sldMk cId="2860334519" sldId="338"/>
            <ac:spMk id="12" creationId="{6DED01C7-F107-4ABD-97EB-9C19D775E565}"/>
          </ac:spMkLst>
        </pc:spChg>
        <pc:picChg chg="mod">
          <ac:chgData name="Uchiyama Yusuke" userId="145afaf969fa1ae9" providerId="LiveId" clId="{36721C67-A09D-48FD-9845-8A5EDFA9844C}" dt="2021-03-08T04:08:56.099" v="7313" actId="1076"/>
          <ac:picMkLst>
            <pc:docMk/>
            <pc:sldMk cId="2860334519" sldId="338"/>
            <ac:picMk id="10" creationId="{676EB525-BA9F-4F4B-8832-F9AC3582B03D}"/>
          </ac:picMkLst>
        </pc:picChg>
      </pc:sldChg>
      <pc:sldChg chg="addSp delSp modSp add mod ord">
        <pc:chgData name="Uchiyama Yusuke" userId="145afaf969fa1ae9" providerId="LiveId" clId="{36721C67-A09D-48FD-9845-8A5EDFA9844C}" dt="2021-03-12T02:46:07.031" v="13048" actId="1076"/>
        <pc:sldMkLst>
          <pc:docMk/>
          <pc:sldMk cId="2353393154" sldId="339"/>
        </pc:sldMkLst>
        <pc:spChg chg="mod">
          <ac:chgData name="Uchiyama Yusuke" userId="145afaf969fa1ae9" providerId="LiveId" clId="{36721C67-A09D-48FD-9845-8A5EDFA9844C}" dt="2021-03-08T04:11:15.360" v="7356" actId="1076"/>
          <ac:spMkLst>
            <pc:docMk/>
            <pc:sldMk cId="2353393154" sldId="339"/>
            <ac:spMk id="2" creationId="{EBE9BC75-C17A-4CD1-A145-98180425B475}"/>
          </ac:spMkLst>
        </pc:spChg>
        <pc:spChg chg="mod">
          <ac:chgData name="Uchiyama Yusuke" userId="145afaf969fa1ae9" providerId="LiveId" clId="{36721C67-A09D-48FD-9845-8A5EDFA9844C}" dt="2021-03-12T02:45:50.883" v="13045" actId="207"/>
          <ac:spMkLst>
            <pc:docMk/>
            <pc:sldMk cId="2353393154" sldId="339"/>
            <ac:spMk id="3" creationId="{D9DAB201-B7E4-4B7E-899E-C32048C86F6D}"/>
          </ac:spMkLst>
        </pc:spChg>
        <pc:spChg chg="del">
          <ac:chgData name="Uchiyama Yusuke" userId="145afaf969fa1ae9" providerId="LiveId" clId="{36721C67-A09D-48FD-9845-8A5EDFA9844C}" dt="2021-03-08T04:10:28.920" v="7341" actId="21"/>
          <ac:spMkLst>
            <pc:docMk/>
            <pc:sldMk cId="2353393154" sldId="339"/>
            <ac:spMk id="7" creationId="{371A4B72-48EA-4E3F-AA2D-3DBB61FD011F}"/>
          </ac:spMkLst>
        </pc:spChg>
        <pc:spChg chg="add mod">
          <ac:chgData name="Uchiyama Yusuke" userId="145afaf969fa1ae9" providerId="LiveId" clId="{36721C67-A09D-48FD-9845-8A5EDFA9844C}" dt="2021-03-12T02:46:07.031" v="13048" actId="1076"/>
          <ac:spMkLst>
            <pc:docMk/>
            <pc:sldMk cId="2353393154" sldId="339"/>
            <ac:spMk id="7" creationId="{552AF3D8-FF2F-4D81-BB7D-897FDAB8D236}"/>
          </ac:spMkLst>
        </pc:spChg>
        <pc:spChg chg="del">
          <ac:chgData name="Uchiyama Yusuke" userId="145afaf969fa1ae9" providerId="LiveId" clId="{36721C67-A09D-48FD-9845-8A5EDFA9844C}" dt="2021-03-08T04:10:30.338" v="7342" actId="21"/>
          <ac:spMkLst>
            <pc:docMk/>
            <pc:sldMk cId="2353393154" sldId="339"/>
            <ac:spMk id="8" creationId="{36B9B078-EAA5-48F2-88BE-6150996537A3}"/>
          </ac:spMkLst>
        </pc:spChg>
        <pc:spChg chg="mod">
          <ac:chgData name="Uchiyama Yusuke" userId="145afaf969fa1ae9" providerId="LiveId" clId="{36721C67-A09D-48FD-9845-8A5EDFA9844C}" dt="2021-03-08T04:11:05.747" v="7352" actId="1076"/>
          <ac:spMkLst>
            <pc:docMk/>
            <pc:sldMk cId="2353393154" sldId="339"/>
            <ac:spMk id="9" creationId="{16DD5ECD-412A-495F-AE71-3567BF523873}"/>
          </ac:spMkLst>
        </pc:spChg>
        <pc:spChg chg="mod">
          <ac:chgData name="Uchiyama Yusuke" userId="145afaf969fa1ae9" providerId="LiveId" clId="{36721C67-A09D-48FD-9845-8A5EDFA9844C}" dt="2021-03-08T05:48:46.094" v="7442" actId="20577"/>
          <ac:spMkLst>
            <pc:docMk/>
            <pc:sldMk cId="2353393154" sldId="339"/>
            <ac:spMk id="10" creationId="{5F0BEB7B-1496-48D1-9C9C-4F69152FF27F}"/>
          </ac:spMkLst>
        </pc:spChg>
        <pc:spChg chg="mod">
          <ac:chgData name="Uchiyama Yusuke" userId="145afaf969fa1ae9" providerId="LiveId" clId="{36721C67-A09D-48FD-9845-8A5EDFA9844C}" dt="2021-03-08T05:48:56.870" v="7445" actId="20577"/>
          <ac:spMkLst>
            <pc:docMk/>
            <pc:sldMk cId="2353393154" sldId="339"/>
            <ac:spMk id="11" creationId="{36089991-4AE5-4A24-A993-A7CE6310FD58}"/>
          </ac:spMkLst>
        </pc:spChg>
        <pc:spChg chg="mod">
          <ac:chgData name="Uchiyama Yusuke" userId="145afaf969fa1ae9" providerId="LiveId" clId="{36721C67-A09D-48FD-9845-8A5EDFA9844C}" dt="2021-03-08T05:49:10.515" v="7448" actId="20577"/>
          <ac:spMkLst>
            <pc:docMk/>
            <pc:sldMk cId="2353393154" sldId="339"/>
            <ac:spMk id="12" creationId="{B165DB67-1D45-4BBA-93A5-6CAB0A6EF1C2}"/>
          </ac:spMkLst>
        </pc:spChg>
        <pc:spChg chg="mod">
          <ac:chgData name="Uchiyama Yusuke" userId="145afaf969fa1ae9" providerId="LiveId" clId="{36721C67-A09D-48FD-9845-8A5EDFA9844C}" dt="2021-03-08T05:49:27.195" v="7451" actId="20577"/>
          <ac:spMkLst>
            <pc:docMk/>
            <pc:sldMk cId="2353393154" sldId="339"/>
            <ac:spMk id="13" creationId="{CD1035CB-7DF1-464B-AACC-DA3182D9AFE5}"/>
          </ac:spMkLst>
        </pc:spChg>
        <pc:spChg chg="mod">
          <ac:chgData name="Uchiyama Yusuke" userId="145afaf969fa1ae9" providerId="LiveId" clId="{36721C67-A09D-48FD-9845-8A5EDFA9844C}" dt="2021-03-08T05:49:35.097" v="7454" actId="20577"/>
          <ac:spMkLst>
            <pc:docMk/>
            <pc:sldMk cId="2353393154" sldId="339"/>
            <ac:spMk id="14" creationId="{24173F78-E793-49D1-A0CE-A484FC1FDFBB}"/>
          </ac:spMkLst>
        </pc:spChg>
        <pc:spChg chg="mod">
          <ac:chgData name="Uchiyama Yusuke" userId="145afaf969fa1ae9" providerId="LiveId" clId="{36721C67-A09D-48FD-9845-8A5EDFA9844C}" dt="2021-03-08T05:49:45.232" v="7457" actId="20577"/>
          <ac:spMkLst>
            <pc:docMk/>
            <pc:sldMk cId="2353393154" sldId="339"/>
            <ac:spMk id="15" creationId="{5B2F8F98-AFDC-4259-BD90-8D03275533D6}"/>
          </ac:spMkLst>
        </pc:spChg>
        <pc:spChg chg="mod">
          <ac:chgData name="Uchiyama Yusuke" userId="145afaf969fa1ae9" providerId="LiveId" clId="{36721C67-A09D-48FD-9845-8A5EDFA9844C}" dt="2021-03-08T05:49:49.204" v="7460" actId="20577"/>
          <ac:spMkLst>
            <pc:docMk/>
            <pc:sldMk cId="2353393154" sldId="339"/>
            <ac:spMk id="16" creationId="{4ED4BFB9-2557-4871-9AEB-7DBFB9A675FD}"/>
          </ac:spMkLst>
        </pc:spChg>
        <pc:spChg chg="mod">
          <ac:chgData name="Uchiyama Yusuke" userId="145afaf969fa1ae9" providerId="LiveId" clId="{36721C67-A09D-48FD-9845-8A5EDFA9844C}" dt="2021-03-08T05:50:20.602" v="7463" actId="20577"/>
          <ac:spMkLst>
            <pc:docMk/>
            <pc:sldMk cId="2353393154" sldId="339"/>
            <ac:spMk id="17" creationId="{A7A9EB07-F9E1-407A-9CF3-F845DDB15E1F}"/>
          </ac:spMkLst>
        </pc:spChg>
        <pc:spChg chg="mod">
          <ac:chgData name="Uchiyama Yusuke" userId="145afaf969fa1ae9" providerId="LiveId" clId="{36721C67-A09D-48FD-9845-8A5EDFA9844C}" dt="2021-03-09T02:01:57.658" v="8176" actId="1035"/>
          <ac:spMkLst>
            <pc:docMk/>
            <pc:sldMk cId="2353393154" sldId="339"/>
            <ac:spMk id="24" creationId="{DB0590EF-C158-4E7E-AD10-501E75200836}"/>
          </ac:spMkLst>
        </pc:spChg>
        <pc:spChg chg="mod">
          <ac:chgData name="Uchiyama Yusuke" userId="145afaf969fa1ae9" providerId="LiveId" clId="{36721C67-A09D-48FD-9845-8A5EDFA9844C}" dt="2021-03-08T06:34:27.460" v="7724" actId="20577"/>
          <ac:spMkLst>
            <pc:docMk/>
            <pc:sldMk cId="2353393154" sldId="339"/>
            <ac:spMk id="32" creationId="{87D8B34B-BCD3-4985-91D3-A8CE147A41C1}"/>
          </ac:spMkLst>
        </pc:spChg>
        <pc:spChg chg="mod">
          <ac:chgData name="Uchiyama Yusuke" userId="145afaf969fa1ae9" providerId="LiveId" clId="{36721C67-A09D-48FD-9845-8A5EDFA9844C}" dt="2021-03-08T06:34:51.044" v="7747" actId="20577"/>
          <ac:spMkLst>
            <pc:docMk/>
            <pc:sldMk cId="2353393154" sldId="339"/>
            <ac:spMk id="33" creationId="{9AE5F236-A18E-403A-8F67-86DF356FAF99}"/>
          </ac:spMkLst>
        </pc:spChg>
        <pc:spChg chg="mod">
          <ac:chgData name="Uchiyama Yusuke" userId="145afaf969fa1ae9" providerId="LiveId" clId="{36721C67-A09D-48FD-9845-8A5EDFA9844C}" dt="2021-03-08T06:34:33.843" v="7731" actId="20577"/>
          <ac:spMkLst>
            <pc:docMk/>
            <pc:sldMk cId="2353393154" sldId="339"/>
            <ac:spMk id="35" creationId="{2C598C03-05B3-4960-AA2B-0F4DFDEDC5A0}"/>
          </ac:spMkLst>
        </pc:spChg>
        <pc:spChg chg="mod">
          <ac:chgData name="Uchiyama Yusuke" userId="145afaf969fa1ae9" providerId="LiveId" clId="{36721C67-A09D-48FD-9845-8A5EDFA9844C}" dt="2021-03-08T06:34:57.147" v="7754" actId="20577"/>
          <ac:spMkLst>
            <pc:docMk/>
            <pc:sldMk cId="2353393154" sldId="339"/>
            <ac:spMk id="36" creationId="{A912F1DF-6045-4481-8F63-DB457E149A7A}"/>
          </ac:spMkLst>
        </pc:spChg>
        <pc:spChg chg="mod">
          <ac:chgData name="Uchiyama Yusuke" userId="145afaf969fa1ae9" providerId="LiveId" clId="{36721C67-A09D-48FD-9845-8A5EDFA9844C}" dt="2021-03-08T06:34:41.319" v="7738" actId="20577"/>
          <ac:spMkLst>
            <pc:docMk/>
            <pc:sldMk cId="2353393154" sldId="339"/>
            <ac:spMk id="38" creationId="{2CED7502-8859-4F60-BABB-0C5A73C26C4A}"/>
          </ac:spMkLst>
        </pc:spChg>
        <pc:spChg chg="mod">
          <ac:chgData name="Uchiyama Yusuke" userId="145afaf969fa1ae9" providerId="LiveId" clId="{36721C67-A09D-48FD-9845-8A5EDFA9844C}" dt="2021-03-08T06:35:03.007" v="7761" actId="20577"/>
          <ac:spMkLst>
            <pc:docMk/>
            <pc:sldMk cId="2353393154" sldId="339"/>
            <ac:spMk id="39" creationId="{F6C465B2-9941-4829-9A22-114C93F03494}"/>
          </ac:spMkLst>
        </pc:spChg>
        <pc:spChg chg="mod">
          <ac:chgData name="Uchiyama Yusuke" userId="145afaf969fa1ae9" providerId="LiveId" clId="{36721C67-A09D-48FD-9845-8A5EDFA9844C}" dt="2021-03-08T06:35:20.236" v="7769" actId="20577"/>
          <ac:spMkLst>
            <pc:docMk/>
            <pc:sldMk cId="2353393154" sldId="339"/>
            <ac:spMk id="41" creationId="{E7715BE5-CD4B-4ED9-A7E9-6491DD7C5816}"/>
          </ac:spMkLst>
        </pc:spChg>
        <pc:spChg chg="mod">
          <ac:chgData name="Uchiyama Yusuke" userId="145afaf969fa1ae9" providerId="LiveId" clId="{36721C67-A09D-48FD-9845-8A5EDFA9844C}" dt="2021-03-08T05:50:24.260" v="7466" actId="20577"/>
          <ac:spMkLst>
            <pc:docMk/>
            <pc:sldMk cId="2353393154" sldId="339"/>
            <ac:spMk id="42" creationId="{D3032AEE-2185-48F5-A55A-BEE107EBAC19}"/>
          </ac:spMkLst>
        </pc:spChg>
        <pc:spChg chg="mod">
          <ac:chgData name="Uchiyama Yusuke" userId="145afaf969fa1ae9" providerId="LiveId" clId="{36721C67-A09D-48FD-9845-8A5EDFA9844C}" dt="2021-03-08T05:50:57.220" v="7472" actId="20577"/>
          <ac:spMkLst>
            <pc:docMk/>
            <pc:sldMk cId="2353393154" sldId="339"/>
            <ac:spMk id="43" creationId="{342B482A-55BA-4D97-ABA5-097F3B44EA43}"/>
          </ac:spMkLst>
        </pc:spChg>
        <pc:spChg chg="mod">
          <ac:chgData name="Uchiyama Yusuke" userId="145afaf969fa1ae9" providerId="LiveId" clId="{36721C67-A09D-48FD-9845-8A5EDFA9844C}" dt="2021-03-08T05:51:27.473" v="7475" actId="20577"/>
          <ac:spMkLst>
            <pc:docMk/>
            <pc:sldMk cId="2353393154" sldId="339"/>
            <ac:spMk id="44" creationId="{DA5A922B-4F55-4BAE-AAB3-040490CD7FBB}"/>
          </ac:spMkLst>
        </pc:spChg>
        <pc:spChg chg="mod">
          <ac:chgData name="Uchiyama Yusuke" userId="145afaf969fa1ae9" providerId="LiveId" clId="{36721C67-A09D-48FD-9845-8A5EDFA9844C}" dt="2021-03-08T05:50:44.076" v="7469" actId="20577"/>
          <ac:spMkLst>
            <pc:docMk/>
            <pc:sldMk cId="2353393154" sldId="339"/>
            <ac:spMk id="45" creationId="{31DEE9DB-C54D-4975-BD93-221CB78E550D}"/>
          </ac:spMkLst>
        </pc:spChg>
        <pc:spChg chg="mod">
          <ac:chgData name="Uchiyama Yusuke" userId="145afaf969fa1ae9" providerId="LiveId" clId="{36721C67-A09D-48FD-9845-8A5EDFA9844C}" dt="2021-03-08T04:16:43.374" v="7415" actId="20577"/>
          <ac:spMkLst>
            <pc:docMk/>
            <pc:sldMk cId="2353393154" sldId="339"/>
            <ac:spMk id="47" creationId="{148C43AA-DAF7-4126-AFD7-FA58E9F5282F}"/>
          </ac:spMkLst>
        </pc:spChg>
        <pc:spChg chg="mod">
          <ac:chgData name="Uchiyama Yusuke" userId="145afaf969fa1ae9" providerId="LiveId" clId="{36721C67-A09D-48FD-9845-8A5EDFA9844C}" dt="2021-03-08T05:51:55.822" v="7478" actId="20577"/>
          <ac:spMkLst>
            <pc:docMk/>
            <pc:sldMk cId="2353393154" sldId="339"/>
            <ac:spMk id="49" creationId="{D018D206-B21B-4DD7-ACA2-51A3881C05A2}"/>
          </ac:spMkLst>
        </pc:spChg>
        <pc:spChg chg="mod">
          <ac:chgData name="Uchiyama Yusuke" userId="145afaf969fa1ae9" providerId="LiveId" clId="{36721C67-A09D-48FD-9845-8A5EDFA9844C}" dt="2021-03-08T04:16:48.592" v="7418" actId="20577"/>
          <ac:spMkLst>
            <pc:docMk/>
            <pc:sldMk cId="2353393154" sldId="339"/>
            <ac:spMk id="51" creationId="{6051DB1E-121F-4CF6-BF7A-EBA7E83545DC}"/>
          </ac:spMkLst>
        </pc:spChg>
        <pc:spChg chg="mod">
          <ac:chgData name="Uchiyama Yusuke" userId="145afaf969fa1ae9" providerId="LiveId" clId="{36721C67-A09D-48FD-9845-8A5EDFA9844C}" dt="2021-03-08T05:52:03.230" v="7481" actId="20577"/>
          <ac:spMkLst>
            <pc:docMk/>
            <pc:sldMk cId="2353393154" sldId="339"/>
            <ac:spMk id="52" creationId="{482B9B1B-6B48-4438-AB66-95889C68F6A4}"/>
          </ac:spMkLst>
        </pc:spChg>
        <pc:spChg chg="mod">
          <ac:chgData name="Uchiyama Yusuke" userId="145afaf969fa1ae9" providerId="LiveId" clId="{36721C67-A09D-48FD-9845-8A5EDFA9844C}" dt="2021-03-08T05:52:11.748" v="7484" actId="20577"/>
          <ac:spMkLst>
            <pc:docMk/>
            <pc:sldMk cId="2353393154" sldId="339"/>
            <ac:spMk id="53" creationId="{DDE4147D-F134-473A-8EC7-0D430B7EAB60}"/>
          </ac:spMkLst>
        </pc:spChg>
        <pc:spChg chg="mod">
          <ac:chgData name="Uchiyama Yusuke" userId="145afaf969fa1ae9" providerId="LiveId" clId="{36721C67-A09D-48FD-9845-8A5EDFA9844C}" dt="2021-03-08T04:16:52.967" v="7421" actId="20577"/>
          <ac:spMkLst>
            <pc:docMk/>
            <pc:sldMk cId="2353393154" sldId="339"/>
            <ac:spMk id="56" creationId="{4E3EABAC-E272-4B52-A20B-2122F3C8132E}"/>
          </ac:spMkLst>
        </pc:spChg>
        <pc:spChg chg="del">
          <ac:chgData name="Uchiyama Yusuke" userId="145afaf969fa1ae9" providerId="LiveId" clId="{36721C67-A09D-48FD-9845-8A5EDFA9844C}" dt="2021-03-08T04:11:10.439" v="7354" actId="21"/>
          <ac:spMkLst>
            <pc:docMk/>
            <pc:sldMk cId="2353393154" sldId="339"/>
            <ac:spMk id="57" creationId="{BFCACBBC-6135-4C80-9F6D-DFFE335AA232}"/>
          </ac:spMkLst>
        </pc:spChg>
        <pc:spChg chg="del">
          <ac:chgData name="Uchiyama Yusuke" userId="145afaf969fa1ae9" providerId="LiveId" clId="{36721C67-A09D-48FD-9845-8A5EDFA9844C}" dt="2021-03-08T04:11:09.613" v="7353" actId="21"/>
          <ac:spMkLst>
            <pc:docMk/>
            <pc:sldMk cId="2353393154" sldId="339"/>
            <ac:spMk id="58" creationId="{EC934986-F6EE-48C3-AC89-9FE603EDCB8C}"/>
          </ac:spMkLst>
        </pc:spChg>
        <pc:spChg chg="mod">
          <ac:chgData name="Uchiyama Yusuke" userId="145afaf969fa1ae9" providerId="LiveId" clId="{36721C67-A09D-48FD-9845-8A5EDFA9844C}" dt="2021-03-08T04:14:01.147" v="7380" actId="20577"/>
          <ac:spMkLst>
            <pc:docMk/>
            <pc:sldMk cId="2353393154" sldId="339"/>
            <ac:spMk id="59" creationId="{0D2157A7-ED81-4E94-A312-CEACB1FB77BA}"/>
          </ac:spMkLst>
        </pc:spChg>
        <pc:spChg chg="mod">
          <ac:chgData name="Uchiyama Yusuke" userId="145afaf969fa1ae9" providerId="LiveId" clId="{36721C67-A09D-48FD-9845-8A5EDFA9844C}" dt="2021-03-09T09:34:29.462" v="9249" actId="207"/>
          <ac:spMkLst>
            <pc:docMk/>
            <pc:sldMk cId="2353393154" sldId="339"/>
            <ac:spMk id="60" creationId="{BD309206-F4DA-43D6-AC9A-DCA1B0FE6FE7}"/>
          </ac:spMkLst>
        </pc:spChg>
        <pc:graphicFrameChg chg="add del mod ord modGraphic">
          <ac:chgData name="Uchiyama Yusuke" userId="145afaf969fa1ae9" providerId="LiveId" clId="{36721C67-A09D-48FD-9845-8A5EDFA9844C}" dt="2021-03-08T04:12:01.278" v="7364" actId="21"/>
          <ac:graphicFrameMkLst>
            <pc:docMk/>
            <pc:sldMk cId="2353393154" sldId="339"/>
            <ac:graphicFrameMk id="62" creationId="{114A23CB-B640-4979-B3E7-86207090916A}"/>
          </ac:graphicFrameMkLst>
        </pc:graphicFrameChg>
        <pc:graphicFrameChg chg="add mod ord modGraphic">
          <ac:chgData name="Uchiyama Yusuke" userId="145afaf969fa1ae9" providerId="LiveId" clId="{36721C67-A09D-48FD-9845-8A5EDFA9844C}" dt="2021-03-08T04:14:07.010" v="7384" actId="1036"/>
          <ac:graphicFrameMkLst>
            <pc:docMk/>
            <pc:sldMk cId="2353393154" sldId="339"/>
            <ac:graphicFrameMk id="63" creationId="{1C47B1CC-A257-4C26-8F40-F8A421679B57}"/>
          </ac:graphicFrameMkLst>
        </pc:graphicFrameChg>
        <pc:graphicFrameChg chg="add del mod">
          <ac:chgData name="Uchiyama Yusuke" userId="145afaf969fa1ae9" providerId="LiveId" clId="{36721C67-A09D-48FD-9845-8A5EDFA9844C}" dt="2021-03-08T04:12:26.483" v="7371" actId="21"/>
          <ac:graphicFrameMkLst>
            <pc:docMk/>
            <pc:sldMk cId="2353393154" sldId="339"/>
            <ac:graphicFrameMk id="64" creationId="{18064B03-1DAA-4B7F-8E67-73C2464B72E2}"/>
          </ac:graphicFrameMkLst>
        </pc:graphicFrameChg>
        <pc:graphicFrameChg chg="add del mod">
          <ac:chgData name="Uchiyama Yusuke" userId="145afaf969fa1ae9" providerId="LiveId" clId="{36721C67-A09D-48FD-9845-8A5EDFA9844C}" dt="2021-03-08T04:12:24.127" v="7370" actId="21"/>
          <ac:graphicFrameMkLst>
            <pc:docMk/>
            <pc:sldMk cId="2353393154" sldId="339"/>
            <ac:graphicFrameMk id="65" creationId="{6DFBAF3A-41BD-4463-8470-CB44C8AB2593}"/>
          </ac:graphicFrameMkLst>
        </pc:graphicFrameChg>
        <pc:graphicFrameChg chg="add mod modGraphic">
          <ac:chgData name="Uchiyama Yusuke" userId="145afaf969fa1ae9" providerId="LiveId" clId="{36721C67-A09D-48FD-9845-8A5EDFA9844C}" dt="2021-03-08T04:14:07.010" v="7384" actId="1036"/>
          <ac:graphicFrameMkLst>
            <pc:docMk/>
            <pc:sldMk cId="2353393154" sldId="339"/>
            <ac:graphicFrameMk id="66" creationId="{4EEBEAF1-516A-403C-8B06-D311C2FDD6C5}"/>
          </ac:graphicFrameMkLst>
        </pc:graphicFrameChg>
        <pc:graphicFrameChg chg="add mod modGraphic">
          <ac:chgData name="Uchiyama Yusuke" userId="145afaf969fa1ae9" providerId="LiveId" clId="{36721C67-A09D-48FD-9845-8A5EDFA9844C}" dt="2021-03-08T04:16:12.484" v="7404" actId="207"/>
          <ac:graphicFrameMkLst>
            <pc:docMk/>
            <pc:sldMk cId="2353393154" sldId="339"/>
            <ac:graphicFrameMk id="67" creationId="{6DE10D73-4562-4FA3-8085-8E447F0A8F16}"/>
          </ac:graphicFrameMkLst>
        </pc:graphicFrameChg>
        <pc:graphicFrameChg chg="add mod modGraphic">
          <ac:chgData name="Uchiyama Yusuke" userId="145afaf969fa1ae9" providerId="LiveId" clId="{36721C67-A09D-48FD-9845-8A5EDFA9844C}" dt="2021-03-08T04:15:40.104" v="7397" actId="1037"/>
          <ac:graphicFrameMkLst>
            <pc:docMk/>
            <pc:sldMk cId="2353393154" sldId="339"/>
            <ac:graphicFrameMk id="68" creationId="{21907643-0BA1-4C00-8ABB-79325A7C4FCE}"/>
          </ac:graphicFrameMkLst>
        </pc:graphicFrameChg>
      </pc:sldChg>
      <pc:sldChg chg="addSp delSp modSp add mod ord">
        <pc:chgData name="Uchiyama Yusuke" userId="145afaf969fa1ae9" providerId="LiveId" clId="{36721C67-A09D-48FD-9845-8A5EDFA9844C}" dt="2021-03-10T02:13:41.548" v="9584" actId="20577"/>
        <pc:sldMkLst>
          <pc:docMk/>
          <pc:sldMk cId="272516983" sldId="340"/>
        </pc:sldMkLst>
        <pc:spChg chg="mod">
          <ac:chgData name="Uchiyama Yusuke" userId="145afaf969fa1ae9" providerId="LiveId" clId="{36721C67-A09D-48FD-9845-8A5EDFA9844C}" dt="2021-03-10T01:24:51.850" v="9529" actId="20577"/>
          <ac:spMkLst>
            <pc:docMk/>
            <pc:sldMk cId="272516983" sldId="340"/>
            <ac:spMk id="2" creationId="{EBE9BC75-C17A-4CD1-A145-98180425B475}"/>
          </ac:spMkLst>
        </pc:spChg>
        <pc:spChg chg="del">
          <ac:chgData name="Uchiyama Yusuke" userId="145afaf969fa1ae9" providerId="LiveId" clId="{36721C67-A09D-48FD-9845-8A5EDFA9844C}" dt="2021-03-10T01:25:58.682" v="9576" actId="21"/>
          <ac:spMkLst>
            <pc:docMk/>
            <pc:sldMk cId="272516983" sldId="340"/>
            <ac:spMk id="7" creationId="{552AF3D8-FF2F-4D81-BB7D-897FDAB8D236}"/>
          </ac:spMkLst>
        </pc:spChg>
        <pc:spChg chg="mod">
          <ac:chgData name="Uchiyama Yusuke" userId="145afaf969fa1ae9" providerId="LiveId" clId="{36721C67-A09D-48FD-9845-8A5EDFA9844C}" dt="2021-03-10T01:25:53.513" v="9575" actId="1076"/>
          <ac:spMkLst>
            <pc:docMk/>
            <pc:sldMk cId="272516983" sldId="340"/>
            <ac:spMk id="59" creationId="{0D2157A7-ED81-4E94-A312-CEACB1FB77BA}"/>
          </ac:spMkLst>
        </pc:spChg>
        <pc:spChg chg="add mod">
          <ac:chgData name="Uchiyama Yusuke" userId="145afaf969fa1ae9" providerId="LiveId" clId="{36721C67-A09D-48FD-9845-8A5EDFA9844C}" dt="2021-03-10T02:13:41.548" v="9584" actId="20577"/>
          <ac:spMkLst>
            <pc:docMk/>
            <pc:sldMk cId="272516983" sldId="340"/>
            <ac:spMk id="70" creationId="{3F710054-04EF-41D6-B63B-2405E95E4C52}"/>
          </ac:spMkLst>
        </pc:spChg>
        <pc:cxnChg chg="add mod">
          <ac:chgData name="Uchiyama Yusuke" userId="145afaf969fa1ae9" providerId="LiveId" clId="{36721C67-A09D-48FD-9845-8A5EDFA9844C}" dt="2021-03-10T01:25:11.392" v="9533" actId="14100"/>
          <ac:cxnSpMkLst>
            <pc:docMk/>
            <pc:sldMk cId="272516983" sldId="340"/>
            <ac:cxnSpMk id="64" creationId="{3DC174C7-CD9B-4827-A8C9-6F0550FC1048}"/>
          </ac:cxnSpMkLst>
        </pc:cxnChg>
        <pc:cxnChg chg="add mod">
          <ac:chgData name="Uchiyama Yusuke" userId="145afaf969fa1ae9" providerId="LiveId" clId="{36721C67-A09D-48FD-9845-8A5EDFA9844C}" dt="2021-03-10T01:25:50.598" v="9574" actId="1036"/>
          <ac:cxnSpMkLst>
            <pc:docMk/>
            <pc:sldMk cId="272516983" sldId="340"/>
            <ac:cxnSpMk id="71" creationId="{63362596-1BF1-4DCA-9D9A-C9F5FDE93800}"/>
          </ac:cxnSpMkLst>
        </pc:cxnChg>
      </pc:sldChg>
      <pc:sldChg chg="addSp modSp new mod">
        <pc:chgData name="Uchiyama Yusuke" userId="145afaf969fa1ae9" providerId="LiveId" clId="{36721C67-A09D-48FD-9845-8A5EDFA9844C}" dt="2021-03-10T05:39:34.244" v="9723" actId="20577"/>
        <pc:sldMkLst>
          <pc:docMk/>
          <pc:sldMk cId="1738735846" sldId="341"/>
        </pc:sldMkLst>
        <pc:spChg chg="mod">
          <ac:chgData name="Uchiyama Yusuke" userId="145afaf969fa1ae9" providerId="LiveId" clId="{36721C67-A09D-48FD-9845-8A5EDFA9844C}" dt="2021-03-10T05:39:04.827" v="9684" actId="14100"/>
          <ac:spMkLst>
            <pc:docMk/>
            <pc:sldMk cId="1738735846" sldId="341"/>
            <ac:spMk id="3" creationId="{05A2287B-C97E-4985-AA89-F63B80E2BB70}"/>
          </ac:spMkLst>
        </pc:spChg>
        <pc:spChg chg="add mod">
          <ac:chgData name="Uchiyama Yusuke" userId="145afaf969fa1ae9" providerId="LiveId" clId="{36721C67-A09D-48FD-9845-8A5EDFA9844C}" dt="2021-03-10T05:39:26.175" v="9709" actId="6549"/>
          <ac:spMkLst>
            <pc:docMk/>
            <pc:sldMk cId="1738735846" sldId="341"/>
            <ac:spMk id="9" creationId="{3C36147C-379A-4A91-80A9-088EE86E3574}"/>
          </ac:spMkLst>
        </pc:spChg>
        <pc:spChg chg="add mod">
          <ac:chgData name="Uchiyama Yusuke" userId="145afaf969fa1ae9" providerId="LiveId" clId="{36721C67-A09D-48FD-9845-8A5EDFA9844C}" dt="2021-03-10T05:39:34.244" v="9723" actId="20577"/>
          <ac:spMkLst>
            <pc:docMk/>
            <pc:sldMk cId="1738735846" sldId="341"/>
            <ac:spMk id="10" creationId="{BDB4027B-F07A-47E7-AAEA-4BE1103F6717}"/>
          </ac:spMkLst>
        </pc:spChg>
        <pc:picChg chg="add mod">
          <ac:chgData name="Uchiyama Yusuke" userId="145afaf969fa1ae9" providerId="LiveId" clId="{36721C67-A09D-48FD-9845-8A5EDFA9844C}" dt="2021-03-10T05:39:07.415" v="9685" actId="1076"/>
          <ac:picMkLst>
            <pc:docMk/>
            <pc:sldMk cId="1738735846" sldId="341"/>
            <ac:picMk id="7" creationId="{AF44EDE4-D090-431A-95A8-D0EE6939F1EA}"/>
          </ac:picMkLst>
        </pc:picChg>
        <pc:picChg chg="add mod">
          <ac:chgData name="Uchiyama Yusuke" userId="145afaf969fa1ae9" providerId="LiveId" clId="{36721C67-A09D-48FD-9845-8A5EDFA9844C}" dt="2021-03-10T05:39:10.935" v="9687" actId="1076"/>
          <ac:picMkLst>
            <pc:docMk/>
            <pc:sldMk cId="1738735846" sldId="341"/>
            <ac:picMk id="8" creationId="{99A06F4C-6B8C-4E4E-B4F3-A27CD7854F80}"/>
          </ac:picMkLst>
        </pc:picChg>
      </pc:sldChg>
      <pc:sldChg chg="modSp new mod">
        <pc:chgData name="Uchiyama Yusuke" userId="145afaf969fa1ae9" providerId="LiveId" clId="{36721C67-A09D-48FD-9845-8A5EDFA9844C}" dt="2021-03-11T08:55:50.269" v="13009" actId="20577"/>
        <pc:sldMkLst>
          <pc:docMk/>
          <pc:sldMk cId="3332258090" sldId="342"/>
        </pc:sldMkLst>
        <pc:spChg chg="mod">
          <ac:chgData name="Uchiyama Yusuke" userId="145afaf969fa1ae9" providerId="LiveId" clId="{36721C67-A09D-48FD-9845-8A5EDFA9844C}" dt="2021-03-11T08:55:50.269" v="13009" actId="20577"/>
          <ac:spMkLst>
            <pc:docMk/>
            <pc:sldMk cId="3332258090" sldId="342"/>
            <ac:spMk id="3" creationId="{EE3B7AFE-6868-4734-9545-B7DA963E8D72}"/>
          </ac:spMkLst>
        </pc:spChg>
      </pc:sldChg>
      <pc:sldChg chg="addSp delSp modSp new mod">
        <pc:chgData name="Uchiyama Yusuke" userId="145afaf969fa1ae9" providerId="LiveId" clId="{36721C67-A09D-48FD-9845-8A5EDFA9844C}" dt="2021-03-11T08:26:44.464" v="12827" actId="20577"/>
        <pc:sldMkLst>
          <pc:docMk/>
          <pc:sldMk cId="1760873516" sldId="343"/>
        </pc:sldMkLst>
        <pc:spChg chg="del">
          <ac:chgData name="Uchiyama Yusuke" userId="145afaf969fa1ae9" providerId="LiveId" clId="{36721C67-A09D-48FD-9845-8A5EDFA9844C}" dt="2021-03-11T06:11:24.232" v="10526" actId="21"/>
          <ac:spMkLst>
            <pc:docMk/>
            <pc:sldMk cId="1760873516" sldId="343"/>
            <ac:spMk id="2" creationId="{F80F910F-C8F1-49B5-92B8-C2D249DB1938}"/>
          </ac:spMkLst>
        </pc:spChg>
        <pc:spChg chg="del">
          <ac:chgData name="Uchiyama Yusuke" userId="145afaf969fa1ae9" providerId="LiveId" clId="{36721C67-A09D-48FD-9845-8A5EDFA9844C}" dt="2021-03-11T06:02:24.115" v="10282" actId="21"/>
          <ac:spMkLst>
            <pc:docMk/>
            <pc:sldMk cId="1760873516" sldId="343"/>
            <ac:spMk id="3" creationId="{5B47C21C-CFA9-4277-A136-F047FB1930BE}"/>
          </ac:spMkLst>
        </pc:spChg>
        <pc:spChg chg="add del mod">
          <ac:chgData name="Uchiyama Yusuke" userId="145afaf969fa1ae9" providerId="LiveId" clId="{36721C67-A09D-48FD-9845-8A5EDFA9844C}" dt="2021-03-11T06:09:47.304" v="10412" actId="21"/>
          <ac:spMkLst>
            <pc:docMk/>
            <pc:sldMk cId="1760873516" sldId="343"/>
            <ac:spMk id="7" creationId="{F22EC308-0953-460D-823C-160273BC1460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8" creationId="{A7535F1D-2E2F-4BFB-B464-ED04E9037361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9" creationId="{B56316DA-E31B-4C2C-B9A8-0C29EAAFD35D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10" creationId="{8CDC02EE-E439-4AE8-911D-E20EE6597930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11" creationId="{7F0DFF78-1F09-43AC-96EE-1B835942A708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12" creationId="{73648A21-853C-47BC-8C4B-2E9B040BB3FC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13" creationId="{03539B90-35D4-45D0-9555-0D504A14D15D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14" creationId="{60EE2568-60E5-4B44-BC21-CDA0178FA727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15" creationId="{0D0CDAE3-E4C6-42D0-B72C-73349037E485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16" creationId="{8442C341-813D-4865-9C19-49D379414A45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17" creationId="{F8441F7D-CF8E-48D6-ABFF-ECA58C8AA6D2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18" creationId="{D4D342E9-5BC7-41AD-9F4E-D3D8048E360D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19" creationId="{4573E508-6C8D-42D8-95E2-43A1C0817C2F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20" creationId="{23807948-4A91-42A1-91CF-83C570915B08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21" creationId="{F62BC215-D2C0-4C5E-AB63-A3CA4BFBF628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22" creationId="{BA26E522-AE83-4D86-A9DC-3A81849D7352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23" creationId="{5DFA60A3-D739-42DF-A9B8-7E6BE79839C3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24" creationId="{4A501840-B419-4393-95BB-28C1573CE695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25" creationId="{E5CCF34E-7248-453D-A7F6-2FDBEECB7476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26" creationId="{AFBD41B8-3C52-4C09-B4C1-A014D6F45FA2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27" creationId="{D0020FD7-E236-495E-8FCE-9E95DEFEA6F0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28" creationId="{817A1749-F5BC-4375-9CC0-4B9138823D61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29" creationId="{F905150B-3D0A-4057-9A70-BB7DD8291849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30" creationId="{FF0329D3-A76D-402D-BC63-F4602931552F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31" creationId="{AF0DF71A-D740-4B23-9F80-6F41AFB65BF1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32" creationId="{7396D6A5-C169-460E-8F68-693821EA430A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33" creationId="{4877329C-4F67-4859-98EF-FC64FA569826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34" creationId="{F06B9AF7-09C9-4167-9F3E-F5B101C0E997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35" creationId="{F913CAB2-C5E3-4DC9-8C4E-64F88928E2B3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36" creationId="{1E9D18D3-C167-4A53-A260-DECDAB970C7F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37" creationId="{0D1FEEE9-6A17-42E5-8496-A8FFB716B722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38" creationId="{DAEB4A9F-C341-455F-85FE-E5DEFF912ACE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39" creationId="{118A2849-22A2-422A-8194-DCCDF8704D91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40" creationId="{97FE7E79-9ED3-4A4E-BE0D-60186D7A2A30}"/>
          </ac:spMkLst>
        </pc:spChg>
        <pc:spChg chg="add mod">
          <ac:chgData name="Uchiyama Yusuke" userId="145afaf969fa1ae9" providerId="LiveId" clId="{36721C67-A09D-48FD-9845-8A5EDFA9844C}" dt="2021-03-11T06:11:03.558" v="10522" actId="164"/>
          <ac:spMkLst>
            <pc:docMk/>
            <pc:sldMk cId="1760873516" sldId="343"/>
            <ac:spMk id="41" creationId="{231110F0-4D87-48F0-BF7A-140C6E783B66}"/>
          </ac:spMkLst>
        </pc:spChg>
        <pc:spChg chg="add del mod">
          <ac:chgData name="Uchiyama Yusuke" userId="145afaf969fa1ae9" providerId="LiveId" clId="{36721C67-A09D-48FD-9845-8A5EDFA9844C}" dt="2021-03-11T06:13:14.328" v="10549" actId="164"/>
          <ac:spMkLst>
            <pc:docMk/>
            <pc:sldMk cId="1760873516" sldId="343"/>
            <ac:spMk id="136" creationId="{1C3A4F7E-B626-4941-BA6A-1142ADD439ED}"/>
          </ac:spMkLst>
        </pc:spChg>
        <pc:spChg chg="add mod">
          <ac:chgData name="Uchiyama Yusuke" userId="145afaf969fa1ae9" providerId="LiveId" clId="{36721C67-A09D-48FD-9845-8A5EDFA9844C}" dt="2021-03-11T06:13:14.328" v="10549" actId="164"/>
          <ac:spMkLst>
            <pc:docMk/>
            <pc:sldMk cId="1760873516" sldId="343"/>
            <ac:spMk id="137" creationId="{442878B0-E8DC-40C5-8E53-5A9C29CD7204}"/>
          </ac:spMkLst>
        </pc:spChg>
        <pc:spChg chg="add mod">
          <ac:chgData name="Uchiyama Yusuke" userId="145afaf969fa1ae9" providerId="LiveId" clId="{36721C67-A09D-48FD-9845-8A5EDFA9844C}" dt="2021-03-11T06:13:14.328" v="10549" actId="164"/>
          <ac:spMkLst>
            <pc:docMk/>
            <pc:sldMk cId="1760873516" sldId="343"/>
            <ac:spMk id="138" creationId="{6D2C8356-15F6-46BB-9D0C-E161478AE38C}"/>
          </ac:spMkLst>
        </pc:spChg>
        <pc:spChg chg="add mod">
          <ac:chgData name="Uchiyama Yusuke" userId="145afaf969fa1ae9" providerId="LiveId" clId="{36721C67-A09D-48FD-9845-8A5EDFA9844C}" dt="2021-03-11T06:13:14.328" v="10549" actId="164"/>
          <ac:spMkLst>
            <pc:docMk/>
            <pc:sldMk cId="1760873516" sldId="343"/>
            <ac:spMk id="139" creationId="{66ABDDC3-C018-45C9-B16B-C5CB68B1AF62}"/>
          </ac:spMkLst>
        </pc:spChg>
        <pc:spChg chg="add mod">
          <ac:chgData name="Uchiyama Yusuke" userId="145afaf969fa1ae9" providerId="LiveId" clId="{36721C67-A09D-48FD-9845-8A5EDFA9844C}" dt="2021-03-11T06:13:14.328" v="10549" actId="164"/>
          <ac:spMkLst>
            <pc:docMk/>
            <pc:sldMk cId="1760873516" sldId="343"/>
            <ac:spMk id="140" creationId="{0A6A69F9-38AF-41BF-994B-2442441EB224}"/>
          </ac:spMkLst>
        </pc:spChg>
        <pc:spChg chg="add mod">
          <ac:chgData name="Uchiyama Yusuke" userId="145afaf969fa1ae9" providerId="LiveId" clId="{36721C67-A09D-48FD-9845-8A5EDFA9844C}" dt="2021-03-11T06:13:14.328" v="10549" actId="164"/>
          <ac:spMkLst>
            <pc:docMk/>
            <pc:sldMk cId="1760873516" sldId="343"/>
            <ac:spMk id="141" creationId="{55731E5C-DF84-44F7-B8C0-6D10E1CC85F0}"/>
          </ac:spMkLst>
        </pc:spChg>
        <pc:spChg chg="add mod">
          <ac:chgData name="Uchiyama Yusuke" userId="145afaf969fa1ae9" providerId="LiveId" clId="{36721C67-A09D-48FD-9845-8A5EDFA9844C}" dt="2021-03-11T06:13:14.328" v="10549" actId="164"/>
          <ac:spMkLst>
            <pc:docMk/>
            <pc:sldMk cId="1760873516" sldId="343"/>
            <ac:spMk id="142" creationId="{70FBDBA5-EB51-4877-9723-8EA3F04F3FCE}"/>
          </ac:spMkLst>
        </pc:spChg>
        <pc:spChg chg="mod">
          <ac:chgData name="Uchiyama Yusuke" userId="145afaf969fa1ae9" providerId="LiveId" clId="{36721C67-A09D-48FD-9845-8A5EDFA9844C}" dt="2021-03-11T06:13:18.239" v="10550" actId="571"/>
          <ac:spMkLst>
            <pc:docMk/>
            <pc:sldMk cId="1760873516" sldId="343"/>
            <ac:spMk id="161" creationId="{E547E228-82A9-4884-BC82-0FE4650B92C0}"/>
          </ac:spMkLst>
        </pc:spChg>
        <pc:spChg chg="mod">
          <ac:chgData name="Uchiyama Yusuke" userId="145afaf969fa1ae9" providerId="LiveId" clId="{36721C67-A09D-48FD-9845-8A5EDFA9844C}" dt="2021-03-11T06:13:44.826" v="10599" actId="1036"/>
          <ac:spMkLst>
            <pc:docMk/>
            <pc:sldMk cId="1760873516" sldId="343"/>
            <ac:spMk id="162" creationId="{58899680-2901-4267-84A7-D651C33DD602}"/>
          </ac:spMkLst>
        </pc:spChg>
        <pc:spChg chg="mod">
          <ac:chgData name="Uchiyama Yusuke" userId="145afaf969fa1ae9" providerId="LiveId" clId="{36721C67-A09D-48FD-9845-8A5EDFA9844C}" dt="2021-03-11T06:13:34.308" v="10583" actId="1035"/>
          <ac:spMkLst>
            <pc:docMk/>
            <pc:sldMk cId="1760873516" sldId="343"/>
            <ac:spMk id="163" creationId="{2C50CFF9-D8E6-4663-BBCF-6BA8BDCF4602}"/>
          </ac:spMkLst>
        </pc:spChg>
        <pc:spChg chg="mod">
          <ac:chgData name="Uchiyama Yusuke" userId="145afaf969fa1ae9" providerId="LiveId" clId="{36721C67-A09D-48FD-9845-8A5EDFA9844C}" dt="2021-03-11T06:13:18.239" v="10550" actId="571"/>
          <ac:spMkLst>
            <pc:docMk/>
            <pc:sldMk cId="1760873516" sldId="343"/>
            <ac:spMk id="164" creationId="{0F788C2F-8BA1-4849-8A2B-B3144C603B8C}"/>
          </ac:spMkLst>
        </pc:spChg>
        <pc:spChg chg="mod">
          <ac:chgData name="Uchiyama Yusuke" userId="145afaf969fa1ae9" providerId="LiveId" clId="{36721C67-A09D-48FD-9845-8A5EDFA9844C}" dt="2021-03-11T06:13:18.239" v="10550" actId="571"/>
          <ac:spMkLst>
            <pc:docMk/>
            <pc:sldMk cId="1760873516" sldId="343"/>
            <ac:spMk id="165" creationId="{DE384A23-0F88-4B13-AFAB-266570627777}"/>
          </ac:spMkLst>
        </pc:spChg>
        <pc:spChg chg="mod">
          <ac:chgData name="Uchiyama Yusuke" userId="145afaf969fa1ae9" providerId="LiveId" clId="{36721C67-A09D-48FD-9845-8A5EDFA9844C}" dt="2021-03-11T06:13:18.239" v="10550" actId="571"/>
          <ac:spMkLst>
            <pc:docMk/>
            <pc:sldMk cId="1760873516" sldId="343"/>
            <ac:spMk id="166" creationId="{2999D2A8-5236-44CD-BCFF-6F107ACDAE15}"/>
          </ac:spMkLst>
        </pc:spChg>
        <pc:spChg chg="mod">
          <ac:chgData name="Uchiyama Yusuke" userId="145afaf969fa1ae9" providerId="LiveId" clId="{36721C67-A09D-48FD-9845-8A5EDFA9844C}" dt="2021-03-11T06:13:18.239" v="10550" actId="571"/>
          <ac:spMkLst>
            <pc:docMk/>
            <pc:sldMk cId="1760873516" sldId="343"/>
            <ac:spMk id="167" creationId="{647C0793-B33F-4D81-B96A-1186CCE31CC5}"/>
          </ac:spMkLst>
        </pc:spChg>
        <pc:spChg chg="add mod">
          <ac:chgData name="Uchiyama Yusuke" userId="145afaf969fa1ae9" providerId="LiveId" clId="{36721C67-A09D-48FD-9845-8A5EDFA9844C}" dt="2021-03-11T06:41:42.845" v="11941" actId="1035"/>
          <ac:spMkLst>
            <pc:docMk/>
            <pc:sldMk cId="1760873516" sldId="343"/>
            <ac:spMk id="181" creationId="{329D1DA1-A6F0-4F3E-855E-7248C47E5CDA}"/>
          </ac:spMkLst>
        </pc:spChg>
        <pc:spChg chg="add mod">
          <ac:chgData name="Uchiyama Yusuke" userId="145afaf969fa1ae9" providerId="LiveId" clId="{36721C67-A09D-48FD-9845-8A5EDFA9844C}" dt="2021-03-11T06:41:42.845" v="11941" actId="1035"/>
          <ac:spMkLst>
            <pc:docMk/>
            <pc:sldMk cId="1760873516" sldId="343"/>
            <ac:spMk id="182" creationId="{45BD9076-739E-457E-A042-1158E4C7BF17}"/>
          </ac:spMkLst>
        </pc:spChg>
        <pc:spChg chg="mod">
          <ac:chgData name="Uchiyama Yusuke" userId="145afaf969fa1ae9" providerId="LiveId" clId="{36721C67-A09D-48FD-9845-8A5EDFA9844C}" dt="2021-03-11T06:26:52.357" v="11574" actId="1036"/>
          <ac:spMkLst>
            <pc:docMk/>
            <pc:sldMk cId="1760873516" sldId="343"/>
            <ac:spMk id="184" creationId="{2871AAC1-E9F2-4F35-93AA-4BD873F88674}"/>
          </ac:spMkLst>
        </pc:spChg>
        <pc:spChg chg="mod">
          <ac:chgData name="Uchiyama Yusuke" userId="145afaf969fa1ae9" providerId="LiveId" clId="{36721C67-A09D-48FD-9845-8A5EDFA9844C}" dt="2021-03-11T06:26:55.517" v="11578" actId="1036"/>
          <ac:spMkLst>
            <pc:docMk/>
            <pc:sldMk cId="1760873516" sldId="343"/>
            <ac:spMk id="185" creationId="{E8DB51C0-0640-4F1C-BEFA-2E2CADB9203C}"/>
          </ac:spMkLst>
        </pc:spChg>
        <pc:spChg chg="mod">
          <ac:chgData name="Uchiyama Yusuke" userId="145afaf969fa1ae9" providerId="LiveId" clId="{36721C67-A09D-48FD-9845-8A5EDFA9844C}" dt="2021-03-11T06:15:08.731" v="10643"/>
          <ac:spMkLst>
            <pc:docMk/>
            <pc:sldMk cId="1760873516" sldId="343"/>
            <ac:spMk id="186" creationId="{0A9FA1E9-F40E-4A7D-8EC4-535E02B81857}"/>
          </ac:spMkLst>
        </pc:spChg>
        <pc:spChg chg="mod">
          <ac:chgData name="Uchiyama Yusuke" userId="145afaf969fa1ae9" providerId="LiveId" clId="{36721C67-A09D-48FD-9845-8A5EDFA9844C}" dt="2021-03-11T06:15:51.167" v="10665" actId="1036"/>
          <ac:spMkLst>
            <pc:docMk/>
            <pc:sldMk cId="1760873516" sldId="343"/>
            <ac:spMk id="187" creationId="{3D32B8DC-7AF6-41A6-AF33-5B8333A3C39B}"/>
          </ac:spMkLst>
        </pc:spChg>
        <pc:spChg chg="mod">
          <ac:chgData name="Uchiyama Yusuke" userId="145afaf969fa1ae9" providerId="LiveId" clId="{36721C67-A09D-48FD-9845-8A5EDFA9844C}" dt="2021-03-11T06:15:08.731" v="10643"/>
          <ac:spMkLst>
            <pc:docMk/>
            <pc:sldMk cId="1760873516" sldId="343"/>
            <ac:spMk id="188" creationId="{ACF66A7E-2F8C-4DFE-BDF3-FD54F4F20000}"/>
          </ac:spMkLst>
        </pc:spChg>
        <pc:spChg chg="mod">
          <ac:chgData name="Uchiyama Yusuke" userId="145afaf969fa1ae9" providerId="LiveId" clId="{36721C67-A09D-48FD-9845-8A5EDFA9844C}" dt="2021-03-11T06:15:56.470" v="10678" actId="1036"/>
          <ac:spMkLst>
            <pc:docMk/>
            <pc:sldMk cId="1760873516" sldId="343"/>
            <ac:spMk id="189" creationId="{802A078A-D85C-4A6F-971D-01534C871635}"/>
          </ac:spMkLst>
        </pc:spChg>
        <pc:spChg chg="mod">
          <ac:chgData name="Uchiyama Yusuke" userId="145afaf969fa1ae9" providerId="LiveId" clId="{36721C67-A09D-48FD-9845-8A5EDFA9844C}" dt="2021-03-11T06:16:00.494" v="10688" actId="1035"/>
          <ac:spMkLst>
            <pc:docMk/>
            <pc:sldMk cId="1760873516" sldId="343"/>
            <ac:spMk id="190" creationId="{8707AD1F-3C30-4C14-985E-7694BF58FE24}"/>
          </ac:spMkLst>
        </pc:spChg>
        <pc:spChg chg="mod">
          <ac:chgData name="Uchiyama Yusuke" userId="145afaf969fa1ae9" providerId="LiveId" clId="{36721C67-A09D-48FD-9845-8A5EDFA9844C}" dt="2021-03-11T06:16:03.585" v="10692" actId="1036"/>
          <ac:spMkLst>
            <pc:docMk/>
            <pc:sldMk cId="1760873516" sldId="343"/>
            <ac:spMk id="191" creationId="{6D3BDD18-54D8-43D0-B502-ECA3EEC87E84}"/>
          </ac:spMkLst>
        </pc:spChg>
        <pc:spChg chg="mod">
          <ac:chgData name="Uchiyama Yusuke" userId="145afaf969fa1ae9" providerId="LiveId" clId="{36721C67-A09D-48FD-9845-8A5EDFA9844C}" dt="2021-03-11T06:15:08.731" v="10643"/>
          <ac:spMkLst>
            <pc:docMk/>
            <pc:sldMk cId="1760873516" sldId="343"/>
            <ac:spMk id="192" creationId="{EC206280-5537-46FF-B4EB-77F74C56A698}"/>
          </ac:spMkLst>
        </pc:spChg>
        <pc:spChg chg="mod">
          <ac:chgData name="Uchiyama Yusuke" userId="145afaf969fa1ae9" providerId="LiveId" clId="{36721C67-A09D-48FD-9845-8A5EDFA9844C}" dt="2021-03-11T06:16:07.228" v="10697" actId="1035"/>
          <ac:spMkLst>
            <pc:docMk/>
            <pc:sldMk cId="1760873516" sldId="343"/>
            <ac:spMk id="193" creationId="{CE378C2E-F959-4B37-B164-389F00F8130E}"/>
          </ac:spMkLst>
        </pc:spChg>
        <pc:spChg chg="mod">
          <ac:chgData name="Uchiyama Yusuke" userId="145afaf969fa1ae9" providerId="LiveId" clId="{36721C67-A09D-48FD-9845-8A5EDFA9844C}" dt="2021-03-11T06:16:10.810" v="10703" actId="1036"/>
          <ac:spMkLst>
            <pc:docMk/>
            <pc:sldMk cId="1760873516" sldId="343"/>
            <ac:spMk id="194" creationId="{9F90C5A9-EA66-4A8B-9E96-CAF8249125F1}"/>
          </ac:spMkLst>
        </pc:spChg>
        <pc:spChg chg="mod">
          <ac:chgData name="Uchiyama Yusuke" userId="145afaf969fa1ae9" providerId="LiveId" clId="{36721C67-A09D-48FD-9845-8A5EDFA9844C}" dt="2021-03-11T06:16:15.008" v="10708" actId="1035"/>
          <ac:spMkLst>
            <pc:docMk/>
            <pc:sldMk cId="1760873516" sldId="343"/>
            <ac:spMk id="195" creationId="{F632AA20-2970-4D92-8113-85A0B950763E}"/>
          </ac:spMkLst>
        </pc:spChg>
        <pc:spChg chg="mod">
          <ac:chgData name="Uchiyama Yusuke" userId="145afaf969fa1ae9" providerId="LiveId" clId="{36721C67-A09D-48FD-9845-8A5EDFA9844C}" dt="2021-03-11T06:18:10.855" v="10858" actId="1076"/>
          <ac:spMkLst>
            <pc:docMk/>
            <pc:sldMk cId="1760873516" sldId="343"/>
            <ac:spMk id="196" creationId="{49B45DCB-114F-48F1-90AD-4FAD40D663EC}"/>
          </ac:spMkLst>
        </pc:spChg>
        <pc:spChg chg="mod">
          <ac:chgData name="Uchiyama Yusuke" userId="145afaf969fa1ae9" providerId="LiveId" clId="{36721C67-A09D-48FD-9845-8A5EDFA9844C}" dt="2021-03-11T06:18:08.307" v="10857" actId="1035"/>
          <ac:spMkLst>
            <pc:docMk/>
            <pc:sldMk cId="1760873516" sldId="343"/>
            <ac:spMk id="197" creationId="{36BBCE11-7226-400B-B88A-93461C14AD4C}"/>
          </ac:spMkLst>
        </pc:spChg>
        <pc:spChg chg="mod">
          <ac:chgData name="Uchiyama Yusuke" userId="145afaf969fa1ae9" providerId="LiveId" clId="{36721C67-A09D-48FD-9845-8A5EDFA9844C}" dt="2021-03-11T06:17:58.592" v="10837" actId="1036"/>
          <ac:spMkLst>
            <pc:docMk/>
            <pc:sldMk cId="1760873516" sldId="343"/>
            <ac:spMk id="198" creationId="{CFC42516-194E-494F-840C-C6756C6C37CA}"/>
          </ac:spMkLst>
        </pc:spChg>
        <pc:spChg chg="mod">
          <ac:chgData name="Uchiyama Yusuke" userId="145afaf969fa1ae9" providerId="LiveId" clId="{36721C67-A09D-48FD-9845-8A5EDFA9844C}" dt="2021-03-11T06:18:01.264" v="10842" actId="1035"/>
          <ac:spMkLst>
            <pc:docMk/>
            <pc:sldMk cId="1760873516" sldId="343"/>
            <ac:spMk id="199" creationId="{2821411F-ED38-42DB-BCA3-B5B866C3708E}"/>
          </ac:spMkLst>
        </pc:spChg>
        <pc:spChg chg="mod">
          <ac:chgData name="Uchiyama Yusuke" userId="145afaf969fa1ae9" providerId="LiveId" clId="{36721C67-A09D-48FD-9845-8A5EDFA9844C}" dt="2021-03-11T06:18:04.434" v="10846" actId="1035"/>
          <ac:spMkLst>
            <pc:docMk/>
            <pc:sldMk cId="1760873516" sldId="343"/>
            <ac:spMk id="200" creationId="{A72225B3-092A-41A8-AAF3-FEAC124047C9}"/>
          </ac:spMkLst>
        </pc:spChg>
        <pc:spChg chg="mod">
          <ac:chgData name="Uchiyama Yusuke" userId="145afaf969fa1ae9" providerId="LiveId" clId="{36721C67-A09D-48FD-9845-8A5EDFA9844C}" dt="2021-03-11T06:16:52.314" v="10748" actId="1035"/>
          <ac:spMkLst>
            <pc:docMk/>
            <pc:sldMk cId="1760873516" sldId="343"/>
            <ac:spMk id="201" creationId="{79FC5F1F-CFFE-42B7-9B3E-7CA130776F8E}"/>
          </ac:spMkLst>
        </pc:spChg>
        <pc:spChg chg="mod">
          <ac:chgData name="Uchiyama Yusuke" userId="145afaf969fa1ae9" providerId="LiveId" clId="{36721C67-A09D-48FD-9845-8A5EDFA9844C}" dt="2021-03-11T06:16:55.271" v="10752" actId="1035"/>
          <ac:spMkLst>
            <pc:docMk/>
            <pc:sldMk cId="1760873516" sldId="343"/>
            <ac:spMk id="202" creationId="{44F6E13C-EEC8-4DA1-87B3-E9CAB2EB6AB5}"/>
          </ac:spMkLst>
        </pc:spChg>
        <pc:spChg chg="mod">
          <ac:chgData name="Uchiyama Yusuke" userId="145afaf969fa1ae9" providerId="LiveId" clId="{36721C67-A09D-48FD-9845-8A5EDFA9844C}" dt="2021-03-11T06:17:00.159" v="10766" actId="1035"/>
          <ac:spMkLst>
            <pc:docMk/>
            <pc:sldMk cId="1760873516" sldId="343"/>
            <ac:spMk id="203" creationId="{368E3C9A-F447-41C3-87A6-0D519626E454}"/>
          </ac:spMkLst>
        </pc:spChg>
        <pc:spChg chg="mod">
          <ac:chgData name="Uchiyama Yusuke" userId="145afaf969fa1ae9" providerId="LiveId" clId="{36721C67-A09D-48FD-9845-8A5EDFA9844C}" dt="2021-03-11T06:28:25.739" v="11589" actId="408"/>
          <ac:spMkLst>
            <pc:docMk/>
            <pc:sldMk cId="1760873516" sldId="343"/>
            <ac:spMk id="204" creationId="{693FFA1A-8ACE-4F7D-907B-29C4405B2F06}"/>
          </ac:spMkLst>
        </pc:spChg>
        <pc:spChg chg="mod">
          <ac:chgData name="Uchiyama Yusuke" userId="145afaf969fa1ae9" providerId="LiveId" clId="{36721C67-A09D-48FD-9845-8A5EDFA9844C}" dt="2021-03-11T06:17:03.206" v="10768" actId="1036"/>
          <ac:spMkLst>
            <pc:docMk/>
            <pc:sldMk cId="1760873516" sldId="343"/>
            <ac:spMk id="205" creationId="{06190438-37A0-4487-9F46-F1BE44299AC0}"/>
          </ac:spMkLst>
        </pc:spChg>
        <pc:spChg chg="mod">
          <ac:chgData name="Uchiyama Yusuke" userId="145afaf969fa1ae9" providerId="LiveId" clId="{36721C67-A09D-48FD-9845-8A5EDFA9844C}" dt="2021-03-11T06:17:08.685" v="10773" actId="1035"/>
          <ac:spMkLst>
            <pc:docMk/>
            <pc:sldMk cId="1760873516" sldId="343"/>
            <ac:spMk id="206" creationId="{B7B40A1A-E016-4448-860D-7C4C3E3051A7}"/>
          </ac:spMkLst>
        </pc:spChg>
        <pc:spChg chg="mod">
          <ac:chgData name="Uchiyama Yusuke" userId="145afaf969fa1ae9" providerId="LiveId" clId="{36721C67-A09D-48FD-9845-8A5EDFA9844C}" dt="2021-03-11T06:17:12.071" v="10778" actId="1036"/>
          <ac:spMkLst>
            <pc:docMk/>
            <pc:sldMk cId="1760873516" sldId="343"/>
            <ac:spMk id="207" creationId="{87308AAB-DFC4-494D-BD6B-416A58850A04}"/>
          </ac:spMkLst>
        </pc:spChg>
        <pc:spChg chg="mod">
          <ac:chgData name="Uchiyama Yusuke" userId="145afaf969fa1ae9" providerId="LiveId" clId="{36721C67-A09D-48FD-9845-8A5EDFA9844C}" dt="2021-03-11T06:28:13.241" v="11588" actId="408"/>
          <ac:spMkLst>
            <pc:docMk/>
            <pc:sldMk cId="1760873516" sldId="343"/>
            <ac:spMk id="208" creationId="{8971823F-4721-482F-9585-0F5F16478933}"/>
          </ac:spMkLst>
        </pc:spChg>
        <pc:spChg chg="mod">
          <ac:chgData name="Uchiyama Yusuke" userId="145afaf969fa1ae9" providerId="LiveId" clId="{36721C67-A09D-48FD-9845-8A5EDFA9844C}" dt="2021-03-11T06:28:05.377" v="11587" actId="408"/>
          <ac:spMkLst>
            <pc:docMk/>
            <pc:sldMk cId="1760873516" sldId="343"/>
            <ac:spMk id="209" creationId="{4004235E-2863-46C8-975F-AC9E943139DD}"/>
          </ac:spMkLst>
        </pc:spChg>
        <pc:spChg chg="mod">
          <ac:chgData name="Uchiyama Yusuke" userId="145afaf969fa1ae9" providerId="LiveId" clId="{36721C67-A09D-48FD-9845-8A5EDFA9844C}" dt="2021-03-11T06:17:19.197" v="10793" actId="1035"/>
          <ac:spMkLst>
            <pc:docMk/>
            <pc:sldMk cId="1760873516" sldId="343"/>
            <ac:spMk id="210" creationId="{0172B227-859A-4B45-BFAC-624BED793F9D}"/>
          </ac:spMkLst>
        </pc:spChg>
        <pc:spChg chg="mod">
          <ac:chgData name="Uchiyama Yusuke" userId="145afaf969fa1ae9" providerId="LiveId" clId="{36721C67-A09D-48FD-9845-8A5EDFA9844C}" dt="2021-03-11T06:17:23.053" v="10800" actId="1036"/>
          <ac:spMkLst>
            <pc:docMk/>
            <pc:sldMk cId="1760873516" sldId="343"/>
            <ac:spMk id="211" creationId="{19718F81-8E51-4D4B-B365-B720181C3238}"/>
          </ac:spMkLst>
        </pc:spChg>
        <pc:spChg chg="mod">
          <ac:chgData name="Uchiyama Yusuke" userId="145afaf969fa1ae9" providerId="LiveId" clId="{36721C67-A09D-48FD-9845-8A5EDFA9844C}" dt="2021-03-11T06:17:25.848" v="10805" actId="1035"/>
          <ac:spMkLst>
            <pc:docMk/>
            <pc:sldMk cId="1760873516" sldId="343"/>
            <ac:spMk id="212" creationId="{990A2764-E374-475C-844E-F8FEF3453134}"/>
          </ac:spMkLst>
        </pc:spChg>
        <pc:spChg chg="mod">
          <ac:chgData name="Uchiyama Yusuke" userId="145afaf969fa1ae9" providerId="LiveId" clId="{36721C67-A09D-48FD-9845-8A5EDFA9844C}" dt="2021-03-11T06:17:28.797" v="10807" actId="1035"/>
          <ac:spMkLst>
            <pc:docMk/>
            <pc:sldMk cId="1760873516" sldId="343"/>
            <ac:spMk id="213" creationId="{D8301F21-2E2B-4E8B-B18D-3B5D2113D6A9}"/>
          </ac:spMkLst>
        </pc:spChg>
        <pc:spChg chg="mod">
          <ac:chgData name="Uchiyama Yusuke" userId="145afaf969fa1ae9" providerId="LiveId" clId="{36721C67-A09D-48FD-9845-8A5EDFA9844C}" dt="2021-03-11T06:27:29.407" v="11580" actId="408"/>
          <ac:spMkLst>
            <pc:docMk/>
            <pc:sldMk cId="1760873516" sldId="343"/>
            <ac:spMk id="214" creationId="{89321368-ADD5-4CD3-BA94-8FC4011B7E29}"/>
          </ac:spMkLst>
        </pc:spChg>
        <pc:spChg chg="mod">
          <ac:chgData name="Uchiyama Yusuke" userId="145afaf969fa1ae9" providerId="LiveId" clId="{36721C67-A09D-48FD-9845-8A5EDFA9844C}" dt="2021-03-11T06:26:35.092" v="11552" actId="1036"/>
          <ac:spMkLst>
            <pc:docMk/>
            <pc:sldMk cId="1760873516" sldId="343"/>
            <ac:spMk id="215" creationId="{A584ECC8-6870-447C-9E0A-5061C88A7E0F}"/>
          </ac:spMkLst>
        </pc:spChg>
        <pc:spChg chg="mod">
          <ac:chgData name="Uchiyama Yusuke" userId="145afaf969fa1ae9" providerId="LiveId" clId="{36721C67-A09D-48FD-9845-8A5EDFA9844C}" dt="2021-03-11T06:26:35.092" v="11552" actId="1036"/>
          <ac:spMkLst>
            <pc:docMk/>
            <pc:sldMk cId="1760873516" sldId="343"/>
            <ac:spMk id="216" creationId="{C145750A-CADD-44BE-8F1E-E8DE12641310}"/>
          </ac:spMkLst>
        </pc:spChg>
        <pc:spChg chg="mod">
          <ac:chgData name="Uchiyama Yusuke" userId="145afaf969fa1ae9" providerId="LiveId" clId="{36721C67-A09D-48FD-9845-8A5EDFA9844C}" dt="2021-03-11T06:26:45.375" v="11561" actId="1036"/>
          <ac:spMkLst>
            <pc:docMk/>
            <pc:sldMk cId="1760873516" sldId="343"/>
            <ac:spMk id="217" creationId="{5E8769E5-EF52-4F24-9594-5B3265FCF9CA}"/>
          </ac:spMkLst>
        </pc:spChg>
        <pc:spChg chg="mod">
          <ac:chgData name="Uchiyama Yusuke" userId="145afaf969fa1ae9" providerId="LiveId" clId="{36721C67-A09D-48FD-9845-8A5EDFA9844C}" dt="2021-03-11T06:24:05.051" v="11381" actId="1035"/>
          <ac:spMkLst>
            <pc:docMk/>
            <pc:sldMk cId="1760873516" sldId="343"/>
            <ac:spMk id="258" creationId="{A4B7FF35-1166-411D-8E11-358D6E9D93FA}"/>
          </ac:spMkLst>
        </pc:spChg>
        <pc:spChg chg="mod">
          <ac:chgData name="Uchiyama Yusuke" userId="145afaf969fa1ae9" providerId="LiveId" clId="{36721C67-A09D-48FD-9845-8A5EDFA9844C}" dt="2021-03-11T06:22:04" v="11146" actId="1035"/>
          <ac:spMkLst>
            <pc:docMk/>
            <pc:sldMk cId="1760873516" sldId="343"/>
            <ac:spMk id="259" creationId="{9DFB1C19-133A-4561-85CD-854D304FA471}"/>
          </ac:spMkLst>
        </pc:spChg>
        <pc:spChg chg="mod">
          <ac:chgData name="Uchiyama Yusuke" userId="145afaf969fa1ae9" providerId="LiveId" clId="{36721C67-A09D-48FD-9845-8A5EDFA9844C}" dt="2021-03-11T06:24:10.052" v="11385" actId="1035"/>
          <ac:spMkLst>
            <pc:docMk/>
            <pc:sldMk cId="1760873516" sldId="343"/>
            <ac:spMk id="260" creationId="{DA27C502-B7A9-4983-8CC1-4640B30ACA55}"/>
          </ac:spMkLst>
        </pc:spChg>
        <pc:spChg chg="mod">
          <ac:chgData name="Uchiyama Yusuke" userId="145afaf969fa1ae9" providerId="LiveId" clId="{36721C67-A09D-48FD-9845-8A5EDFA9844C}" dt="2021-03-11T06:22:06.863" v="11149" actId="1036"/>
          <ac:spMkLst>
            <pc:docMk/>
            <pc:sldMk cId="1760873516" sldId="343"/>
            <ac:spMk id="261" creationId="{18663955-28BC-407E-958E-2DF4429C6748}"/>
          </ac:spMkLst>
        </pc:spChg>
        <pc:spChg chg="mod">
          <ac:chgData name="Uchiyama Yusuke" userId="145afaf969fa1ae9" providerId="LiveId" clId="{36721C67-A09D-48FD-9845-8A5EDFA9844C}" dt="2021-03-11T06:24:13.793" v="11394" actId="1036"/>
          <ac:spMkLst>
            <pc:docMk/>
            <pc:sldMk cId="1760873516" sldId="343"/>
            <ac:spMk id="262" creationId="{12096916-288E-4F68-AE79-D69A9FA7780E}"/>
          </ac:spMkLst>
        </pc:spChg>
        <pc:spChg chg="mod">
          <ac:chgData name="Uchiyama Yusuke" userId="145afaf969fa1ae9" providerId="LiveId" clId="{36721C67-A09D-48FD-9845-8A5EDFA9844C}" dt="2021-03-11T06:23:42.104" v="11368" actId="1037"/>
          <ac:spMkLst>
            <pc:docMk/>
            <pc:sldMk cId="1760873516" sldId="343"/>
            <ac:spMk id="263" creationId="{D3905BCF-41DC-4C2A-A811-3B88CC960F23}"/>
          </ac:spMkLst>
        </pc:spChg>
        <pc:spChg chg="mod">
          <ac:chgData name="Uchiyama Yusuke" userId="145afaf969fa1ae9" providerId="LiveId" clId="{36721C67-A09D-48FD-9845-8A5EDFA9844C}" dt="2021-03-11T06:21:52.570" v="11127" actId="1036"/>
          <ac:spMkLst>
            <pc:docMk/>
            <pc:sldMk cId="1760873516" sldId="343"/>
            <ac:spMk id="264" creationId="{54376520-80E8-4B2F-A73B-AD957188ADF4}"/>
          </ac:spMkLst>
        </pc:spChg>
        <pc:spChg chg="mod">
          <ac:chgData name="Uchiyama Yusuke" userId="145afaf969fa1ae9" providerId="LiveId" clId="{36721C67-A09D-48FD-9845-8A5EDFA9844C}" dt="2021-03-11T06:21:55.667" v="11132" actId="1036"/>
          <ac:spMkLst>
            <pc:docMk/>
            <pc:sldMk cId="1760873516" sldId="343"/>
            <ac:spMk id="265" creationId="{22985E67-636B-4F39-BCD4-6A808241AC48}"/>
          </ac:spMkLst>
        </pc:spChg>
        <pc:spChg chg="mod">
          <ac:chgData name="Uchiyama Yusuke" userId="145afaf969fa1ae9" providerId="LiveId" clId="{36721C67-A09D-48FD-9845-8A5EDFA9844C}" dt="2021-03-11T06:19:50.487" v="10914" actId="1036"/>
          <ac:spMkLst>
            <pc:docMk/>
            <pc:sldMk cId="1760873516" sldId="343"/>
            <ac:spMk id="266" creationId="{53B1A809-483A-436B-944C-AAFDBC26FE70}"/>
          </ac:spMkLst>
        </pc:spChg>
        <pc:spChg chg="mod">
          <ac:chgData name="Uchiyama Yusuke" userId="145afaf969fa1ae9" providerId="LiveId" clId="{36721C67-A09D-48FD-9845-8A5EDFA9844C}" dt="2021-03-11T06:24:20.429" v="11403" actId="1036"/>
          <ac:spMkLst>
            <pc:docMk/>
            <pc:sldMk cId="1760873516" sldId="343"/>
            <ac:spMk id="267" creationId="{519A68DD-DE36-40C8-9835-01DCA416FBF4}"/>
          </ac:spMkLst>
        </pc:spChg>
        <pc:spChg chg="mod">
          <ac:chgData name="Uchiyama Yusuke" userId="145afaf969fa1ae9" providerId="LiveId" clId="{36721C67-A09D-48FD-9845-8A5EDFA9844C}" dt="2021-03-11T06:21:47.562" v="11123" actId="1036"/>
          <ac:spMkLst>
            <pc:docMk/>
            <pc:sldMk cId="1760873516" sldId="343"/>
            <ac:spMk id="268" creationId="{F7E4B4BB-5CC0-428E-BA62-9BFDE4467AC6}"/>
          </ac:spMkLst>
        </pc:spChg>
        <pc:spChg chg="mod">
          <ac:chgData name="Uchiyama Yusuke" userId="145afaf969fa1ae9" providerId="LiveId" clId="{36721C67-A09D-48FD-9845-8A5EDFA9844C}" dt="2021-03-11T06:22:10.318" v="11155" actId="1036"/>
          <ac:spMkLst>
            <pc:docMk/>
            <pc:sldMk cId="1760873516" sldId="343"/>
            <ac:spMk id="269" creationId="{BEF55D5B-4EB9-4803-8D73-1EC483095947}"/>
          </ac:spMkLst>
        </pc:spChg>
        <pc:spChg chg="mod">
          <ac:chgData name="Uchiyama Yusuke" userId="145afaf969fa1ae9" providerId="LiveId" clId="{36721C67-A09D-48FD-9845-8A5EDFA9844C}" dt="2021-03-11T06:18:59.707" v="10859"/>
          <ac:spMkLst>
            <pc:docMk/>
            <pc:sldMk cId="1760873516" sldId="343"/>
            <ac:spMk id="270" creationId="{DA62005E-03E1-4932-8AEE-E46C8B5B544C}"/>
          </ac:spMkLst>
        </pc:spChg>
        <pc:spChg chg="mod">
          <ac:chgData name="Uchiyama Yusuke" userId="145afaf969fa1ae9" providerId="LiveId" clId="{36721C67-A09D-48FD-9845-8A5EDFA9844C}" dt="2021-03-11T06:20:14.847" v="10970" actId="1036"/>
          <ac:spMkLst>
            <pc:docMk/>
            <pc:sldMk cId="1760873516" sldId="343"/>
            <ac:spMk id="271" creationId="{D2A65425-DAF8-47D7-AC60-FF8AC5D0D669}"/>
          </ac:spMkLst>
        </pc:spChg>
        <pc:spChg chg="mod">
          <ac:chgData name="Uchiyama Yusuke" userId="145afaf969fa1ae9" providerId="LiveId" clId="{36721C67-A09D-48FD-9845-8A5EDFA9844C}" dt="2021-03-11T06:24:25.868" v="11415" actId="1035"/>
          <ac:spMkLst>
            <pc:docMk/>
            <pc:sldMk cId="1760873516" sldId="343"/>
            <ac:spMk id="272" creationId="{F4045E8C-D015-453A-B636-3B82FB380DD4}"/>
          </ac:spMkLst>
        </pc:spChg>
        <pc:spChg chg="mod">
          <ac:chgData name="Uchiyama Yusuke" userId="145afaf969fa1ae9" providerId="LiveId" clId="{36721C67-A09D-48FD-9845-8A5EDFA9844C}" dt="2021-03-11T06:24:32.824" v="11432" actId="1036"/>
          <ac:spMkLst>
            <pc:docMk/>
            <pc:sldMk cId="1760873516" sldId="343"/>
            <ac:spMk id="273" creationId="{50D6D744-F947-46EC-91F6-717E35490F64}"/>
          </ac:spMkLst>
        </pc:spChg>
        <pc:spChg chg="mod">
          <ac:chgData name="Uchiyama Yusuke" userId="145afaf969fa1ae9" providerId="LiveId" clId="{36721C67-A09D-48FD-9845-8A5EDFA9844C}" dt="2021-03-11T06:24:37.476" v="11446" actId="1035"/>
          <ac:spMkLst>
            <pc:docMk/>
            <pc:sldMk cId="1760873516" sldId="343"/>
            <ac:spMk id="274" creationId="{A41DB9AE-5C68-42F4-8E53-ABEDC7A182DC}"/>
          </ac:spMkLst>
        </pc:spChg>
        <pc:spChg chg="mod">
          <ac:chgData name="Uchiyama Yusuke" userId="145afaf969fa1ae9" providerId="LiveId" clId="{36721C67-A09D-48FD-9845-8A5EDFA9844C}" dt="2021-03-11T06:24:40.878" v="11456" actId="1036"/>
          <ac:spMkLst>
            <pc:docMk/>
            <pc:sldMk cId="1760873516" sldId="343"/>
            <ac:spMk id="275" creationId="{3C2A5B7B-3BEC-4B37-A344-E01D83F3CB61}"/>
          </ac:spMkLst>
        </pc:spChg>
        <pc:spChg chg="mod">
          <ac:chgData name="Uchiyama Yusuke" userId="145afaf969fa1ae9" providerId="LiveId" clId="{36721C67-A09D-48FD-9845-8A5EDFA9844C}" dt="2021-03-11T06:18:59.707" v="10859"/>
          <ac:spMkLst>
            <pc:docMk/>
            <pc:sldMk cId="1760873516" sldId="343"/>
            <ac:spMk id="276" creationId="{3A0BD448-497D-4D10-95ED-70A35B247AFA}"/>
          </ac:spMkLst>
        </pc:spChg>
        <pc:spChg chg="mod">
          <ac:chgData name="Uchiyama Yusuke" userId="145afaf969fa1ae9" providerId="LiveId" clId="{36721C67-A09D-48FD-9845-8A5EDFA9844C}" dt="2021-03-11T06:50:19.284" v="12379" actId="1036"/>
          <ac:spMkLst>
            <pc:docMk/>
            <pc:sldMk cId="1760873516" sldId="343"/>
            <ac:spMk id="277" creationId="{125BCECB-3385-4224-B58B-01D8EEAA286C}"/>
          </ac:spMkLst>
        </pc:spChg>
        <pc:spChg chg="mod">
          <ac:chgData name="Uchiyama Yusuke" userId="145afaf969fa1ae9" providerId="LiveId" clId="{36721C67-A09D-48FD-9845-8A5EDFA9844C}" dt="2021-03-11T06:24:49.780" v="11470" actId="1036"/>
          <ac:spMkLst>
            <pc:docMk/>
            <pc:sldMk cId="1760873516" sldId="343"/>
            <ac:spMk id="278" creationId="{D2D4E257-C11C-45FA-805E-3A02AEB0253A}"/>
          </ac:spMkLst>
        </pc:spChg>
        <pc:spChg chg="mod">
          <ac:chgData name="Uchiyama Yusuke" userId="145afaf969fa1ae9" providerId="LiveId" clId="{36721C67-A09D-48FD-9845-8A5EDFA9844C}" dt="2021-03-11T06:22:25.763" v="11190" actId="1036"/>
          <ac:spMkLst>
            <pc:docMk/>
            <pc:sldMk cId="1760873516" sldId="343"/>
            <ac:spMk id="279" creationId="{5FD7B08E-2BE1-4E75-8185-73FEDC552CB5}"/>
          </ac:spMkLst>
        </pc:spChg>
        <pc:spChg chg="mod">
          <ac:chgData name="Uchiyama Yusuke" userId="145afaf969fa1ae9" providerId="LiveId" clId="{36721C67-A09D-48FD-9845-8A5EDFA9844C}" dt="2021-03-11T06:22:29.266" v="11195" actId="1036"/>
          <ac:spMkLst>
            <pc:docMk/>
            <pc:sldMk cId="1760873516" sldId="343"/>
            <ac:spMk id="280" creationId="{72275079-472E-4E67-B268-7421D0A3E9EC}"/>
          </ac:spMkLst>
        </pc:spChg>
        <pc:spChg chg="mod">
          <ac:chgData name="Uchiyama Yusuke" userId="145afaf969fa1ae9" providerId="LiveId" clId="{36721C67-A09D-48FD-9845-8A5EDFA9844C}" dt="2021-03-11T06:22:36.151" v="11214" actId="1036"/>
          <ac:spMkLst>
            <pc:docMk/>
            <pc:sldMk cId="1760873516" sldId="343"/>
            <ac:spMk id="281" creationId="{438FAA77-1596-4D0A-99C4-73741C925E22}"/>
          </ac:spMkLst>
        </pc:spChg>
        <pc:spChg chg="mod">
          <ac:chgData name="Uchiyama Yusuke" userId="145afaf969fa1ae9" providerId="LiveId" clId="{36721C67-A09D-48FD-9845-8A5EDFA9844C}" dt="2021-03-11T06:22:41.012" v="11231" actId="1036"/>
          <ac:spMkLst>
            <pc:docMk/>
            <pc:sldMk cId="1760873516" sldId="343"/>
            <ac:spMk id="282" creationId="{25BEA862-D472-45EE-8268-0BC365C69BCD}"/>
          </ac:spMkLst>
        </pc:spChg>
        <pc:spChg chg="mod">
          <ac:chgData name="Uchiyama Yusuke" userId="145afaf969fa1ae9" providerId="LiveId" clId="{36721C67-A09D-48FD-9845-8A5EDFA9844C}" dt="2021-03-11T06:24:56.876" v="11485" actId="1035"/>
          <ac:spMkLst>
            <pc:docMk/>
            <pc:sldMk cId="1760873516" sldId="343"/>
            <ac:spMk id="283" creationId="{2E086EDB-B858-4F3A-B5DD-A72D7FFBC1A8}"/>
          </ac:spMkLst>
        </pc:spChg>
        <pc:spChg chg="mod">
          <ac:chgData name="Uchiyama Yusuke" userId="145afaf969fa1ae9" providerId="LiveId" clId="{36721C67-A09D-48FD-9845-8A5EDFA9844C}" dt="2021-03-11T06:25:03.702" v="11496" actId="1036"/>
          <ac:spMkLst>
            <pc:docMk/>
            <pc:sldMk cId="1760873516" sldId="343"/>
            <ac:spMk id="284" creationId="{8DC6AE01-47C7-41B8-8415-87914C39EF8A}"/>
          </ac:spMkLst>
        </pc:spChg>
        <pc:spChg chg="mod">
          <ac:chgData name="Uchiyama Yusuke" userId="145afaf969fa1ae9" providerId="LiveId" clId="{36721C67-A09D-48FD-9845-8A5EDFA9844C}" dt="2021-03-11T06:22:57.281" v="11274" actId="1036"/>
          <ac:spMkLst>
            <pc:docMk/>
            <pc:sldMk cId="1760873516" sldId="343"/>
            <ac:spMk id="285" creationId="{5E5A5F45-FFE9-479D-ACDD-C99D02085285}"/>
          </ac:spMkLst>
        </pc:spChg>
        <pc:spChg chg="mod">
          <ac:chgData name="Uchiyama Yusuke" userId="145afaf969fa1ae9" providerId="LiveId" clId="{36721C67-A09D-48FD-9845-8A5EDFA9844C}" dt="2021-03-11T06:18:59.707" v="10859"/>
          <ac:spMkLst>
            <pc:docMk/>
            <pc:sldMk cId="1760873516" sldId="343"/>
            <ac:spMk id="286" creationId="{CFA78F3D-1BA6-4984-9CE4-BA1FB3A281FE}"/>
          </ac:spMkLst>
        </pc:spChg>
        <pc:spChg chg="mod">
          <ac:chgData name="Uchiyama Yusuke" userId="145afaf969fa1ae9" providerId="LiveId" clId="{36721C67-A09D-48FD-9845-8A5EDFA9844C}" dt="2021-03-11T06:30:04.685" v="11597" actId="1035"/>
          <ac:spMkLst>
            <pc:docMk/>
            <pc:sldMk cId="1760873516" sldId="343"/>
            <ac:spMk id="287" creationId="{AFBD2398-051C-44D8-9F21-CEB998FF59AD}"/>
          </ac:spMkLst>
        </pc:spChg>
        <pc:spChg chg="mod">
          <ac:chgData name="Uchiyama Yusuke" userId="145afaf969fa1ae9" providerId="LiveId" clId="{36721C67-A09D-48FD-9845-8A5EDFA9844C}" dt="2021-03-11T06:30:14.281" v="11606" actId="1035"/>
          <ac:spMkLst>
            <pc:docMk/>
            <pc:sldMk cId="1760873516" sldId="343"/>
            <ac:spMk id="288" creationId="{71FA1991-0676-4D57-A6A2-DEEBB94E7F91}"/>
          </ac:spMkLst>
        </pc:spChg>
        <pc:spChg chg="mod">
          <ac:chgData name="Uchiyama Yusuke" userId="145afaf969fa1ae9" providerId="LiveId" clId="{36721C67-A09D-48FD-9845-8A5EDFA9844C}" dt="2021-03-11T06:30:14.281" v="11606" actId="1035"/>
          <ac:spMkLst>
            <pc:docMk/>
            <pc:sldMk cId="1760873516" sldId="343"/>
            <ac:spMk id="289" creationId="{39C03DE1-E284-4949-83CD-4ABEA93090E1}"/>
          </ac:spMkLst>
        </pc:spChg>
        <pc:spChg chg="mod">
          <ac:chgData name="Uchiyama Yusuke" userId="145afaf969fa1ae9" providerId="LiveId" clId="{36721C67-A09D-48FD-9845-8A5EDFA9844C}" dt="2021-03-11T06:30:14.281" v="11606" actId="1035"/>
          <ac:spMkLst>
            <pc:docMk/>
            <pc:sldMk cId="1760873516" sldId="343"/>
            <ac:spMk id="290" creationId="{7B812922-B8FB-45EF-8875-FA0750DA8C7D}"/>
          </ac:spMkLst>
        </pc:spChg>
        <pc:spChg chg="mod">
          <ac:chgData name="Uchiyama Yusuke" userId="145afaf969fa1ae9" providerId="LiveId" clId="{36721C67-A09D-48FD-9845-8A5EDFA9844C}" dt="2021-03-11T06:30:14.281" v="11606" actId="1035"/>
          <ac:spMkLst>
            <pc:docMk/>
            <pc:sldMk cId="1760873516" sldId="343"/>
            <ac:spMk id="291" creationId="{863D216A-697B-4409-B99F-4CB361FC03D1}"/>
          </ac:spMkLst>
        </pc:spChg>
        <pc:spChg chg="add mod">
          <ac:chgData name="Uchiyama Yusuke" userId="145afaf969fa1ae9" providerId="LiveId" clId="{36721C67-A09D-48FD-9845-8A5EDFA9844C}" dt="2021-03-11T06:41:42.845" v="11941" actId="1035"/>
          <ac:spMkLst>
            <pc:docMk/>
            <pc:sldMk cId="1760873516" sldId="343"/>
            <ac:spMk id="357" creationId="{8E62F221-F17B-4F3B-9255-B76654503801}"/>
          </ac:spMkLst>
        </pc:spChg>
        <pc:spChg chg="add mod">
          <ac:chgData name="Uchiyama Yusuke" userId="145afaf969fa1ae9" providerId="LiveId" clId="{36721C67-A09D-48FD-9845-8A5EDFA9844C}" dt="2021-03-11T06:41:42.845" v="11941" actId="1035"/>
          <ac:spMkLst>
            <pc:docMk/>
            <pc:sldMk cId="1760873516" sldId="343"/>
            <ac:spMk id="358" creationId="{70FAB793-253C-47A5-9952-2C2A9C42DCA0}"/>
          </ac:spMkLst>
        </pc:spChg>
        <pc:spChg chg="add mod">
          <ac:chgData name="Uchiyama Yusuke" userId="145afaf969fa1ae9" providerId="LiveId" clId="{36721C67-A09D-48FD-9845-8A5EDFA9844C}" dt="2021-03-11T08:26:44.464" v="12827" actId="20577"/>
          <ac:spMkLst>
            <pc:docMk/>
            <pc:sldMk cId="1760873516" sldId="343"/>
            <ac:spMk id="359" creationId="{40C332EF-39BA-4F86-9FEA-994B5B5F4C6E}"/>
          </ac:spMkLst>
        </pc:spChg>
        <pc:spChg chg="add mod">
          <ac:chgData name="Uchiyama Yusuke" userId="145afaf969fa1ae9" providerId="LiveId" clId="{36721C67-A09D-48FD-9845-8A5EDFA9844C}" dt="2021-03-11T06:49:02.017" v="12363" actId="1076"/>
          <ac:spMkLst>
            <pc:docMk/>
            <pc:sldMk cId="1760873516" sldId="343"/>
            <ac:spMk id="360" creationId="{2FFA41B2-871C-4693-A576-70F65F3127AD}"/>
          </ac:spMkLst>
        </pc:spChg>
        <pc:spChg chg="add mod">
          <ac:chgData name="Uchiyama Yusuke" userId="145afaf969fa1ae9" providerId="LiveId" clId="{36721C67-A09D-48FD-9845-8A5EDFA9844C}" dt="2021-03-11T06:48:26.881" v="12362" actId="1076"/>
          <ac:spMkLst>
            <pc:docMk/>
            <pc:sldMk cId="1760873516" sldId="343"/>
            <ac:spMk id="361" creationId="{DCF07A36-FEDC-4A1F-AB4C-5F36A24F958A}"/>
          </ac:spMkLst>
        </pc:spChg>
        <pc:spChg chg="mod">
          <ac:chgData name="Uchiyama Yusuke" userId="145afaf969fa1ae9" providerId="LiveId" clId="{36721C67-A09D-48FD-9845-8A5EDFA9844C}" dt="2021-03-11T06:43:36.664" v="12029" actId="1036"/>
          <ac:spMkLst>
            <pc:docMk/>
            <pc:sldMk cId="1760873516" sldId="343"/>
            <ac:spMk id="363" creationId="{2C738CBA-90A0-4982-B3EA-6785BF284595}"/>
          </ac:spMkLst>
        </pc:spChg>
        <pc:spChg chg="mod">
          <ac:chgData name="Uchiyama Yusuke" userId="145afaf969fa1ae9" providerId="LiveId" clId="{36721C67-A09D-48FD-9845-8A5EDFA9844C}" dt="2021-03-11T06:43:43.355" v="12046" actId="1036"/>
          <ac:spMkLst>
            <pc:docMk/>
            <pc:sldMk cId="1760873516" sldId="343"/>
            <ac:spMk id="364" creationId="{16403307-606C-4CF2-80B2-0E415EB53187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65" creationId="{9F9D343B-3867-4AF4-8C28-2496BBF387A3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66" creationId="{10870C9F-1FF4-46FF-807E-3058A0191953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67" creationId="{176FCACA-840E-4FE1-8183-A3A24D0BAC0E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68" creationId="{85E6DAB2-59AA-464C-B989-A788735FEA44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69" creationId="{AE7693A5-B286-41D0-88C9-8309F98564F4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70" creationId="{FFCB8CE7-D3E6-4F85-BFB0-1B7C109E4BBF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71" creationId="{95A878DD-5240-40C9-A2F6-C038FF97AA2A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72" creationId="{7C3CC55A-CD54-45FC-804D-565C4B043FA1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73" creationId="{350DF781-4F75-4A95-A59C-98F938A49B47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74" creationId="{4C46C298-CFB0-4515-9DDF-6DC669CF2A97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75" creationId="{6D9DB0C6-E638-4CDE-AE42-44AB92D4CE7F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76" creationId="{EBD35689-9C6E-4922-9EF6-B4F6ACFDFCCB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77" creationId="{594B2065-5121-4668-8E56-4DD9AF9F0BA6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78" creationId="{4CA45CD8-B1F8-42BF-BD42-44C25E262D23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79" creationId="{31B8C064-4BEA-48B6-BDCA-9CB01E06D2BE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80" creationId="{4046D312-FE2D-4CDD-A1D2-FCEFECB44256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81" creationId="{3DCD00C1-44CA-4CF5-A04D-9ED89590BEC7}"/>
          </ac:spMkLst>
        </pc:spChg>
        <pc:spChg chg="mod">
          <ac:chgData name="Uchiyama Yusuke" userId="145afaf969fa1ae9" providerId="LiveId" clId="{36721C67-A09D-48FD-9845-8A5EDFA9844C}" dt="2021-03-11T06:43:57.681" v="12071" actId="1035"/>
          <ac:spMkLst>
            <pc:docMk/>
            <pc:sldMk cId="1760873516" sldId="343"/>
            <ac:spMk id="382" creationId="{E0D4CA8D-8B1F-4924-B631-258AC80EDA87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83" creationId="{75EB7F56-8A19-4CD2-B36F-E6D3AB3DD793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84" creationId="{81920892-79AD-4981-898D-CB543EB774FF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85" creationId="{FA8098B5-3E4B-492E-B673-026E3A41A852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86" creationId="{119AABE4-164B-4D76-9244-D34249274B5A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87" creationId="{00C439A9-3C72-492C-A0D6-E5AC40DA14BD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88" creationId="{A78AC72D-AEA7-4F9C-BD13-02E845DFC019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89" creationId="{BC369788-B5A8-428C-8F87-EB03FA5EC121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90" creationId="{5FA6D470-438B-4D22-8F11-0A988C185E64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91" creationId="{476F48D8-2917-4F27-9AA3-7B6B9913057D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92" creationId="{F6F17EF0-4444-4342-8C69-722C70B901D9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93" creationId="{23FC05D9-7008-413C-8A21-6B9BBB9599B3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94" creationId="{155EC885-3115-4205-B2EB-71DB8A702CD6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395" creationId="{169871F2-80C6-4C64-B616-A19313A74900}"/>
          </ac:spMkLst>
        </pc:spChg>
        <pc:spChg chg="mod">
          <ac:chgData name="Uchiyama Yusuke" userId="145afaf969fa1ae9" providerId="LiveId" clId="{36721C67-A09D-48FD-9845-8A5EDFA9844C}" dt="2021-03-11T06:44:03.345" v="12081" actId="1035"/>
          <ac:spMkLst>
            <pc:docMk/>
            <pc:sldMk cId="1760873516" sldId="343"/>
            <ac:spMk id="396" creationId="{2E535920-7CEA-41A0-B0CC-7B8D2086F91C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31" creationId="{DCFE626A-92B3-49CA-B109-6A0FFAEAA015}"/>
          </ac:spMkLst>
        </pc:spChg>
        <pc:spChg chg="mod">
          <ac:chgData name="Uchiyama Yusuke" userId="145afaf969fa1ae9" providerId="LiveId" clId="{36721C67-A09D-48FD-9845-8A5EDFA9844C}" dt="2021-03-11T06:44:16.491" v="12094" actId="1035"/>
          <ac:spMkLst>
            <pc:docMk/>
            <pc:sldMk cId="1760873516" sldId="343"/>
            <ac:spMk id="432" creationId="{0DC8C8EB-BEC4-4826-9728-1586078EE785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33" creationId="{57C6AA4F-3197-41CA-BE41-E7B4E3F8D66A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34" creationId="{A208B681-CB39-48FC-8125-F4D56AD03B88}"/>
          </ac:spMkLst>
        </pc:spChg>
        <pc:spChg chg="mod">
          <ac:chgData name="Uchiyama Yusuke" userId="145afaf969fa1ae9" providerId="LiveId" clId="{36721C67-A09D-48FD-9845-8A5EDFA9844C}" dt="2021-03-11T06:44:25.299" v="12125" actId="1035"/>
          <ac:spMkLst>
            <pc:docMk/>
            <pc:sldMk cId="1760873516" sldId="343"/>
            <ac:spMk id="435" creationId="{3E775101-D312-4C8B-AE34-F171FD28376F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36" creationId="{33ACF9C6-BB58-47DE-A228-16C7CC46DB2A}"/>
          </ac:spMkLst>
        </pc:spChg>
        <pc:spChg chg="mod">
          <ac:chgData name="Uchiyama Yusuke" userId="145afaf969fa1ae9" providerId="LiveId" clId="{36721C67-A09D-48FD-9845-8A5EDFA9844C}" dt="2021-03-11T06:44:38.253" v="12180" actId="1035"/>
          <ac:spMkLst>
            <pc:docMk/>
            <pc:sldMk cId="1760873516" sldId="343"/>
            <ac:spMk id="437" creationId="{D4891E47-96A8-4565-B271-29DA000E719C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38" creationId="{B73D698D-CC64-43CD-87CA-83509495BE13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39" creationId="{4EE4481F-BD9C-4DC2-8A35-09422C6DB257}"/>
          </ac:spMkLst>
        </pc:spChg>
        <pc:spChg chg="mod">
          <ac:chgData name="Uchiyama Yusuke" userId="145afaf969fa1ae9" providerId="LiveId" clId="{36721C67-A09D-48FD-9845-8A5EDFA9844C}" dt="2021-03-11T06:44:44.849" v="12190" actId="1035"/>
          <ac:spMkLst>
            <pc:docMk/>
            <pc:sldMk cId="1760873516" sldId="343"/>
            <ac:spMk id="440" creationId="{51A2AFD2-4669-4D2A-BEAE-EF4C5CBC7DC5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41" creationId="{8510F5A2-FBEC-4DDC-B6B6-1E772BE4A9B5}"/>
          </ac:spMkLst>
        </pc:spChg>
        <pc:spChg chg="mod">
          <ac:chgData name="Uchiyama Yusuke" userId="145afaf969fa1ae9" providerId="LiveId" clId="{36721C67-A09D-48FD-9845-8A5EDFA9844C}" dt="2021-03-11T06:44:51.643" v="12212" actId="1035"/>
          <ac:spMkLst>
            <pc:docMk/>
            <pc:sldMk cId="1760873516" sldId="343"/>
            <ac:spMk id="442" creationId="{70D28A1C-A2E6-4DB1-90C9-CCA1C7209AF8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43" creationId="{2200BD5B-D98C-4E55-9A93-926D9764C9CC}"/>
          </ac:spMkLst>
        </pc:spChg>
        <pc:spChg chg="mod">
          <ac:chgData name="Uchiyama Yusuke" userId="145afaf969fa1ae9" providerId="LiveId" clId="{36721C67-A09D-48FD-9845-8A5EDFA9844C}" dt="2021-03-11T06:44:58.415" v="12236" actId="1035"/>
          <ac:spMkLst>
            <pc:docMk/>
            <pc:sldMk cId="1760873516" sldId="343"/>
            <ac:spMk id="444" creationId="{29DD67AD-45DA-4F8C-B9AF-88201A1C0C9F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45" creationId="{A82F70FF-4273-4F86-AE53-5377F5E4C103}"/>
          </ac:spMkLst>
        </pc:spChg>
        <pc:spChg chg="mod">
          <ac:chgData name="Uchiyama Yusuke" userId="145afaf969fa1ae9" providerId="LiveId" clId="{36721C67-A09D-48FD-9845-8A5EDFA9844C}" dt="2021-03-11T06:45:17.393" v="12286" actId="1076"/>
          <ac:spMkLst>
            <pc:docMk/>
            <pc:sldMk cId="1760873516" sldId="343"/>
            <ac:spMk id="446" creationId="{35D942C7-F24D-48F8-959F-6ADDD3AF8EFB}"/>
          </ac:spMkLst>
        </pc:spChg>
        <pc:spChg chg="mod">
          <ac:chgData name="Uchiyama Yusuke" userId="145afaf969fa1ae9" providerId="LiveId" clId="{36721C67-A09D-48FD-9845-8A5EDFA9844C}" dt="2021-03-11T06:45:24.797" v="12287" actId="1076"/>
          <ac:spMkLst>
            <pc:docMk/>
            <pc:sldMk cId="1760873516" sldId="343"/>
            <ac:spMk id="447" creationId="{2E326988-FEBB-4E5D-A720-95E3843909A5}"/>
          </ac:spMkLst>
        </pc:spChg>
        <pc:spChg chg="mod">
          <ac:chgData name="Uchiyama Yusuke" userId="145afaf969fa1ae9" providerId="LiveId" clId="{36721C67-A09D-48FD-9845-8A5EDFA9844C}" dt="2021-03-11T06:45:29.922" v="12288" actId="1076"/>
          <ac:spMkLst>
            <pc:docMk/>
            <pc:sldMk cId="1760873516" sldId="343"/>
            <ac:spMk id="448" creationId="{62AAD8BE-4A5C-442D-A53A-20FF1F5F08EA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49" creationId="{CD0EE0E8-93A1-4A45-81E3-923D9794FEFC}"/>
          </ac:spMkLst>
        </pc:spChg>
        <pc:spChg chg="mod">
          <ac:chgData name="Uchiyama Yusuke" userId="145afaf969fa1ae9" providerId="LiveId" clId="{36721C67-A09D-48FD-9845-8A5EDFA9844C}" dt="2021-03-11T06:45:33.889" v="12289" actId="1076"/>
          <ac:spMkLst>
            <pc:docMk/>
            <pc:sldMk cId="1760873516" sldId="343"/>
            <ac:spMk id="450" creationId="{4ECF2C51-DD5C-4D32-AB36-62524D7ACECC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51" creationId="{21A20276-10F0-4C9F-B0B3-33752A2A297D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52" creationId="{DAD3622C-E46B-4CFB-ADB4-C154DAFCF614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53" creationId="{7870E2CA-92AD-4D80-905B-D69C8DD420D3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54" creationId="{59C44FD2-4332-4AE0-83CF-A7B4E45A7E9C}"/>
          </ac:spMkLst>
        </pc:spChg>
        <pc:spChg chg="mod">
          <ac:chgData name="Uchiyama Yusuke" userId="145afaf969fa1ae9" providerId="LiveId" clId="{36721C67-A09D-48FD-9845-8A5EDFA9844C}" dt="2021-03-11T06:45:37.048" v="12290" actId="1076"/>
          <ac:spMkLst>
            <pc:docMk/>
            <pc:sldMk cId="1760873516" sldId="343"/>
            <ac:spMk id="455" creationId="{C4C1344B-6675-4162-BCA4-DB664CE98492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56" creationId="{EAD987A8-2CB7-4E45-A797-CDE34763C28D}"/>
          </ac:spMkLst>
        </pc:spChg>
        <pc:spChg chg="mod">
          <ac:chgData name="Uchiyama Yusuke" userId="145afaf969fa1ae9" providerId="LiveId" clId="{36721C67-A09D-48FD-9845-8A5EDFA9844C}" dt="2021-03-11T06:45:40.818" v="12291" actId="1076"/>
          <ac:spMkLst>
            <pc:docMk/>
            <pc:sldMk cId="1760873516" sldId="343"/>
            <ac:spMk id="457" creationId="{B98E723E-E25C-49AD-A7DC-1D79A19F001E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58" creationId="{8F28B942-7558-42A6-9495-60B5C0EE4A3C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59" creationId="{F5922044-9303-4CCF-9299-C90741106B3E}"/>
          </ac:spMkLst>
        </pc:spChg>
        <pc:spChg chg="mod">
          <ac:chgData name="Uchiyama Yusuke" userId="145afaf969fa1ae9" providerId="LiveId" clId="{36721C67-A09D-48FD-9845-8A5EDFA9844C}" dt="2021-03-11T06:45:46.377" v="12292" actId="1076"/>
          <ac:spMkLst>
            <pc:docMk/>
            <pc:sldMk cId="1760873516" sldId="343"/>
            <ac:spMk id="460" creationId="{1A1820A8-615A-4462-87E5-0EAF1A63CE93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61" creationId="{CA5C1913-B11F-43F6-8EC8-6DB1053C99FB}"/>
          </ac:spMkLst>
        </pc:spChg>
        <pc:spChg chg="mod">
          <ac:chgData name="Uchiyama Yusuke" userId="145afaf969fa1ae9" providerId="LiveId" clId="{36721C67-A09D-48FD-9845-8A5EDFA9844C}" dt="2021-03-11T06:45:53.930" v="12298" actId="1035"/>
          <ac:spMkLst>
            <pc:docMk/>
            <pc:sldMk cId="1760873516" sldId="343"/>
            <ac:spMk id="462" creationId="{A92D07FA-5446-47B7-9919-D0851A1449E9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63" creationId="{79E3D580-1B01-4B91-8714-4FC9C34B48A3}"/>
          </ac:spMkLst>
        </pc:spChg>
        <pc:spChg chg="mod">
          <ac:chgData name="Uchiyama Yusuke" userId="145afaf969fa1ae9" providerId="LiveId" clId="{36721C67-A09D-48FD-9845-8A5EDFA9844C}" dt="2021-03-11T06:42:03.052" v="11967" actId="571"/>
          <ac:spMkLst>
            <pc:docMk/>
            <pc:sldMk cId="1760873516" sldId="343"/>
            <ac:spMk id="464" creationId="{829ECFA1-AFE0-40C2-A0D0-6F8B1CE5E2B9}"/>
          </ac:spMkLst>
        </pc:spChg>
        <pc:spChg chg="add mod">
          <ac:chgData name="Uchiyama Yusuke" userId="145afaf969fa1ae9" providerId="LiveId" clId="{36721C67-A09D-48FD-9845-8A5EDFA9844C}" dt="2021-03-11T06:48:05.106" v="12360" actId="1076"/>
          <ac:spMkLst>
            <pc:docMk/>
            <pc:sldMk cId="1760873516" sldId="343"/>
            <ac:spMk id="535" creationId="{7FDCC052-C5C6-4787-BFC4-0A37001CA205}"/>
          </ac:spMkLst>
        </pc:spChg>
        <pc:grpChg chg="add mod">
          <ac:chgData name="Uchiyama Yusuke" userId="145afaf969fa1ae9" providerId="LiveId" clId="{36721C67-A09D-48FD-9845-8A5EDFA9844C}" dt="2021-03-11T06:41:24.682" v="11905" actId="1038"/>
          <ac:grpSpMkLst>
            <pc:docMk/>
            <pc:sldMk cId="1760873516" sldId="343"/>
            <ac:grpSpMk id="135" creationId="{FCCE55B0-E7DE-48AF-B857-227A121B999E}"/>
          </ac:grpSpMkLst>
        </pc:grpChg>
        <pc:grpChg chg="add mod">
          <ac:chgData name="Uchiyama Yusuke" userId="145afaf969fa1ae9" providerId="LiveId" clId="{36721C67-A09D-48FD-9845-8A5EDFA9844C}" dt="2021-03-11T06:41:42.845" v="11941" actId="1035"/>
          <ac:grpSpMkLst>
            <pc:docMk/>
            <pc:sldMk cId="1760873516" sldId="343"/>
            <ac:grpSpMk id="159" creationId="{2C5DC69C-9819-46AF-A99A-D902CF6944DD}"/>
          </ac:grpSpMkLst>
        </pc:grpChg>
        <pc:grpChg chg="add mod">
          <ac:chgData name="Uchiyama Yusuke" userId="145afaf969fa1ae9" providerId="LiveId" clId="{36721C67-A09D-48FD-9845-8A5EDFA9844C}" dt="2021-03-11T06:41:42.845" v="11941" actId="1035"/>
          <ac:grpSpMkLst>
            <pc:docMk/>
            <pc:sldMk cId="1760873516" sldId="343"/>
            <ac:grpSpMk id="160" creationId="{9427E30B-7D31-431E-B2A5-46541079A01B}"/>
          </ac:grpSpMkLst>
        </pc:grpChg>
        <pc:grpChg chg="add mod">
          <ac:chgData name="Uchiyama Yusuke" userId="145afaf969fa1ae9" providerId="LiveId" clId="{36721C67-A09D-48FD-9845-8A5EDFA9844C}" dt="2021-03-11T06:43:14.683" v="12005" actId="1035"/>
          <ac:grpSpMkLst>
            <pc:docMk/>
            <pc:sldMk cId="1760873516" sldId="343"/>
            <ac:grpSpMk id="183" creationId="{EF433326-F87A-4421-8FCE-D60DF2CD7469}"/>
          </ac:grpSpMkLst>
        </pc:grpChg>
        <pc:grpChg chg="add mod">
          <ac:chgData name="Uchiyama Yusuke" userId="145afaf969fa1ae9" providerId="LiveId" clId="{36721C67-A09D-48FD-9845-8A5EDFA9844C}" dt="2021-03-11T06:41:59.085" v="11966" actId="14100"/>
          <ac:grpSpMkLst>
            <pc:docMk/>
            <pc:sldMk cId="1760873516" sldId="343"/>
            <ac:grpSpMk id="257" creationId="{1CCA449E-86AA-44C5-A990-3667865BE0A1}"/>
          </ac:grpSpMkLst>
        </pc:grpChg>
        <pc:grpChg chg="add mod">
          <ac:chgData name="Uchiyama Yusuke" userId="145afaf969fa1ae9" providerId="LiveId" clId="{36721C67-A09D-48FD-9845-8A5EDFA9844C}" dt="2021-03-11T06:43:08.587" v="11993" actId="1035"/>
          <ac:grpSpMkLst>
            <pc:docMk/>
            <pc:sldMk cId="1760873516" sldId="343"/>
            <ac:grpSpMk id="362" creationId="{5B01C8D5-E42B-4379-9701-96FC44FA807C}"/>
          </ac:grpSpMkLst>
        </pc:grpChg>
        <pc:grpChg chg="add mod">
          <ac:chgData name="Uchiyama Yusuke" userId="145afaf969fa1ae9" providerId="LiveId" clId="{36721C67-A09D-48FD-9845-8A5EDFA9844C}" dt="2021-03-11T06:42:03.052" v="11967" actId="571"/>
          <ac:grpSpMkLst>
            <pc:docMk/>
            <pc:sldMk cId="1760873516" sldId="343"/>
            <ac:grpSpMk id="430" creationId="{636AE710-1781-45DE-9982-BFC53655B2FB}"/>
          </ac:grpSpMkLst>
        </pc:grp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43" creationId="{0D9A6B52-8B34-4E9D-96FC-F83CABBB2A17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48" creationId="{E326814C-4623-465E-A9A2-7644C9AF3069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51" creationId="{ECEDE0A8-37A7-42E6-822A-F54CBB17ABFF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53" creationId="{510D275E-F528-4C0F-8A99-A1A864BDA911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55" creationId="{512B5B5F-F95B-4671-91F2-EEC9BB6386BC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57" creationId="{8938A625-B9FA-4A57-B6E4-3E4B905F1CD2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59" creationId="{54889569-EF84-4B84-942A-3837066643C7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62" creationId="{2CA2423B-8E13-455B-9488-200DDAC9EC32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64" creationId="{812AB000-EB18-44EC-BC60-038CA86744BA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66" creationId="{13912DB7-BB67-4921-84B6-F1128B760119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68" creationId="{95624573-CF52-4049-9A0A-35D45B00F392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70" creationId="{4C6C3904-C294-4964-A350-3B410585FD6C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72" creationId="{0AB4537C-5F05-41A8-AADC-6F5DBD8AD983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74" creationId="{95166C52-7304-40A7-9F45-F79516CE2DD2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78" creationId="{0E4EC378-CA9C-43B8-AB69-D828B6270304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80" creationId="{7E5E90EB-7DC8-4EE3-81FA-0D7785BCEA07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82" creationId="{2D36EA38-191A-4105-A431-F013FDAC1960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84" creationId="{64C557B6-83B9-4F69-B374-6854EE96A475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86" creationId="{77B2E7CE-CBEC-4329-87F0-434B58DD1BAA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89" creationId="{6E676E89-CF87-47CA-90B1-8EBDB13EF709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91" creationId="{8185D49F-4A38-4A4C-8765-36C61F73F900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93" creationId="{22994A41-6A4A-4398-82F3-BC18EC5962D1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96" creationId="{64BAAE42-563C-4420-B21C-9450E66E9778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99" creationId="{92492D2C-964A-4E4E-AC34-4AFE185F1D8C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102" creationId="{FDE0B0B1-7E6E-4110-AEAF-7E74E52F9D46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104" creationId="{08AD32B6-445F-4F3D-B247-6E4A0A860586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107" creationId="{6768175C-C32F-4566-B5B2-CA0CC418893D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114" creationId="{4E472C3F-7618-4A85-A423-72CF1065CDA4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116" creationId="{35B81F6E-D55B-4C77-809E-8351F3C3DE78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119" creationId="{647456FB-6037-4B25-87E8-74C9A1228E6A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121" creationId="{BC2852A4-A2EF-4AAD-8344-67DF7BA22B82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123" creationId="{1E995A7D-2A93-4815-BBE2-0760A9A94AC0}"/>
          </ac:cxnSpMkLst>
        </pc:cxnChg>
        <pc:cxnChg chg="add mod">
          <ac:chgData name="Uchiyama Yusuke" userId="145afaf969fa1ae9" providerId="LiveId" clId="{36721C67-A09D-48FD-9845-8A5EDFA9844C}" dt="2021-03-11T06:11:03.558" v="10522" actId="164"/>
          <ac:cxnSpMkLst>
            <pc:docMk/>
            <pc:sldMk cId="1760873516" sldId="343"/>
            <ac:cxnSpMk id="125" creationId="{5511CFA6-A96C-4C63-9FD2-09AC69CEBD9A}"/>
          </ac:cxnSpMkLst>
        </pc:cxnChg>
        <pc:cxnChg chg="add mod">
          <ac:chgData name="Uchiyama Yusuke" userId="145afaf969fa1ae9" providerId="LiveId" clId="{36721C67-A09D-48FD-9845-8A5EDFA9844C}" dt="2021-03-11T06:13:14.328" v="10549" actId="164"/>
          <ac:cxnSpMkLst>
            <pc:docMk/>
            <pc:sldMk cId="1760873516" sldId="343"/>
            <ac:cxnSpMk id="144" creationId="{805861C3-BC89-4DF2-94F6-B7BE3381BE41}"/>
          </ac:cxnSpMkLst>
        </pc:cxnChg>
        <pc:cxnChg chg="add mod">
          <ac:chgData name="Uchiyama Yusuke" userId="145afaf969fa1ae9" providerId="LiveId" clId="{36721C67-A09D-48FD-9845-8A5EDFA9844C}" dt="2021-03-11T06:13:14.328" v="10549" actId="164"/>
          <ac:cxnSpMkLst>
            <pc:docMk/>
            <pc:sldMk cId="1760873516" sldId="343"/>
            <ac:cxnSpMk id="146" creationId="{8F49AEB8-F242-4D71-89BC-53F8946D71FB}"/>
          </ac:cxnSpMkLst>
        </pc:cxnChg>
        <pc:cxnChg chg="add mod">
          <ac:chgData name="Uchiyama Yusuke" userId="145afaf969fa1ae9" providerId="LiveId" clId="{36721C67-A09D-48FD-9845-8A5EDFA9844C}" dt="2021-03-11T06:13:14.328" v="10549" actId="164"/>
          <ac:cxnSpMkLst>
            <pc:docMk/>
            <pc:sldMk cId="1760873516" sldId="343"/>
            <ac:cxnSpMk id="148" creationId="{16370965-F960-4558-AE8B-E36FFF8D8F2D}"/>
          </ac:cxnSpMkLst>
        </pc:cxnChg>
        <pc:cxnChg chg="add mod">
          <ac:chgData name="Uchiyama Yusuke" userId="145afaf969fa1ae9" providerId="LiveId" clId="{36721C67-A09D-48FD-9845-8A5EDFA9844C}" dt="2021-03-11T06:13:14.328" v="10549" actId="164"/>
          <ac:cxnSpMkLst>
            <pc:docMk/>
            <pc:sldMk cId="1760873516" sldId="343"/>
            <ac:cxnSpMk id="150" creationId="{84E1A36A-E080-462A-912D-61F111610725}"/>
          </ac:cxnSpMkLst>
        </pc:cxnChg>
        <pc:cxnChg chg="add mod">
          <ac:chgData name="Uchiyama Yusuke" userId="145afaf969fa1ae9" providerId="LiveId" clId="{36721C67-A09D-48FD-9845-8A5EDFA9844C}" dt="2021-03-11T06:13:14.328" v="10549" actId="164"/>
          <ac:cxnSpMkLst>
            <pc:docMk/>
            <pc:sldMk cId="1760873516" sldId="343"/>
            <ac:cxnSpMk id="156" creationId="{77C35AC6-5062-40CF-A978-48BE237A62C7}"/>
          </ac:cxnSpMkLst>
        </pc:cxnChg>
        <pc:cxnChg chg="add mod">
          <ac:chgData name="Uchiyama Yusuke" userId="145afaf969fa1ae9" providerId="LiveId" clId="{36721C67-A09D-48FD-9845-8A5EDFA9844C}" dt="2021-03-11T06:13:14.328" v="10549" actId="164"/>
          <ac:cxnSpMkLst>
            <pc:docMk/>
            <pc:sldMk cId="1760873516" sldId="343"/>
            <ac:cxnSpMk id="158" creationId="{E46309A6-CE65-42B0-A631-D607A77A3077}"/>
          </ac:cxnSpMkLst>
        </pc:cxnChg>
        <pc:cxnChg chg="mod">
          <ac:chgData name="Uchiyama Yusuke" userId="145afaf969fa1ae9" providerId="LiveId" clId="{36721C67-A09D-48FD-9845-8A5EDFA9844C}" dt="2021-03-11T06:14:12.918" v="10603" actId="14100"/>
          <ac:cxnSpMkLst>
            <pc:docMk/>
            <pc:sldMk cId="1760873516" sldId="343"/>
            <ac:cxnSpMk id="168" creationId="{454FCCD4-A304-4A5A-868A-0C3CE7E65ABD}"/>
          </ac:cxnSpMkLst>
        </pc:cxnChg>
        <pc:cxnChg chg="mod">
          <ac:chgData name="Uchiyama Yusuke" userId="145afaf969fa1ae9" providerId="LiveId" clId="{36721C67-A09D-48FD-9845-8A5EDFA9844C}" dt="2021-03-11T06:14:16.495" v="10605" actId="14100"/>
          <ac:cxnSpMkLst>
            <pc:docMk/>
            <pc:sldMk cId="1760873516" sldId="343"/>
            <ac:cxnSpMk id="169" creationId="{9A2D9A57-857A-4784-ACB6-79F263AD6E68}"/>
          </ac:cxnSpMkLst>
        </pc:cxnChg>
        <pc:cxnChg chg="mod">
          <ac:chgData name="Uchiyama Yusuke" userId="145afaf969fa1ae9" providerId="LiveId" clId="{36721C67-A09D-48FD-9845-8A5EDFA9844C}" dt="2021-03-11T06:14:18.367" v="10606" actId="14100"/>
          <ac:cxnSpMkLst>
            <pc:docMk/>
            <pc:sldMk cId="1760873516" sldId="343"/>
            <ac:cxnSpMk id="170" creationId="{50A5225B-CC9F-4467-B379-5E4A1F8FDBFF}"/>
          </ac:cxnSpMkLst>
        </pc:cxnChg>
        <pc:cxnChg chg="mod">
          <ac:chgData name="Uchiyama Yusuke" userId="145afaf969fa1ae9" providerId="LiveId" clId="{36721C67-A09D-48FD-9845-8A5EDFA9844C}" dt="2021-03-11T06:13:18.239" v="10550" actId="571"/>
          <ac:cxnSpMkLst>
            <pc:docMk/>
            <pc:sldMk cId="1760873516" sldId="343"/>
            <ac:cxnSpMk id="171" creationId="{FD1BD477-8A5D-4ECD-85B8-5BE31021D08E}"/>
          </ac:cxnSpMkLst>
        </pc:cxnChg>
        <pc:cxnChg chg="mod">
          <ac:chgData name="Uchiyama Yusuke" userId="145afaf969fa1ae9" providerId="LiveId" clId="{36721C67-A09D-48FD-9845-8A5EDFA9844C}" dt="2021-03-11T06:13:18.239" v="10550" actId="571"/>
          <ac:cxnSpMkLst>
            <pc:docMk/>
            <pc:sldMk cId="1760873516" sldId="343"/>
            <ac:cxnSpMk id="172" creationId="{35454D62-046F-4BBD-88A1-5AE901B60ADD}"/>
          </ac:cxnSpMkLst>
        </pc:cxnChg>
        <pc:cxnChg chg="mod">
          <ac:chgData name="Uchiyama Yusuke" userId="145afaf969fa1ae9" providerId="LiveId" clId="{36721C67-A09D-48FD-9845-8A5EDFA9844C}" dt="2021-03-11T06:13:18.239" v="10550" actId="571"/>
          <ac:cxnSpMkLst>
            <pc:docMk/>
            <pc:sldMk cId="1760873516" sldId="343"/>
            <ac:cxnSpMk id="173" creationId="{8716133E-E840-4024-BEB0-EECCA43E7147}"/>
          </ac:cxnSpMkLst>
        </pc:cxnChg>
        <pc:cxnChg chg="mod">
          <ac:chgData name="Uchiyama Yusuke" userId="145afaf969fa1ae9" providerId="LiveId" clId="{36721C67-A09D-48FD-9845-8A5EDFA9844C}" dt="2021-03-11T06:26:55.517" v="11578" actId="1036"/>
          <ac:cxnSpMkLst>
            <pc:docMk/>
            <pc:sldMk cId="1760873516" sldId="343"/>
            <ac:cxnSpMk id="218" creationId="{9AA8D172-BC91-4068-ABCE-2065997070A0}"/>
          </ac:cxnSpMkLst>
        </pc:cxnChg>
        <pc:cxnChg chg="mod">
          <ac:chgData name="Uchiyama Yusuke" userId="145afaf969fa1ae9" providerId="LiveId" clId="{36721C67-A09D-48FD-9845-8A5EDFA9844C}" dt="2021-03-11T06:26:55.517" v="11578" actId="1036"/>
          <ac:cxnSpMkLst>
            <pc:docMk/>
            <pc:sldMk cId="1760873516" sldId="343"/>
            <ac:cxnSpMk id="219" creationId="{3B3FDD53-7D23-4B55-B88D-60FF4AC9A5BA}"/>
          </ac:cxnSpMkLst>
        </pc:cxnChg>
        <pc:cxnChg chg="mod">
          <ac:chgData name="Uchiyama Yusuke" userId="145afaf969fa1ae9" providerId="LiveId" clId="{36721C67-A09D-48FD-9845-8A5EDFA9844C}" dt="2021-03-11T06:15:51.167" v="10665" actId="1036"/>
          <ac:cxnSpMkLst>
            <pc:docMk/>
            <pc:sldMk cId="1760873516" sldId="343"/>
            <ac:cxnSpMk id="220" creationId="{FF44B3E5-F6F2-4B7D-B0DB-3FDAFDD8C0FC}"/>
          </ac:cxnSpMkLst>
        </pc:cxnChg>
        <pc:cxnChg chg="mod">
          <ac:chgData name="Uchiyama Yusuke" userId="145afaf969fa1ae9" providerId="LiveId" clId="{36721C67-A09D-48FD-9845-8A5EDFA9844C}" dt="2021-03-11T06:15:51.167" v="10665" actId="1036"/>
          <ac:cxnSpMkLst>
            <pc:docMk/>
            <pc:sldMk cId="1760873516" sldId="343"/>
            <ac:cxnSpMk id="221" creationId="{306A3692-863A-44EC-9CCC-1085EDF32E27}"/>
          </ac:cxnSpMkLst>
        </pc:cxnChg>
        <pc:cxnChg chg="mod">
          <ac:chgData name="Uchiyama Yusuke" userId="145afaf969fa1ae9" providerId="LiveId" clId="{36721C67-A09D-48FD-9845-8A5EDFA9844C}" dt="2021-03-11T06:15:56.470" v="10678" actId="1036"/>
          <ac:cxnSpMkLst>
            <pc:docMk/>
            <pc:sldMk cId="1760873516" sldId="343"/>
            <ac:cxnSpMk id="222" creationId="{E29A3021-A38E-4B54-9295-4C1DE51CC166}"/>
          </ac:cxnSpMkLst>
        </pc:cxnChg>
        <pc:cxnChg chg="mod">
          <ac:chgData name="Uchiyama Yusuke" userId="145afaf969fa1ae9" providerId="LiveId" clId="{36721C67-A09D-48FD-9845-8A5EDFA9844C}" dt="2021-03-11T06:16:00.494" v="10688" actId="1035"/>
          <ac:cxnSpMkLst>
            <pc:docMk/>
            <pc:sldMk cId="1760873516" sldId="343"/>
            <ac:cxnSpMk id="223" creationId="{C014D504-C46B-411B-AD82-9405632C401E}"/>
          </ac:cxnSpMkLst>
        </pc:cxnChg>
        <pc:cxnChg chg="mod">
          <ac:chgData name="Uchiyama Yusuke" userId="145afaf969fa1ae9" providerId="LiveId" clId="{36721C67-A09D-48FD-9845-8A5EDFA9844C}" dt="2021-03-11T06:16:03.585" v="10692" actId="1036"/>
          <ac:cxnSpMkLst>
            <pc:docMk/>
            <pc:sldMk cId="1760873516" sldId="343"/>
            <ac:cxnSpMk id="224" creationId="{1A48EAC1-06B6-4C88-B688-6CA3189FA031}"/>
          </ac:cxnSpMkLst>
        </pc:cxnChg>
        <pc:cxnChg chg="mod">
          <ac:chgData name="Uchiyama Yusuke" userId="145afaf969fa1ae9" providerId="LiveId" clId="{36721C67-A09D-48FD-9845-8A5EDFA9844C}" dt="2021-03-11T06:16:03.585" v="10692" actId="1036"/>
          <ac:cxnSpMkLst>
            <pc:docMk/>
            <pc:sldMk cId="1760873516" sldId="343"/>
            <ac:cxnSpMk id="225" creationId="{5397DE4E-8F83-4A47-AF09-130D80874844}"/>
          </ac:cxnSpMkLst>
        </pc:cxnChg>
        <pc:cxnChg chg="mod">
          <ac:chgData name="Uchiyama Yusuke" userId="145afaf969fa1ae9" providerId="LiveId" clId="{36721C67-A09D-48FD-9845-8A5EDFA9844C}" dt="2021-03-11T06:16:07.228" v="10697" actId="1035"/>
          <ac:cxnSpMkLst>
            <pc:docMk/>
            <pc:sldMk cId="1760873516" sldId="343"/>
            <ac:cxnSpMk id="226" creationId="{984BCE0A-2F67-4263-8F97-55369744F058}"/>
          </ac:cxnSpMkLst>
        </pc:cxnChg>
        <pc:cxnChg chg="mod">
          <ac:chgData name="Uchiyama Yusuke" userId="145afaf969fa1ae9" providerId="LiveId" clId="{36721C67-A09D-48FD-9845-8A5EDFA9844C}" dt="2021-03-11T06:16:10.810" v="10703" actId="1036"/>
          <ac:cxnSpMkLst>
            <pc:docMk/>
            <pc:sldMk cId="1760873516" sldId="343"/>
            <ac:cxnSpMk id="227" creationId="{C8B5A724-6D4A-44F9-B692-2F7C6C8B3533}"/>
          </ac:cxnSpMkLst>
        </pc:cxnChg>
        <pc:cxnChg chg="mod">
          <ac:chgData name="Uchiyama Yusuke" userId="145afaf969fa1ae9" providerId="LiveId" clId="{36721C67-A09D-48FD-9845-8A5EDFA9844C}" dt="2021-03-11T06:16:15.008" v="10708" actId="1035"/>
          <ac:cxnSpMkLst>
            <pc:docMk/>
            <pc:sldMk cId="1760873516" sldId="343"/>
            <ac:cxnSpMk id="228" creationId="{F5477B85-2768-4EE0-AAAC-4972FEF3A448}"/>
          </ac:cxnSpMkLst>
        </pc:cxnChg>
        <pc:cxnChg chg="mod">
          <ac:chgData name="Uchiyama Yusuke" userId="145afaf969fa1ae9" providerId="LiveId" clId="{36721C67-A09D-48FD-9845-8A5EDFA9844C}" dt="2021-03-11T06:18:10.855" v="10858" actId="1076"/>
          <ac:cxnSpMkLst>
            <pc:docMk/>
            <pc:sldMk cId="1760873516" sldId="343"/>
            <ac:cxnSpMk id="229" creationId="{D2541A6D-C0EA-4C80-B11D-639E63BD02A1}"/>
          </ac:cxnSpMkLst>
        </pc:cxnChg>
        <pc:cxnChg chg="mod">
          <ac:chgData name="Uchiyama Yusuke" userId="145afaf969fa1ae9" providerId="LiveId" clId="{36721C67-A09D-48FD-9845-8A5EDFA9844C}" dt="2021-03-11T06:29:36.414" v="11591" actId="14100"/>
          <ac:cxnSpMkLst>
            <pc:docMk/>
            <pc:sldMk cId="1760873516" sldId="343"/>
            <ac:cxnSpMk id="230" creationId="{C7CBDAF2-1588-4A8D-BA68-4B0A873F8208}"/>
          </ac:cxnSpMkLst>
        </pc:cxnChg>
        <pc:cxnChg chg="mod">
          <ac:chgData name="Uchiyama Yusuke" userId="145afaf969fa1ae9" providerId="LiveId" clId="{36721C67-A09D-48FD-9845-8A5EDFA9844C}" dt="2021-03-11T06:18:08.307" v="10857" actId="1035"/>
          <ac:cxnSpMkLst>
            <pc:docMk/>
            <pc:sldMk cId="1760873516" sldId="343"/>
            <ac:cxnSpMk id="231" creationId="{AE3FB8D1-065B-4F5D-93B3-9A91FCA4912A}"/>
          </ac:cxnSpMkLst>
        </pc:cxnChg>
        <pc:cxnChg chg="mod">
          <ac:chgData name="Uchiyama Yusuke" userId="145afaf969fa1ae9" providerId="LiveId" clId="{36721C67-A09D-48FD-9845-8A5EDFA9844C}" dt="2021-03-11T06:18:01.264" v="10842" actId="1035"/>
          <ac:cxnSpMkLst>
            <pc:docMk/>
            <pc:sldMk cId="1760873516" sldId="343"/>
            <ac:cxnSpMk id="232" creationId="{71309529-FEF9-4564-A67C-674695E68327}"/>
          </ac:cxnSpMkLst>
        </pc:cxnChg>
        <pc:cxnChg chg="mod">
          <ac:chgData name="Uchiyama Yusuke" userId="145afaf969fa1ae9" providerId="LiveId" clId="{36721C67-A09D-48FD-9845-8A5EDFA9844C}" dt="2021-03-11T06:18:04.434" v="10846" actId="1035"/>
          <ac:cxnSpMkLst>
            <pc:docMk/>
            <pc:sldMk cId="1760873516" sldId="343"/>
            <ac:cxnSpMk id="233" creationId="{4B1087F1-34AF-467E-A558-BEC52B2E9C63}"/>
          </ac:cxnSpMkLst>
        </pc:cxnChg>
        <pc:cxnChg chg="mod">
          <ac:chgData name="Uchiyama Yusuke" userId="145afaf969fa1ae9" providerId="LiveId" clId="{36721C67-A09D-48FD-9845-8A5EDFA9844C}" dt="2021-03-11T06:18:04.434" v="10846" actId="1035"/>
          <ac:cxnSpMkLst>
            <pc:docMk/>
            <pc:sldMk cId="1760873516" sldId="343"/>
            <ac:cxnSpMk id="234" creationId="{6636A223-623B-4F32-BF4F-F7A96044401B}"/>
          </ac:cxnSpMkLst>
        </pc:cxnChg>
        <pc:cxnChg chg="mod">
          <ac:chgData name="Uchiyama Yusuke" userId="145afaf969fa1ae9" providerId="LiveId" clId="{36721C67-A09D-48FD-9845-8A5EDFA9844C}" dt="2021-03-11T06:16:55.271" v="10752" actId="1035"/>
          <ac:cxnSpMkLst>
            <pc:docMk/>
            <pc:sldMk cId="1760873516" sldId="343"/>
            <ac:cxnSpMk id="235" creationId="{E0AC9EDB-1ECD-4324-8951-3EEE41E035AD}"/>
          </ac:cxnSpMkLst>
        </pc:cxnChg>
        <pc:cxnChg chg="mod">
          <ac:chgData name="Uchiyama Yusuke" userId="145afaf969fa1ae9" providerId="LiveId" clId="{36721C67-A09D-48FD-9845-8A5EDFA9844C}" dt="2021-03-11T06:17:00.159" v="10766" actId="1035"/>
          <ac:cxnSpMkLst>
            <pc:docMk/>
            <pc:sldMk cId="1760873516" sldId="343"/>
            <ac:cxnSpMk id="236" creationId="{BF0AFF92-41AE-4412-8DC9-8772CAB5AABF}"/>
          </ac:cxnSpMkLst>
        </pc:cxnChg>
        <pc:cxnChg chg="mod">
          <ac:chgData name="Uchiyama Yusuke" userId="145afaf969fa1ae9" providerId="LiveId" clId="{36721C67-A09D-48FD-9845-8A5EDFA9844C}" dt="2021-03-11T06:28:25.739" v="11589" actId="408"/>
          <ac:cxnSpMkLst>
            <pc:docMk/>
            <pc:sldMk cId="1760873516" sldId="343"/>
            <ac:cxnSpMk id="237" creationId="{093E4F06-0414-4FE1-B5FA-6CD16A9A9096}"/>
          </ac:cxnSpMkLst>
        </pc:cxnChg>
        <pc:cxnChg chg="mod">
          <ac:chgData name="Uchiyama Yusuke" userId="145afaf969fa1ae9" providerId="LiveId" clId="{36721C67-A09D-48FD-9845-8A5EDFA9844C}" dt="2021-03-11T06:28:25.739" v="11589" actId="408"/>
          <ac:cxnSpMkLst>
            <pc:docMk/>
            <pc:sldMk cId="1760873516" sldId="343"/>
            <ac:cxnSpMk id="238" creationId="{8B336392-CDBB-4000-B6B5-4AE07E8D3362}"/>
          </ac:cxnSpMkLst>
        </pc:cxnChg>
        <pc:cxnChg chg="mod">
          <ac:chgData name="Uchiyama Yusuke" userId="145afaf969fa1ae9" providerId="LiveId" clId="{36721C67-A09D-48FD-9845-8A5EDFA9844C}" dt="2021-03-11T06:17:08.685" v="10773" actId="1035"/>
          <ac:cxnSpMkLst>
            <pc:docMk/>
            <pc:sldMk cId="1760873516" sldId="343"/>
            <ac:cxnSpMk id="239" creationId="{B4CCA603-2B00-4482-9367-7A93202C6C83}"/>
          </ac:cxnSpMkLst>
        </pc:cxnChg>
        <pc:cxnChg chg="mod">
          <ac:chgData name="Uchiyama Yusuke" userId="145afaf969fa1ae9" providerId="LiveId" clId="{36721C67-A09D-48FD-9845-8A5EDFA9844C}" dt="2021-03-11T06:17:12.071" v="10778" actId="1036"/>
          <ac:cxnSpMkLst>
            <pc:docMk/>
            <pc:sldMk cId="1760873516" sldId="343"/>
            <ac:cxnSpMk id="240" creationId="{93C1194A-29AD-4EE0-9ED4-9C4B710AECAA}"/>
          </ac:cxnSpMkLst>
        </pc:cxnChg>
        <pc:cxnChg chg="mod">
          <ac:chgData name="Uchiyama Yusuke" userId="145afaf969fa1ae9" providerId="LiveId" clId="{36721C67-A09D-48FD-9845-8A5EDFA9844C}" dt="2021-03-11T06:28:13.241" v="11588" actId="408"/>
          <ac:cxnSpMkLst>
            <pc:docMk/>
            <pc:sldMk cId="1760873516" sldId="343"/>
            <ac:cxnSpMk id="241" creationId="{74510FDA-C192-4635-8E7A-C1D1CAA30B36}"/>
          </ac:cxnSpMkLst>
        </pc:cxnChg>
        <pc:cxnChg chg="mod">
          <ac:chgData name="Uchiyama Yusuke" userId="145afaf969fa1ae9" providerId="LiveId" clId="{36721C67-A09D-48FD-9845-8A5EDFA9844C}" dt="2021-03-11T06:28:13.241" v="11588" actId="408"/>
          <ac:cxnSpMkLst>
            <pc:docMk/>
            <pc:sldMk cId="1760873516" sldId="343"/>
            <ac:cxnSpMk id="242" creationId="{8E664057-7599-4324-9EB2-49595245EC04}"/>
          </ac:cxnSpMkLst>
        </pc:cxnChg>
        <pc:cxnChg chg="mod">
          <ac:chgData name="Uchiyama Yusuke" userId="145afaf969fa1ae9" providerId="LiveId" clId="{36721C67-A09D-48FD-9845-8A5EDFA9844C}" dt="2021-03-11T06:28:05.377" v="11587" actId="408"/>
          <ac:cxnSpMkLst>
            <pc:docMk/>
            <pc:sldMk cId="1760873516" sldId="343"/>
            <ac:cxnSpMk id="243" creationId="{BE674BD7-31D9-4047-9FEE-ACC8525187FA}"/>
          </ac:cxnSpMkLst>
        </pc:cxnChg>
        <pc:cxnChg chg="mod">
          <ac:chgData name="Uchiyama Yusuke" userId="145afaf969fa1ae9" providerId="LiveId" clId="{36721C67-A09D-48FD-9845-8A5EDFA9844C}" dt="2021-03-11T06:27:47.210" v="11583" actId="14100"/>
          <ac:cxnSpMkLst>
            <pc:docMk/>
            <pc:sldMk cId="1760873516" sldId="343"/>
            <ac:cxnSpMk id="244" creationId="{3A012845-6A59-4556-A434-A9DCA0349667}"/>
          </ac:cxnSpMkLst>
        </pc:cxnChg>
        <pc:cxnChg chg="mod">
          <ac:chgData name="Uchiyama Yusuke" userId="145afaf969fa1ae9" providerId="LiveId" clId="{36721C67-A09D-48FD-9845-8A5EDFA9844C}" dt="2021-03-11T06:17:25.848" v="10805" actId="1035"/>
          <ac:cxnSpMkLst>
            <pc:docMk/>
            <pc:sldMk cId="1760873516" sldId="343"/>
            <ac:cxnSpMk id="245" creationId="{3F1722B3-CA14-4F7F-9393-06EF3E74D214}"/>
          </ac:cxnSpMkLst>
        </pc:cxnChg>
        <pc:cxnChg chg="mod">
          <ac:chgData name="Uchiyama Yusuke" userId="145afaf969fa1ae9" providerId="LiveId" clId="{36721C67-A09D-48FD-9845-8A5EDFA9844C}" dt="2021-03-11T06:17:28.797" v="10807" actId="1035"/>
          <ac:cxnSpMkLst>
            <pc:docMk/>
            <pc:sldMk cId="1760873516" sldId="343"/>
            <ac:cxnSpMk id="246" creationId="{FF4DBF7B-7305-4BFF-948E-698D2BA9E738}"/>
          </ac:cxnSpMkLst>
        </pc:cxnChg>
        <pc:cxnChg chg="mod">
          <ac:chgData name="Uchiyama Yusuke" userId="145afaf969fa1ae9" providerId="LiveId" clId="{36721C67-A09D-48FD-9845-8A5EDFA9844C}" dt="2021-03-11T06:27:36.464" v="11582" actId="14100"/>
          <ac:cxnSpMkLst>
            <pc:docMk/>
            <pc:sldMk cId="1760873516" sldId="343"/>
            <ac:cxnSpMk id="247" creationId="{C6B8A0B2-860E-441F-9C70-AF6AB0638D64}"/>
          </ac:cxnSpMkLst>
        </pc:cxnChg>
        <pc:cxnChg chg="mod">
          <ac:chgData name="Uchiyama Yusuke" userId="145afaf969fa1ae9" providerId="LiveId" clId="{36721C67-A09D-48FD-9845-8A5EDFA9844C}" dt="2021-03-11T06:27:29.407" v="11580" actId="408"/>
          <ac:cxnSpMkLst>
            <pc:docMk/>
            <pc:sldMk cId="1760873516" sldId="343"/>
            <ac:cxnSpMk id="248" creationId="{DCEF43B4-13C4-47F2-BFBC-76203BA7D8E8}"/>
          </ac:cxnSpMkLst>
        </pc:cxnChg>
        <pc:cxnChg chg="mod">
          <ac:chgData name="Uchiyama Yusuke" userId="145afaf969fa1ae9" providerId="LiveId" clId="{36721C67-A09D-48FD-9845-8A5EDFA9844C}" dt="2021-03-11T06:27:12.924" v="11579" actId="14100"/>
          <ac:cxnSpMkLst>
            <pc:docMk/>
            <pc:sldMk cId="1760873516" sldId="343"/>
            <ac:cxnSpMk id="249" creationId="{0AD8DEFB-AC7B-45AD-A939-E660BA2C9491}"/>
          </ac:cxnSpMkLst>
        </pc:cxnChg>
        <pc:cxnChg chg="mod">
          <ac:chgData name="Uchiyama Yusuke" userId="145afaf969fa1ae9" providerId="LiveId" clId="{36721C67-A09D-48FD-9845-8A5EDFA9844C}" dt="2021-03-11T06:26:45.375" v="11561" actId="1036"/>
          <ac:cxnSpMkLst>
            <pc:docMk/>
            <pc:sldMk cId="1760873516" sldId="343"/>
            <ac:cxnSpMk id="250" creationId="{A50501EB-0D9C-4174-BEEA-0B7D15819311}"/>
          </ac:cxnSpMkLst>
        </pc:cxnChg>
        <pc:cxnChg chg="mod">
          <ac:chgData name="Uchiyama Yusuke" userId="145afaf969fa1ae9" providerId="LiveId" clId="{36721C67-A09D-48FD-9845-8A5EDFA9844C}" dt="2021-03-11T06:24:05.051" v="11381" actId="1035"/>
          <ac:cxnSpMkLst>
            <pc:docMk/>
            <pc:sldMk cId="1760873516" sldId="343"/>
            <ac:cxnSpMk id="292" creationId="{2C2EDE3E-231A-460A-991D-50125980ECE8}"/>
          </ac:cxnSpMkLst>
        </pc:cxnChg>
        <pc:cxnChg chg="mod">
          <ac:chgData name="Uchiyama Yusuke" userId="145afaf969fa1ae9" providerId="LiveId" clId="{36721C67-A09D-48FD-9845-8A5EDFA9844C}" dt="2021-03-11T06:24:10.052" v="11385" actId="1035"/>
          <ac:cxnSpMkLst>
            <pc:docMk/>
            <pc:sldMk cId="1760873516" sldId="343"/>
            <ac:cxnSpMk id="293" creationId="{0710941F-2463-4E91-AB58-FACBE29319FE}"/>
          </ac:cxnSpMkLst>
        </pc:cxnChg>
        <pc:cxnChg chg="mod">
          <ac:chgData name="Uchiyama Yusuke" userId="145afaf969fa1ae9" providerId="LiveId" clId="{36721C67-A09D-48FD-9845-8A5EDFA9844C}" dt="2021-03-11T06:24:10.052" v="11385" actId="1035"/>
          <ac:cxnSpMkLst>
            <pc:docMk/>
            <pc:sldMk cId="1760873516" sldId="343"/>
            <ac:cxnSpMk id="294" creationId="{5393BBD5-9608-46E1-8C58-4F2DE85BA068}"/>
          </ac:cxnSpMkLst>
        </pc:cxnChg>
        <pc:cxnChg chg="mod">
          <ac:chgData name="Uchiyama Yusuke" userId="145afaf969fa1ae9" providerId="LiveId" clId="{36721C67-A09D-48FD-9845-8A5EDFA9844C}" dt="2021-03-11T06:24:13.793" v="11394" actId="1036"/>
          <ac:cxnSpMkLst>
            <pc:docMk/>
            <pc:sldMk cId="1760873516" sldId="343"/>
            <ac:cxnSpMk id="295" creationId="{88BC0633-57A5-4C9A-985E-B5153410B6DA}"/>
          </ac:cxnSpMkLst>
        </pc:cxnChg>
        <pc:cxnChg chg="mod">
          <ac:chgData name="Uchiyama Yusuke" userId="145afaf969fa1ae9" providerId="LiveId" clId="{36721C67-A09D-48FD-9845-8A5EDFA9844C}" dt="2021-03-11T06:24:13.793" v="11394" actId="1036"/>
          <ac:cxnSpMkLst>
            <pc:docMk/>
            <pc:sldMk cId="1760873516" sldId="343"/>
            <ac:cxnSpMk id="296" creationId="{46D27B61-AF3D-4321-A2AE-FDA1D5A6BBE3}"/>
          </ac:cxnSpMkLst>
        </pc:cxnChg>
        <pc:cxnChg chg="mod">
          <ac:chgData name="Uchiyama Yusuke" userId="145afaf969fa1ae9" providerId="LiveId" clId="{36721C67-A09D-48FD-9845-8A5EDFA9844C}" dt="2021-03-11T06:23:42.104" v="11368" actId="1037"/>
          <ac:cxnSpMkLst>
            <pc:docMk/>
            <pc:sldMk cId="1760873516" sldId="343"/>
            <ac:cxnSpMk id="297" creationId="{2CFAFA2A-5D2F-420C-B964-67693157CA80}"/>
          </ac:cxnSpMkLst>
        </pc:cxnChg>
        <pc:cxnChg chg="mod">
          <ac:chgData name="Uchiyama Yusuke" userId="145afaf969fa1ae9" providerId="LiveId" clId="{36721C67-A09D-48FD-9845-8A5EDFA9844C}" dt="2021-03-11T06:21:55.667" v="11132" actId="1036"/>
          <ac:cxnSpMkLst>
            <pc:docMk/>
            <pc:sldMk cId="1760873516" sldId="343"/>
            <ac:cxnSpMk id="298" creationId="{1D9E339F-D6D2-4BEA-A5C9-85B321ED73C7}"/>
          </ac:cxnSpMkLst>
        </pc:cxnChg>
        <pc:cxnChg chg="mod">
          <ac:chgData name="Uchiyama Yusuke" userId="145afaf969fa1ae9" providerId="LiveId" clId="{36721C67-A09D-48FD-9845-8A5EDFA9844C}" dt="2021-03-11T06:21:55.667" v="11132" actId="1036"/>
          <ac:cxnSpMkLst>
            <pc:docMk/>
            <pc:sldMk cId="1760873516" sldId="343"/>
            <ac:cxnSpMk id="299" creationId="{7439E8DD-0CF5-4B8D-B865-2C464381347F}"/>
          </ac:cxnSpMkLst>
        </pc:cxnChg>
        <pc:cxnChg chg="mod">
          <ac:chgData name="Uchiyama Yusuke" userId="145afaf969fa1ae9" providerId="LiveId" clId="{36721C67-A09D-48FD-9845-8A5EDFA9844C}" dt="2021-03-11T06:24:20.429" v="11403" actId="1036"/>
          <ac:cxnSpMkLst>
            <pc:docMk/>
            <pc:sldMk cId="1760873516" sldId="343"/>
            <ac:cxnSpMk id="300" creationId="{C614B3CF-59B5-4B84-84F3-2A1EA138715D}"/>
          </ac:cxnSpMkLst>
        </pc:cxnChg>
        <pc:cxnChg chg="mod">
          <ac:chgData name="Uchiyama Yusuke" userId="145afaf969fa1ae9" providerId="LiveId" clId="{36721C67-A09D-48FD-9845-8A5EDFA9844C}" dt="2021-03-11T06:24:20.429" v="11403" actId="1036"/>
          <ac:cxnSpMkLst>
            <pc:docMk/>
            <pc:sldMk cId="1760873516" sldId="343"/>
            <ac:cxnSpMk id="301" creationId="{E90D4C94-1FF3-4035-A46D-7A3E5EFD401A}"/>
          </ac:cxnSpMkLst>
        </pc:cxnChg>
        <pc:cxnChg chg="mod">
          <ac:chgData name="Uchiyama Yusuke" userId="145afaf969fa1ae9" providerId="LiveId" clId="{36721C67-A09D-48FD-9845-8A5EDFA9844C}" dt="2021-03-11T06:22:10.318" v="11155" actId="1036"/>
          <ac:cxnSpMkLst>
            <pc:docMk/>
            <pc:sldMk cId="1760873516" sldId="343"/>
            <ac:cxnSpMk id="302" creationId="{89F99C8C-7BD8-49BD-9966-05D7A0335C14}"/>
          </ac:cxnSpMkLst>
        </pc:cxnChg>
        <pc:cxnChg chg="mod">
          <ac:chgData name="Uchiyama Yusuke" userId="145afaf969fa1ae9" providerId="LiveId" clId="{36721C67-A09D-48FD-9845-8A5EDFA9844C}" dt="2021-03-11T06:22:10.318" v="11155" actId="1036"/>
          <ac:cxnSpMkLst>
            <pc:docMk/>
            <pc:sldMk cId="1760873516" sldId="343"/>
            <ac:cxnSpMk id="303" creationId="{7B620CFF-1EEE-44DE-83F4-54F5A0A4E3FC}"/>
          </ac:cxnSpMkLst>
        </pc:cxnChg>
        <pc:cxnChg chg="mod">
          <ac:chgData name="Uchiyama Yusuke" userId="145afaf969fa1ae9" providerId="LiveId" clId="{36721C67-A09D-48FD-9845-8A5EDFA9844C}" dt="2021-03-11T06:20:14.847" v="10970" actId="1036"/>
          <ac:cxnSpMkLst>
            <pc:docMk/>
            <pc:sldMk cId="1760873516" sldId="343"/>
            <ac:cxnSpMk id="304" creationId="{F5B40B7C-076D-400A-BFFB-AF3CF2C046D1}"/>
          </ac:cxnSpMkLst>
        </pc:cxnChg>
        <pc:cxnChg chg="mod">
          <ac:chgData name="Uchiyama Yusuke" userId="145afaf969fa1ae9" providerId="LiveId" clId="{36721C67-A09D-48FD-9845-8A5EDFA9844C}" dt="2021-03-11T06:24:25.868" v="11415" actId="1035"/>
          <ac:cxnSpMkLst>
            <pc:docMk/>
            <pc:sldMk cId="1760873516" sldId="343"/>
            <ac:cxnSpMk id="305" creationId="{152FBAE6-138E-4AA3-B7DF-878785B7A949}"/>
          </ac:cxnSpMkLst>
        </pc:cxnChg>
        <pc:cxnChg chg="mod">
          <ac:chgData name="Uchiyama Yusuke" userId="145afaf969fa1ae9" providerId="LiveId" clId="{36721C67-A09D-48FD-9845-8A5EDFA9844C}" dt="2021-03-11T06:24:32.824" v="11432" actId="1036"/>
          <ac:cxnSpMkLst>
            <pc:docMk/>
            <pc:sldMk cId="1760873516" sldId="343"/>
            <ac:cxnSpMk id="306" creationId="{BB89D693-420B-4146-9D84-036F12DF3B02}"/>
          </ac:cxnSpMkLst>
        </pc:cxnChg>
        <pc:cxnChg chg="mod">
          <ac:chgData name="Uchiyama Yusuke" userId="145afaf969fa1ae9" providerId="LiveId" clId="{36721C67-A09D-48FD-9845-8A5EDFA9844C}" dt="2021-03-11T06:24:37.476" v="11446" actId="1035"/>
          <ac:cxnSpMkLst>
            <pc:docMk/>
            <pc:sldMk cId="1760873516" sldId="343"/>
            <ac:cxnSpMk id="307" creationId="{93F666E7-62F2-41BC-AF20-F6F7F2340519}"/>
          </ac:cxnSpMkLst>
        </pc:cxnChg>
        <pc:cxnChg chg="mod">
          <ac:chgData name="Uchiyama Yusuke" userId="145afaf969fa1ae9" providerId="LiveId" clId="{36721C67-A09D-48FD-9845-8A5EDFA9844C}" dt="2021-03-11T06:24:40.878" v="11456" actId="1036"/>
          <ac:cxnSpMkLst>
            <pc:docMk/>
            <pc:sldMk cId="1760873516" sldId="343"/>
            <ac:cxnSpMk id="308" creationId="{B29BB693-6836-4A1C-BBD3-625BB877A63E}"/>
          </ac:cxnSpMkLst>
        </pc:cxnChg>
        <pc:cxnChg chg="mod">
          <ac:chgData name="Uchiyama Yusuke" userId="145afaf969fa1ae9" providerId="LiveId" clId="{36721C67-A09D-48FD-9845-8A5EDFA9844C}" dt="2021-03-11T06:25:34.652" v="11528" actId="14100"/>
          <ac:cxnSpMkLst>
            <pc:docMk/>
            <pc:sldMk cId="1760873516" sldId="343"/>
            <ac:cxnSpMk id="309" creationId="{03DB6672-2842-43A1-8641-334FEBBA97D0}"/>
          </ac:cxnSpMkLst>
        </pc:cxnChg>
        <pc:cxnChg chg="mod">
          <ac:chgData name="Uchiyama Yusuke" userId="145afaf969fa1ae9" providerId="LiveId" clId="{36721C67-A09D-48FD-9845-8A5EDFA9844C}" dt="2021-03-11T06:50:19.284" v="12379" actId="1036"/>
          <ac:cxnSpMkLst>
            <pc:docMk/>
            <pc:sldMk cId="1760873516" sldId="343"/>
            <ac:cxnSpMk id="310" creationId="{301CBED2-628C-4A98-AF64-B888D0815F2C}"/>
          </ac:cxnSpMkLst>
        </pc:cxnChg>
        <pc:cxnChg chg="mod">
          <ac:chgData name="Uchiyama Yusuke" userId="145afaf969fa1ae9" providerId="LiveId" clId="{36721C67-A09D-48FD-9845-8A5EDFA9844C}" dt="2021-03-11T06:50:19.284" v="12379" actId="1036"/>
          <ac:cxnSpMkLst>
            <pc:docMk/>
            <pc:sldMk cId="1760873516" sldId="343"/>
            <ac:cxnSpMk id="311" creationId="{BF32FD5B-1AC0-41F8-B55F-3C5CBFB28E14}"/>
          </ac:cxnSpMkLst>
        </pc:cxnChg>
        <pc:cxnChg chg="mod">
          <ac:chgData name="Uchiyama Yusuke" userId="145afaf969fa1ae9" providerId="LiveId" clId="{36721C67-A09D-48FD-9845-8A5EDFA9844C}" dt="2021-03-11T06:25:49.720" v="11535" actId="14100"/>
          <ac:cxnSpMkLst>
            <pc:docMk/>
            <pc:sldMk cId="1760873516" sldId="343"/>
            <ac:cxnSpMk id="312" creationId="{35C16940-C0CA-495D-9C7A-B0BB2FEB627D}"/>
          </ac:cxnSpMkLst>
        </pc:cxnChg>
        <pc:cxnChg chg="mod">
          <ac:chgData name="Uchiyama Yusuke" userId="145afaf969fa1ae9" providerId="LiveId" clId="{36721C67-A09D-48FD-9845-8A5EDFA9844C}" dt="2021-03-11T06:25:51.963" v="11536" actId="14100"/>
          <ac:cxnSpMkLst>
            <pc:docMk/>
            <pc:sldMk cId="1760873516" sldId="343"/>
            <ac:cxnSpMk id="313" creationId="{E0194961-C7B5-4D67-985C-764A1901F958}"/>
          </ac:cxnSpMkLst>
        </pc:cxnChg>
        <pc:cxnChg chg="mod">
          <ac:chgData name="Uchiyama Yusuke" userId="145afaf969fa1ae9" providerId="LiveId" clId="{36721C67-A09D-48FD-9845-8A5EDFA9844C}" dt="2021-03-11T06:25:55.867" v="11537" actId="14100"/>
          <ac:cxnSpMkLst>
            <pc:docMk/>
            <pc:sldMk cId="1760873516" sldId="343"/>
            <ac:cxnSpMk id="314" creationId="{B55FC9AD-6029-4FDF-B43D-1B6AFEA202F6}"/>
          </ac:cxnSpMkLst>
        </pc:cxnChg>
        <pc:cxnChg chg="mod">
          <ac:chgData name="Uchiyama Yusuke" userId="145afaf969fa1ae9" providerId="LiveId" clId="{36721C67-A09D-48FD-9845-8A5EDFA9844C}" dt="2021-03-11T06:22:41.012" v="11231" actId="1036"/>
          <ac:cxnSpMkLst>
            <pc:docMk/>
            <pc:sldMk cId="1760873516" sldId="343"/>
            <ac:cxnSpMk id="315" creationId="{44AAE3E1-1D26-417E-9F73-94D0A5BA6132}"/>
          </ac:cxnSpMkLst>
        </pc:cxnChg>
        <pc:cxnChg chg="mod">
          <ac:chgData name="Uchiyama Yusuke" userId="145afaf969fa1ae9" providerId="LiveId" clId="{36721C67-A09D-48FD-9845-8A5EDFA9844C}" dt="2021-03-11T06:24:56.876" v="11485" actId="1035"/>
          <ac:cxnSpMkLst>
            <pc:docMk/>
            <pc:sldMk cId="1760873516" sldId="343"/>
            <ac:cxnSpMk id="316" creationId="{01FC35FF-1A30-494F-B8E5-C2BD631B2A6F}"/>
          </ac:cxnSpMkLst>
        </pc:cxnChg>
        <pc:cxnChg chg="mod">
          <ac:chgData name="Uchiyama Yusuke" userId="145afaf969fa1ae9" providerId="LiveId" clId="{36721C67-A09D-48FD-9845-8A5EDFA9844C}" dt="2021-03-11T06:25:03.702" v="11496" actId="1036"/>
          <ac:cxnSpMkLst>
            <pc:docMk/>
            <pc:sldMk cId="1760873516" sldId="343"/>
            <ac:cxnSpMk id="317" creationId="{6273698F-605C-4554-A236-33A8CAC79613}"/>
          </ac:cxnSpMkLst>
        </pc:cxnChg>
        <pc:cxnChg chg="mod">
          <ac:chgData name="Uchiyama Yusuke" userId="145afaf969fa1ae9" providerId="LiveId" clId="{36721C67-A09D-48FD-9845-8A5EDFA9844C}" dt="2021-03-11T06:25:59.124" v="11538" actId="14100"/>
          <ac:cxnSpMkLst>
            <pc:docMk/>
            <pc:sldMk cId="1760873516" sldId="343"/>
            <ac:cxnSpMk id="318" creationId="{2BCDC2A6-D994-4F63-9D32-2870DA327760}"/>
          </ac:cxnSpMkLst>
        </pc:cxnChg>
        <pc:cxnChg chg="mod">
          <ac:chgData name="Uchiyama Yusuke" userId="145afaf969fa1ae9" providerId="LiveId" clId="{36721C67-A09D-48FD-9845-8A5EDFA9844C}" dt="2021-03-11T06:26:05.149" v="11539" actId="14100"/>
          <ac:cxnSpMkLst>
            <pc:docMk/>
            <pc:sldMk cId="1760873516" sldId="343"/>
            <ac:cxnSpMk id="319" creationId="{8744B099-FF8C-4D1E-B8B1-6A7D7B7781C8}"/>
          </ac:cxnSpMkLst>
        </pc:cxnChg>
        <pc:cxnChg chg="mod">
          <ac:chgData name="Uchiyama Yusuke" userId="145afaf969fa1ae9" providerId="LiveId" clId="{36721C67-A09D-48FD-9845-8A5EDFA9844C}" dt="2021-03-11T06:30:04.685" v="11597" actId="1035"/>
          <ac:cxnSpMkLst>
            <pc:docMk/>
            <pc:sldMk cId="1760873516" sldId="343"/>
            <ac:cxnSpMk id="320" creationId="{B5E2D5D7-46C6-487C-BC6D-B3FAD23732F4}"/>
          </ac:cxnSpMkLst>
        </pc:cxnChg>
        <pc:cxnChg chg="mod">
          <ac:chgData name="Uchiyama Yusuke" userId="145afaf969fa1ae9" providerId="LiveId" clId="{36721C67-A09D-48FD-9845-8A5EDFA9844C}" dt="2021-03-11T06:30:14.281" v="11606" actId="1035"/>
          <ac:cxnSpMkLst>
            <pc:docMk/>
            <pc:sldMk cId="1760873516" sldId="343"/>
            <ac:cxnSpMk id="321" creationId="{1614FA0C-2AF0-45B9-B5FC-99C67AC3BD28}"/>
          </ac:cxnSpMkLst>
        </pc:cxnChg>
        <pc:cxnChg chg="mod">
          <ac:chgData name="Uchiyama Yusuke" userId="145afaf969fa1ae9" providerId="LiveId" clId="{36721C67-A09D-48FD-9845-8A5EDFA9844C}" dt="2021-03-11T06:30:14.281" v="11606" actId="1035"/>
          <ac:cxnSpMkLst>
            <pc:docMk/>
            <pc:sldMk cId="1760873516" sldId="343"/>
            <ac:cxnSpMk id="322" creationId="{C7E77307-1D95-4412-9134-A2FCD6E489E4}"/>
          </ac:cxnSpMkLst>
        </pc:cxnChg>
        <pc:cxnChg chg="mod">
          <ac:chgData name="Uchiyama Yusuke" userId="145afaf969fa1ae9" providerId="LiveId" clId="{36721C67-A09D-48FD-9845-8A5EDFA9844C}" dt="2021-03-11T06:30:14.281" v="11606" actId="1035"/>
          <ac:cxnSpMkLst>
            <pc:docMk/>
            <pc:sldMk cId="1760873516" sldId="343"/>
            <ac:cxnSpMk id="323" creationId="{5753F07E-DADF-4C35-9C76-3B78E1533E2C}"/>
          </ac:cxnSpMkLst>
        </pc:cxnChg>
        <pc:cxnChg chg="mod">
          <ac:chgData name="Uchiyama Yusuke" userId="145afaf969fa1ae9" providerId="LiveId" clId="{36721C67-A09D-48FD-9845-8A5EDFA9844C}" dt="2021-03-11T06:30:14.281" v="11606" actId="1035"/>
          <ac:cxnSpMkLst>
            <pc:docMk/>
            <pc:sldMk cId="1760873516" sldId="343"/>
            <ac:cxnSpMk id="324" creationId="{E9C27C6E-4B0D-42C2-B845-0858F471D90C}"/>
          </ac:cxnSpMkLst>
        </pc:cxnChg>
        <pc:cxnChg chg="add del mod ord">
          <ac:chgData name="Uchiyama Yusuke" userId="145afaf969fa1ae9" providerId="LiveId" clId="{36721C67-A09D-48FD-9845-8A5EDFA9844C}" dt="2021-03-11T06:26:15.308" v="11541" actId="21"/>
          <ac:cxnSpMkLst>
            <pc:docMk/>
            <pc:sldMk cId="1760873516" sldId="343"/>
            <ac:cxnSpMk id="333" creationId="{D44118AB-2AEF-445B-B96E-0518C431F35B}"/>
          </ac:cxnSpMkLst>
        </pc:cxnChg>
        <pc:cxnChg chg="mod">
          <ac:chgData name="Uchiyama Yusuke" userId="145afaf969fa1ae9" providerId="LiveId" clId="{36721C67-A09D-48FD-9845-8A5EDFA9844C}" dt="2021-03-11T06:43:43.355" v="12046" actId="1036"/>
          <ac:cxnSpMkLst>
            <pc:docMk/>
            <pc:sldMk cId="1760873516" sldId="343"/>
            <ac:cxnSpMk id="397" creationId="{5ED41C6B-436E-48A1-B3C7-91BCA4B397FD}"/>
          </ac:cxnSpMkLst>
        </pc:cxnChg>
        <pc:cxnChg chg="mod">
          <ac:chgData name="Uchiyama Yusuke" userId="145afaf969fa1ae9" providerId="LiveId" clId="{36721C67-A09D-48FD-9845-8A5EDFA9844C}" dt="2021-03-11T06:43:43.355" v="12046" actId="1036"/>
          <ac:cxnSpMkLst>
            <pc:docMk/>
            <pc:sldMk cId="1760873516" sldId="343"/>
            <ac:cxnSpMk id="398" creationId="{8E84C8C0-79DB-4236-934F-AA852B5F6C8D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399" creationId="{9196B7E4-0BD5-4679-BD66-4433E1B43BDC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00" creationId="{33D40B53-7B16-44A8-ABAF-B3DF46DB3FE7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01" creationId="{3FEB6C13-E940-4460-8924-2C0E1C6A1160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02" creationId="{470869DF-787B-4DB3-918B-ADFE89371BDB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03" creationId="{CA46F542-F79E-4DFD-A9D5-2B37F9BB1068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04" creationId="{AD0EDA20-5FE2-437C-A180-475143255652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05" creationId="{4D2B350A-D6F0-4907-9B01-CD1844725FFA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06" creationId="{6694905E-E635-4988-A277-8E91423F069A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07" creationId="{77B67F8B-A042-4FBA-878F-B1FD5E310DE7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08" creationId="{11EB81E3-414D-4FFE-B202-0082E9D47210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09" creationId="{70D90CB5-57E5-4F3C-9B01-D9D1B8224C39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10" creationId="{699319D1-656C-498D-8E79-5FB0F6B47121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11" creationId="{CFC40FCD-1F37-420C-8235-FFEB55F26C5A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12" creationId="{E4B4FDC3-53B0-403B-9F45-7E63445BAF4D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13" creationId="{0CF96610-4330-440F-A507-A029ABF293E9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14" creationId="{3B70425D-51BE-40E9-98A4-67CDE8A9EA1D}"/>
          </ac:cxnSpMkLst>
        </pc:cxnChg>
        <pc:cxnChg chg="mod">
          <ac:chgData name="Uchiyama Yusuke" userId="145afaf969fa1ae9" providerId="LiveId" clId="{36721C67-A09D-48FD-9845-8A5EDFA9844C}" dt="2021-03-11T06:43:57.681" v="12071" actId="1035"/>
          <ac:cxnSpMkLst>
            <pc:docMk/>
            <pc:sldMk cId="1760873516" sldId="343"/>
            <ac:cxnSpMk id="415" creationId="{7CF5C99F-7FB2-4F14-A10C-13D8839FE702}"/>
          </ac:cxnSpMkLst>
        </pc:cxnChg>
        <pc:cxnChg chg="mod">
          <ac:chgData name="Uchiyama Yusuke" userId="145afaf969fa1ae9" providerId="LiveId" clId="{36721C67-A09D-48FD-9845-8A5EDFA9844C}" dt="2021-03-11T06:43:57.681" v="12071" actId="1035"/>
          <ac:cxnSpMkLst>
            <pc:docMk/>
            <pc:sldMk cId="1760873516" sldId="343"/>
            <ac:cxnSpMk id="416" creationId="{3859521B-9E73-4131-9C8C-1B47DF1C59CC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17" creationId="{150761E8-3AF8-473D-B9C6-7D5F184C649D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18" creationId="{42A5DAB8-4175-4CD5-8DB3-C7899AEFB18D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19" creationId="{B0917158-64D5-452D-8E5A-7BE086844E2C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20" creationId="{2049EB04-66DE-4C37-A8BE-871E67EE4C4D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21" creationId="{39419E7C-BAEF-4423-8234-EFAA6BC6F369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22" creationId="{1541AA01-0B8E-42B4-9801-07CA926ADE39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23" creationId="{88F95457-FD44-4CB7-A610-783C30CA22EB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24" creationId="{71206EC0-6CD6-49B2-9C30-45BED45C153B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25" creationId="{A8D647D5-5FE5-4027-BEB5-19015D7E1426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26" creationId="{4DC4D62E-EE0C-4C49-9FEE-0BED52FE0260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27" creationId="{FAB2851A-D1D4-4518-997F-39A6D3F51027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28" creationId="{20361821-2646-4D04-B584-1620EB51C9A9}"/>
          </ac:cxnSpMkLst>
        </pc:cxnChg>
        <pc:cxnChg chg="mod">
          <ac:chgData name="Uchiyama Yusuke" userId="145afaf969fa1ae9" providerId="LiveId" clId="{36721C67-A09D-48FD-9845-8A5EDFA9844C}" dt="2021-03-11T06:44:03.345" v="12081" actId="1035"/>
          <ac:cxnSpMkLst>
            <pc:docMk/>
            <pc:sldMk cId="1760873516" sldId="343"/>
            <ac:cxnSpMk id="429" creationId="{AD415495-EF5F-4429-8780-1B3F784E8866}"/>
          </ac:cxnSpMkLst>
        </pc:cxnChg>
        <pc:cxnChg chg="mod">
          <ac:chgData name="Uchiyama Yusuke" userId="145afaf969fa1ae9" providerId="LiveId" clId="{36721C67-A09D-48FD-9845-8A5EDFA9844C}" dt="2021-03-11T06:44:16.491" v="12094" actId="1035"/>
          <ac:cxnSpMkLst>
            <pc:docMk/>
            <pc:sldMk cId="1760873516" sldId="343"/>
            <ac:cxnSpMk id="465" creationId="{1CAA0FAE-FFAF-4C5D-B0EE-0A509F3A10A6}"/>
          </ac:cxnSpMkLst>
        </pc:cxnChg>
        <pc:cxnChg chg="mod">
          <ac:chgData name="Uchiyama Yusuke" userId="145afaf969fa1ae9" providerId="LiveId" clId="{36721C67-A09D-48FD-9845-8A5EDFA9844C}" dt="2021-03-11T06:47:10.480" v="12318" actId="14100"/>
          <ac:cxnSpMkLst>
            <pc:docMk/>
            <pc:sldMk cId="1760873516" sldId="343"/>
            <ac:cxnSpMk id="466" creationId="{013676ED-54B2-473C-969A-47457FA7F23E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67" creationId="{C1DF6571-9E4B-41B6-A9DF-DFC5D0E23529}"/>
          </ac:cxnSpMkLst>
        </pc:cxnChg>
        <pc:cxnChg chg="mod">
          <ac:chgData name="Uchiyama Yusuke" userId="145afaf969fa1ae9" providerId="LiveId" clId="{36721C67-A09D-48FD-9845-8A5EDFA9844C}" dt="2021-03-11T06:44:25.299" v="12125" actId="1035"/>
          <ac:cxnSpMkLst>
            <pc:docMk/>
            <pc:sldMk cId="1760873516" sldId="343"/>
            <ac:cxnSpMk id="468" creationId="{82A9B7F8-0DF9-4B4B-B24F-B7C35331A5B4}"/>
          </ac:cxnSpMkLst>
        </pc:cxnChg>
        <pc:cxnChg chg="mod">
          <ac:chgData name="Uchiyama Yusuke" userId="145afaf969fa1ae9" providerId="LiveId" clId="{36721C67-A09D-48FD-9845-8A5EDFA9844C}" dt="2021-03-11T06:44:25.299" v="12125" actId="1035"/>
          <ac:cxnSpMkLst>
            <pc:docMk/>
            <pc:sldMk cId="1760873516" sldId="343"/>
            <ac:cxnSpMk id="469" creationId="{E5A42A6A-A952-4E90-B955-F0851FB69BDE}"/>
          </ac:cxnSpMkLst>
        </pc:cxnChg>
        <pc:cxnChg chg="mod">
          <ac:chgData name="Uchiyama Yusuke" userId="145afaf969fa1ae9" providerId="LiveId" clId="{36721C67-A09D-48FD-9845-8A5EDFA9844C}" dt="2021-03-11T06:44:38.253" v="12180" actId="1035"/>
          <ac:cxnSpMkLst>
            <pc:docMk/>
            <pc:sldMk cId="1760873516" sldId="343"/>
            <ac:cxnSpMk id="470" creationId="{27D821A9-D002-4428-BB7F-AC6891D26ECE}"/>
          </ac:cxnSpMkLst>
        </pc:cxnChg>
        <pc:cxnChg chg="mod">
          <ac:chgData name="Uchiyama Yusuke" userId="145afaf969fa1ae9" providerId="LiveId" clId="{36721C67-A09D-48FD-9845-8A5EDFA9844C}" dt="2021-03-11T06:44:38.253" v="12180" actId="1035"/>
          <ac:cxnSpMkLst>
            <pc:docMk/>
            <pc:sldMk cId="1760873516" sldId="343"/>
            <ac:cxnSpMk id="471" creationId="{D4195B71-0A3F-4255-884D-475FBA3EFB35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72" creationId="{64496FF6-D344-4E0F-8A2B-7C9E8D437248}"/>
          </ac:cxnSpMkLst>
        </pc:cxnChg>
        <pc:cxnChg chg="mod">
          <ac:chgData name="Uchiyama Yusuke" userId="145afaf969fa1ae9" providerId="LiveId" clId="{36721C67-A09D-48FD-9845-8A5EDFA9844C}" dt="2021-03-11T06:44:44.849" v="12190" actId="1035"/>
          <ac:cxnSpMkLst>
            <pc:docMk/>
            <pc:sldMk cId="1760873516" sldId="343"/>
            <ac:cxnSpMk id="473" creationId="{6DA9FE67-4C0E-4E34-A66E-273FC5602CE1}"/>
          </ac:cxnSpMkLst>
        </pc:cxnChg>
        <pc:cxnChg chg="mod">
          <ac:chgData name="Uchiyama Yusuke" userId="145afaf969fa1ae9" providerId="LiveId" clId="{36721C67-A09D-48FD-9845-8A5EDFA9844C}" dt="2021-03-11T06:44:44.849" v="12190" actId="1035"/>
          <ac:cxnSpMkLst>
            <pc:docMk/>
            <pc:sldMk cId="1760873516" sldId="343"/>
            <ac:cxnSpMk id="474" creationId="{0A43AB52-4387-4EEB-82BE-EE42BD0FEF9B}"/>
          </ac:cxnSpMkLst>
        </pc:cxnChg>
        <pc:cxnChg chg="mod">
          <ac:chgData name="Uchiyama Yusuke" userId="145afaf969fa1ae9" providerId="LiveId" clId="{36721C67-A09D-48FD-9845-8A5EDFA9844C}" dt="2021-03-11T06:44:51.643" v="12212" actId="1035"/>
          <ac:cxnSpMkLst>
            <pc:docMk/>
            <pc:sldMk cId="1760873516" sldId="343"/>
            <ac:cxnSpMk id="475" creationId="{EF8F8B84-942F-44C2-A940-24DF7E3B3F99}"/>
          </ac:cxnSpMkLst>
        </pc:cxnChg>
        <pc:cxnChg chg="mod">
          <ac:chgData name="Uchiyama Yusuke" userId="145afaf969fa1ae9" providerId="LiveId" clId="{36721C67-A09D-48FD-9845-8A5EDFA9844C}" dt="2021-03-11T06:44:51.643" v="12212" actId="1035"/>
          <ac:cxnSpMkLst>
            <pc:docMk/>
            <pc:sldMk cId="1760873516" sldId="343"/>
            <ac:cxnSpMk id="476" creationId="{F2B5B709-7BA1-4215-94E3-8B0E9C469690}"/>
          </ac:cxnSpMkLst>
        </pc:cxnChg>
        <pc:cxnChg chg="mod">
          <ac:chgData name="Uchiyama Yusuke" userId="145afaf969fa1ae9" providerId="LiveId" clId="{36721C67-A09D-48FD-9845-8A5EDFA9844C}" dt="2021-03-11T06:44:58.415" v="12236" actId="1035"/>
          <ac:cxnSpMkLst>
            <pc:docMk/>
            <pc:sldMk cId="1760873516" sldId="343"/>
            <ac:cxnSpMk id="477" creationId="{218CD062-23BF-431D-92EA-CEDE243064C7}"/>
          </ac:cxnSpMkLst>
        </pc:cxnChg>
        <pc:cxnChg chg="mod">
          <ac:chgData name="Uchiyama Yusuke" userId="145afaf969fa1ae9" providerId="LiveId" clId="{36721C67-A09D-48FD-9845-8A5EDFA9844C}" dt="2021-03-11T06:44:58.415" v="12236" actId="1035"/>
          <ac:cxnSpMkLst>
            <pc:docMk/>
            <pc:sldMk cId="1760873516" sldId="343"/>
            <ac:cxnSpMk id="478" creationId="{ACD517FB-4127-42D9-BD29-6301316F9E02}"/>
          </ac:cxnSpMkLst>
        </pc:cxnChg>
        <pc:cxnChg chg="mod">
          <ac:chgData name="Uchiyama Yusuke" userId="145afaf969fa1ae9" providerId="LiveId" clId="{36721C67-A09D-48FD-9845-8A5EDFA9844C}" dt="2021-03-11T06:45:17.393" v="12286" actId="1076"/>
          <ac:cxnSpMkLst>
            <pc:docMk/>
            <pc:sldMk cId="1760873516" sldId="343"/>
            <ac:cxnSpMk id="479" creationId="{4C92C26D-3630-4829-935D-392FA03C0138}"/>
          </ac:cxnSpMkLst>
        </pc:cxnChg>
        <pc:cxnChg chg="mod">
          <ac:chgData name="Uchiyama Yusuke" userId="145afaf969fa1ae9" providerId="LiveId" clId="{36721C67-A09D-48FD-9845-8A5EDFA9844C}" dt="2021-03-11T06:46:31.817" v="12304" actId="14100"/>
          <ac:cxnSpMkLst>
            <pc:docMk/>
            <pc:sldMk cId="1760873516" sldId="343"/>
            <ac:cxnSpMk id="480" creationId="{9E964406-F7F3-4137-817F-18F741BCD5F1}"/>
          </ac:cxnSpMkLst>
        </pc:cxnChg>
        <pc:cxnChg chg="mod">
          <ac:chgData name="Uchiyama Yusuke" userId="145afaf969fa1ae9" providerId="LiveId" clId="{36721C67-A09D-48FD-9845-8A5EDFA9844C}" dt="2021-03-11T06:46:35.998" v="12306" actId="14100"/>
          <ac:cxnSpMkLst>
            <pc:docMk/>
            <pc:sldMk cId="1760873516" sldId="343"/>
            <ac:cxnSpMk id="481" creationId="{65CF9CF4-D115-47DA-8045-BA80394AEF5A}"/>
          </ac:cxnSpMkLst>
        </pc:cxnChg>
        <pc:cxnChg chg="mod">
          <ac:chgData name="Uchiyama Yusuke" userId="145afaf969fa1ae9" providerId="LiveId" clId="{36721C67-A09D-48FD-9845-8A5EDFA9844C}" dt="2021-03-11T06:46:41.057" v="12309" actId="14100"/>
          <ac:cxnSpMkLst>
            <pc:docMk/>
            <pc:sldMk cId="1760873516" sldId="343"/>
            <ac:cxnSpMk id="482" creationId="{A785D06B-3533-42A8-8CC6-87007D828A94}"/>
          </ac:cxnSpMkLst>
        </pc:cxnChg>
        <pc:cxnChg chg="mod">
          <ac:chgData name="Uchiyama Yusuke" userId="145afaf969fa1ae9" providerId="LiveId" clId="{36721C67-A09D-48FD-9845-8A5EDFA9844C}" dt="2021-03-11T06:46:45.474" v="12310" actId="14100"/>
          <ac:cxnSpMkLst>
            <pc:docMk/>
            <pc:sldMk cId="1760873516" sldId="343"/>
            <ac:cxnSpMk id="483" creationId="{047D84BD-5168-4CD8-BB06-3775084F0328}"/>
          </ac:cxnSpMkLst>
        </pc:cxnChg>
        <pc:cxnChg chg="mod">
          <ac:chgData name="Uchiyama Yusuke" userId="145afaf969fa1ae9" providerId="LiveId" clId="{36721C67-A09D-48FD-9845-8A5EDFA9844C}" dt="2021-03-11T06:46:49.210" v="12311" actId="14100"/>
          <ac:cxnSpMkLst>
            <pc:docMk/>
            <pc:sldMk cId="1760873516" sldId="343"/>
            <ac:cxnSpMk id="484" creationId="{BBD3C30D-8CDD-40BE-8D2C-369FCC27FA55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85" creationId="{F80CDFDA-F77F-4D2F-ABB2-64A4BB673108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86" creationId="{1F308F1F-4B07-47F1-9F87-B698A08C8EC1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87" creationId="{6DFEF2EF-FC27-405E-818D-FA2AA0CE9A0C}"/>
          </ac:cxnSpMkLst>
        </pc:cxnChg>
        <pc:cxnChg chg="mod">
          <ac:chgData name="Uchiyama Yusuke" userId="145afaf969fa1ae9" providerId="LiveId" clId="{36721C67-A09D-48FD-9845-8A5EDFA9844C}" dt="2021-03-11T06:45:37.048" v="12290" actId="1076"/>
          <ac:cxnSpMkLst>
            <pc:docMk/>
            <pc:sldMk cId="1760873516" sldId="343"/>
            <ac:cxnSpMk id="488" creationId="{E245BCF7-D2D4-40CA-9B08-7C1C0DF1F5F7}"/>
          </ac:cxnSpMkLst>
        </pc:cxnChg>
        <pc:cxnChg chg="mod">
          <ac:chgData name="Uchiyama Yusuke" userId="145afaf969fa1ae9" providerId="LiveId" clId="{36721C67-A09D-48FD-9845-8A5EDFA9844C}" dt="2021-03-11T06:45:37.048" v="12290" actId="1076"/>
          <ac:cxnSpMkLst>
            <pc:docMk/>
            <pc:sldMk cId="1760873516" sldId="343"/>
            <ac:cxnSpMk id="489" creationId="{072B4048-965E-4D05-A84A-1CD4C96C8E4D}"/>
          </ac:cxnSpMkLst>
        </pc:cxnChg>
        <pc:cxnChg chg="mod">
          <ac:chgData name="Uchiyama Yusuke" userId="145afaf969fa1ae9" providerId="LiveId" clId="{36721C67-A09D-48FD-9845-8A5EDFA9844C}" dt="2021-03-11T06:45:40.818" v="12291" actId="1076"/>
          <ac:cxnSpMkLst>
            <pc:docMk/>
            <pc:sldMk cId="1760873516" sldId="343"/>
            <ac:cxnSpMk id="490" creationId="{14A84F21-A53A-4909-B92E-193CB4F180B1}"/>
          </ac:cxnSpMkLst>
        </pc:cxnChg>
        <pc:cxnChg chg="mod">
          <ac:chgData name="Uchiyama Yusuke" userId="145afaf969fa1ae9" providerId="LiveId" clId="{36721C67-A09D-48FD-9845-8A5EDFA9844C}" dt="2021-03-11T06:45:40.818" v="12291" actId="1076"/>
          <ac:cxnSpMkLst>
            <pc:docMk/>
            <pc:sldMk cId="1760873516" sldId="343"/>
            <ac:cxnSpMk id="491" creationId="{0C23E937-3406-4E51-B685-BC131514EBF5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92" creationId="{4AE0F9CD-E1CE-48CB-AA7D-49CABE7FD327}"/>
          </ac:cxnSpMkLst>
        </pc:cxnChg>
        <pc:cxnChg chg="mod">
          <ac:chgData name="Uchiyama Yusuke" userId="145afaf969fa1ae9" providerId="LiveId" clId="{36721C67-A09D-48FD-9845-8A5EDFA9844C}" dt="2021-03-11T06:46:53.939" v="12312" actId="14100"/>
          <ac:cxnSpMkLst>
            <pc:docMk/>
            <pc:sldMk cId="1760873516" sldId="343"/>
            <ac:cxnSpMk id="493" creationId="{F622C20B-1F6E-4570-937C-79753819982D}"/>
          </ac:cxnSpMkLst>
        </pc:cxnChg>
        <pc:cxnChg chg="mod">
          <ac:chgData name="Uchiyama Yusuke" userId="145afaf969fa1ae9" providerId="LiveId" clId="{36721C67-A09D-48FD-9845-8A5EDFA9844C}" dt="2021-03-11T06:45:46.377" v="12292" actId="1076"/>
          <ac:cxnSpMkLst>
            <pc:docMk/>
            <pc:sldMk cId="1760873516" sldId="343"/>
            <ac:cxnSpMk id="494" creationId="{34BDEC59-6C7C-47A8-A8A4-E7978654465E}"/>
          </ac:cxnSpMkLst>
        </pc:cxnChg>
        <pc:cxnChg chg="mod">
          <ac:chgData name="Uchiyama Yusuke" userId="145afaf969fa1ae9" providerId="LiveId" clId="{36721C67-A09D-48FD-9845-8A5EDFA9844C}" dt="2021-03-11T06:45:53.930" v="12298" actId="1035"/>
          <ac:cxnSpMkLst>
            <pc:docMk/>
            <pc:sldMk cId="1760873516" sldId="343"/>
            <ac:cxnSpMk id="495" creationId="{BF87C07F-E000-4998-BC0F-F665E6FF5D5F}"/>
          </ac:cxnSpMkLst>
        </pc:cxnChg>
        <pc:cxnChg chg="mod">
          <ac:chgData name="Uchiyama Yusuke" userId="145afaf969fa1ae9" providerId="LiveId" clId="{36721C67-A09D-48FD-9845-8A5EDFA9844C}" dt="2021-03-11T06:45:53.930" v="12298" actId="1035"/>
          <ac:cxnSpMkLst>
            <pc:docMk/>
            <pc:sldMk cId="1760873516" sldId="343"/>
            <ac:cxnSpMk id="496" creationId="{4D042469-30CC-46A8-80DC-68D069ED290D}"/>
          </ac:cxnSpMkLst>
        </pc:cxnChg>
        <pc:cxnChg chg="mod">
          <ac:chgData name="Uchiyama Yusuke" userId="145afaf969fa1ae9" providerId="LiveId" clId="{36721C67-A09D-48FD-9845-8A5EDFA9844C}" dt="2021-03-11T06:42:03.052" v="11967" actId="571"/>
          <ac:cxnSpMkLst>
            <pc:docMk/>
            <pc:sldMk cId="1760873516" sldId="343"/>
            <ac:cxnSpMk id="497" creationId="{C1FD0A57-093C-42E6-94C9-697D7AFB4E10}"/>
          </ac:cxnSpMkLst>
        </pc:cxnChg>
        <pc:cxnChg chg="add mod ord">
          <ac:chgData name="Uchiyama Yusuke" userId="145afaf969fa1ae9" providerId="LiveId" clId="{36721C67-A09D-48FD-9845-8A5EDFA9844C}" dt="2021-03-11T06:46:24.566" v="12301" actId="167"/>
          <ac:cxnSpMkLst>
            <pc:docMk/>
            <pc:sldMk cId="1760873516" sldId="343"/>
            <ac:cxnSpMk id="499" creationId="{2EE65985-9A44-4DA3-A0D9-669E4F264F8C}"/>
          </ac:cxnSpMkLst>
        </pc:cxnChg>
      </pc:sldChg>
      <pc:sldChg chg="addSp delSp modSp new mod">
        <pc:chgData name="Uchiyama Yusuke" userId="145afaf969fa1ae9" providerId="LiveId" clId="{36721C67-A09D-48FD-9845-8A5EDFA9844C}" dt="2021-03-11T08:23:54.088" v="12799" actId="20577"/>
        <pc:sldMkLst>
          <pc:docMk/>
          <pc:sldMk cId="3762349942" sldId="344"/>
        </pc:sldMkLst>
        <pc:spChg chg="mod">
          <ac:chgData name="Uchiyama Yusuke" userId="145afaf969fa1ae9" providerId="LiveId" clId="{36721C67-A09D-48FD-9845-8A5EDFA9844C}" dt="2021-03-11T08:06:52.439" v="12388" actId="20577"/>
          <ac:spMkLst>
            <pc:docMk/>
            <pc:sldMk cId="3762349942" sldId="344"/>
            <ac:spMk id="2" creationId="{56454325-297C-4F8F-8ADE-867E5B17B8B0}"/>
          </ac:spMkLst>
        </pc:spChg>
        <pc:spChg chg="del">
          <ac:chgData name="Uchiyama Yusuke" userId="145afaf969fa1ae9" providerId="LiveId" clId="{36721C67-A09D-48FD-9845-8A5EDFA9844C}" dt="2021-03-11T08:08:00.815" v="12390" actId="21"/>
          <ac:spMkLst>
            <pc:docMk/>
            <pc:sldMk cId="3762349942" sldId="344"/>
            <ac:spMk id="3" creationId="{DD8A0464-D6F5-4A19-AC85-CE9A21D917AF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8" creationId="{2122ADFF-9B31-4784-8D6C-0DEA88187561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9" creationId="{7ACE22EB-B83F-467A-9C29-FD3BCE518D30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10" creationId="{AAA3FD13-D8A4-4676-B51B-73D4B9DE29DA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11" creationId="{1BEF2F79-CADF-4D80-9AC8-175A30788A45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12" creationId="{A693CFF3-088E-4908-87EE-433DF22B792F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13" creationId="{80703A08-494B-4A81-9682-B390302EB193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14" creationId="{BB5455B8-843A-4017-A691-638C6E13E9E8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15" creationId="{5ACD33D0-59F8-4B0D-BFC3-0B133B56D381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16" creationId="{560CD850-FF31-42B3-ACCF-3B4AA78F2821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17" creationId="{352D1F76-4FE6-4FC0-9700-834E4D8B917F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18" creationId="{35AD2B11-B167-47AB-AFAD-4316B36619D6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19" creationId="{11972595-9E03-4F32-9611-B3621C14B2D7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20" creationId="{78668A2F-CFAF-4570-867D-979D463F6533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21" creationId="{24DEF8E1-31C9-42A5-8BA9-B785387CA74D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22" creationId="{FBE4EA35-6B9F-4A20-99EB-0ACF64CCB729}"/>
          </ac:spMkLst>
        </pc:spChg>
        <pc:spChg chg="mod">
          <ac:chgData name="Uchiyama Yusuke" userId="145afaf969fa1ae9" providerId="LiveId" clId="{36721C67-A09D-48FD-9845-8A5EDFA9844C}" dt="2021-03-11T08:22:22.958" v="12774" actId="1036"/>
          <ac:spMkLst>
            <pc:docMk/>
            <pc:sldMk cId="3762349942" sldId="344"/>
            <ac:spMk id="23" creationId="{D0D5F5CD-47FA-472F-9540-B28A152A5BDB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24" creationId="{2B9534D0-B5D0-496F-AA2D-9490B14BF387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25" creationId="{9CCD0C78-64DA-4CC0-976C-663801EFFFAD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26" creationId="{5DC78BEB-F3C2-4B5C-8640-1FADBF004A78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27" creationId="{1DAAEFBE-0040-4290-ACFD-5DBF4F46605D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28" creationId="{3BC5AA41-170E-49E6-BE2F-F493C587282B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29" creationId="{C59EB845-3EEB-4819-8072-B570F72F57BA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30" creationId="{681AC9B3-C363-44E0-94AD-934385718D82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31" creationId="{21B262A6-CC0F-4190-A877-AE9B5879847E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32" creationId="{16F2BBEE-984E-429F-A788-459C2F9934A7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33" creationId="{BADB28C7-D4F9-45DF-A4FA-A39822486564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34" creationId="{886BF036-53DB-4B69-ACBC-CC190814B89D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35" creationId="{5AA5E2D0-D529-4BD9-8C1C-CF00EC4E1006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36" creationId="{E831C8D1-39FC-41F0-B771-DCA20232A336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37" creationId="{A3FC82D6-4CEE-4398-A986-F9CB04C9C28C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38" creationId="{B1B0FD4A-C45E-499E-A5CC-7140DEE8297C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39" creationId="{418AEEE3-D63E-4DAA-BAD4-8CDE4B2A60E7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40" creationId="{0A01B023-4702-4340-A07B-8D9E7F7ED179}"/>
          </ac:spMkLst>
        </pc:spChg>
        <pc:spChg chg="mod">
          <ac:chgData name="Uchiyama Yusuke" userId="145afaf969fa1ae9" providerId="LiveId" clId="{36721C67-A09D-48FD-9845-8A5EDFA9844C}" dt="2021-03-11T08:08:41.530" v="12396" actId="208"/>
          <ac:spMkLst>
            <pc:docMk/>
            <pc:sldMk cId="3762349942" sldId="344"/>
            <ac:spMk id="41" creationId="{C5773D29-940A-4CF8-AB7D-1773A47A4684}"/>
          </ac:spMkLst>
        </pc:spChg>
        <pc:spChg chg="mod">
          <ac:chgData name="Uchiyama Yusuke" userId="145afaf969fa1ae9" providerId="LiveId" clId="{36721C67-A09D-48FD-9845-8A5EDFA9844C}" dt="2021-03-11T08:09:01.113" v="12400" actId="208"/>
          <ac:spMkLst>
            <pc:docMk/>
            <pc:sldMk cId="3762349942" sldId="344"/>
            <ac:spMk id="76" creationId="{D31638C1-FBE0-439A-8D13-E6C55845BCDE}"/>
          </ac:spMkLst>
        </pc:spChg>
        <pc:spChg chg="mod">
          <ac:chgData name="Uchiyama Yusuke" userId="145afaf969fa1ae9" providerId="LiveId" clId="{36721C67-A09D-48FD-9845-8A5EDFA9844C}" dt="2021-03-11T08:09:01.113" v="12400" actId="208"/>
          <ac:spMkLst>
            <pc:docMk/>
            <pc:sldMk cId="3762349942" sldId="344"/>
            <ac:spMk id="77" creationId="{E84986A4-BD0D-4BCC-9614-7A3E1547FEAE}"/>
          </ac:spMkLst>
        </pc:spChg>
        <pc:spChg chg="mod">
          <ac:chgData name="Uchiyama Yusuke" userId="145afaf969fa1ae9" providerId="LiveId" clId="{36721C67-A09D-48FD-9845-8A5EDFA9844C}" dt="2021-03-11T08:09:01.113" v="12400" actId="208"/>
          <ac:spMkLst>
            <pc:docMk/>
            <pc:sldMk cId="3762349942" sldId="344"/>
            <ac:spMk id="78" creationId="{630E4A83-E792-43DC-A490-196411B77E61}"/>
          </ac:spMkLst>
        </pc:spChg>
        <pc:spChg chg="mod">
          <ac:chgData name="Uchiyama Yusuke" userId="145afaf969fa1ae9" providerId="LiveId" clId="{36721C67-A09D-48FD-9845-8A5EDFA9844C}" dt="2021-03-11T08:09:01.113" v="12400" actId="208"/>
          <ac:spMkLst>
            <pc:docMk/>
            <pc:sldMk cId="3762349942" sldId="344"/>
            <ac:spMk id="79" creationId="{5701AD25-FCA2-4065-8B0E-EF6212FA7A0E}"/>
          </ac:spMkLst>
        </pc:spChg>
        <pc:spChg chg="mod">
          <ac:chgData name="Uchiyama Yusuke" userId="145afaf969fa1ae9" providerId="LiveId" clId="{36721C67-A09D-48FD-9845-8A5EDFA9844C}" dt="2021-03-11T08:09:01.113" v="12400" actId="208"/>
          <ac:spMkLst>
            <pc:docMk/>
            <pc:sldMk cId="3762349942" sldId="344"/>
            <ac:spMk id="80" creationId="{30DCA4E3-7BC6-45F6-B77F-C104DF4E2FFF}"/>
          </ac:spMkLst>
        </pc:spChg>
        <pc:spChg chg="mod">
          <ac:chgData name="Uchiyama Yusuke" userId="145afaf969fa1ae9" providerId="LiveId" clId="{36721C67-A09D-48FD-9845-8A5EDFA9844C}" dt="2021-03-11T08:09:01.113" v="12400" actId="208"/>
          <ac:spMkLst>
            <pc:docMk/>
            <pc:sldMk cId="3762349942" sldId="344"/>
            <ac:spMk id="81" creationId="{F193171E-3341-42D0-BEB7-598228123407}"/>
          </ac:spMkLst>
        </pc:spChg>
        <pc:spChg chg="mod">
          <ac:chgData name="Uchiyama Yusuke" userId="145afaf969fa1ae9" providerId="LiveId" clId="{36721C67-A09D-48FD-9845-8A5EDFA9844C}" dt="2021-03-11T08:09:01.113" v="12400" actId="208"/>
          <ac:spMkLst>
            <pc:docMk/>
            <pc:sldMk cId="3762349942" sldId="344"/>
            <ac:spMk id="82" creationId="{079201F8-5AFB-48C8-999D-E2D06F5EC848}"/>
          </ac:spMkLst>
        </pc:spChg>
        <pc:spChg chg="mod">
          <ac:chgData name="Uchiyama Yusuke" userId="145afaf969fa1ae9" providerId="LiveId" clId="{36721C67-A09D-48FD-9845-8A5EDFA9844C}" dt="2021-03-11T08:09:10.683" v="12403" actId="208"/>
          <ac:spMkLst>
            <pc:docMk/>
            <pc:sldMk cId="3762349942" sldId="344"/>
            <ac:spMk id="90" creationId="{297FE6B4-DBE3-4072-9CC0-AE4548B940DF}"/>
          </ac:spMkLst>
        </pc:spChg>
        <pc:spChg chg="mod">
          <ac:chgData name="Uchiyama Yusuke" userId="145afaf969fa1ae9" providerId="LiveId" clId="{36721C67-A09D-48FD-9845-8A5EDFA9844C}" dt="2021-03-11T08:09:10.683" v="12403" actId="208"/>
          <ac:spMkLst>
            <pc:docMk/>
            <pc:sldMk cId="3762349942" sldId="344"/>
            <ac:spMk id="91" creationId="{B12F5EF7-8DB1-4283-ABAD-91F085458830}"/>
          </ac:spMkLst>
        </pc:spChg>
        <pc:spChg chg="mod">
          <ac:chgData name="Uchiyama Yusuke" userId="145afaf969fa1ae9" providerId="LiveId" clId="{36721C67-A09D-48FD-9845-8A5EDFA9844C}" dt="2021-03-11T08:09:10.683" v="12403" actId="208"/>
          <ac:spMkLst>
            <pc:docMk/>
            <pc:sldMk cId="3762349942" sldId="344"/>
            <ac:spMk id="92" creationId="{26D18981-D15B-4DDF-A639-49896953F2DD}"/>
          </ac:spMkLst>
        </pc:spChg>
        <pc:spChg chg="mod">
          <ac:chgData name="Uchiyama Yusuke" userId="145afaf969fa1ae9" providerId="LiveId" clId="{36721C67-A09D-48FD-9845-8A5EDFA9844C}" dt="2021-03-11T08:09:10.683" v="12403" actId="208"/>
          <ac:spMkLst>
            <pc:docMk/>
            <pc:sldMk cId="3762349942" sldId="344"/>
            <ac:spMk id="93" creationId="{787BEF82-80F8-4D51-84E0-4C894B5CA4F6}"/>
          </ac:spMkLst>
        </pc:spChg>
        <pc:spChg chg="mod">
          <ac:chgData name="Uchiyama Yusuke" userId="145afaf969fa1ae9" providerId="LiveId" clId="{36721C67-A09D-48FD-9845-8A5EDFA9844C}" dt="2021-03-11T08:09:10.683" v="12403" actId="208"/>
          <ac:spMkLst>
            <pc:docMk/>
            <pc:sldMk cId="3762349942" sldId="344"/>
            <ac:spMk id="94" creationId="{71D47EE1-25B1-42E0-802F-F4B97BBDA171}"/>
          </ac:spMkLst>
        </pc:spChg>
        <pc:spChg chg="mod">
          <ac:chgData name="Uchiyama Yusuke" userId="145afaf969fa1ae9" providerId="LiveId" clId="{36721C67-A09D-48FD-9845-8A5EDFA9844C}" dt="2021-03-11T08:09:10.683" v="12403" actId="208"/>
          <ac:spMkLst>
            <pc:docMk/>
            <pc:sldMk cId="3762349942" sldId="344"/>
            <ac:spMk id="95" creationId="{FC61D00A-EC8A-4E9A-A6AB-8734545792ED}"/>
          </ac:spMkLst>
        </pc:spChg>
        <pc:spChg chg="mod">
          <ac:chgData name="Uchiyama Yusuke" userId="145afaf969fa1ae9" providerId="LiveId" clId="{36721C67-A09D-48FD-9845-8A5EDFA9844C}" dt="2021-03-11T08:09:10.683" v="12403" actId="208"/>
          <ac:spMkLst>
            <pc:docMk/>
            <pc:sldMk cId="3762349942" sldId="344"/>
            <ac:spMk id="96" creationId="{55838B02-C663-42A5-AE90-4F2635AD6F46}"/>
          </ac:spMkLst>
        </pc:spChg>
        <pc:spChg chg="add mod">
          <ac:chgData name="Uchiyama Yusuke" userId="145afaf969fa1ae9" providerId="LiveId" clId="{36721C67-A09D-48FD-9845-8A5EDFA9844C}" dt="2021-03-11T08:07:53.094" v="12389"/>
          <ac:spMkLst>
            <pc:docMk/>
            <pc:sldMk cId="3762349942" sldId="344"/>
            <ac:spMk id="103" creationId="{BC06E9F0-1EF6-4B12-BF9D-AC5AEDAB0FEE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05" creationId="{46EF7F2B-E591-4517-AAFB-D7B3BC1C55FF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06" creationId="{BDCDE88A-AC4A-4674-976B-B334B97AEAB0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07" creationId="{B00C79D8-BD6F-447D-A012-079F1CE66308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08" creationId="{72278BD9-0419-4E62-95C7-893B2883F75D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09" creationId="{E7C16D93-CF43-4087-BD69-6E432790203E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10" creationId="{35D1A11E-9AAF-46C1-A373-9D100378BE32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11" creationId="{B4450892-1346-448C-9CF7-48D185600FA3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12" creationId="{8D0B72DE-3F87-40F6-BA67-A523DB329BCF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13" creationId="{90216498-7C9A-4282-82C7-34409CA6D81F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14" creationId="{23FED644-C5C4-4A28-B8CE-B28FA3280F33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15" creationId="{4D99632A-8A18-4E51-A513-9DF8091CD5D2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16" creationId="{FC21E304-9DB0-4C94-B9A2-641092364093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17" creationId="{1CFBEAA9-ABE5-421D-AB1B-DA3349AA80A8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18" creationId="{BBA994FD-682A-4E0C-87B9-81564F34636B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19" creationId="{2FC25353-4982-4DCE-838D-EF65F5FE427F}"/>
          </ac:spMkLst>
        </pc:spChg>
        <pc:spChg chg="mod">
          <ac:chgData name="Uchiyama Yusuke" userId="145afaf969fa1ae9" providerId="LiveId" clId="{36721C67-A09D-48FD-9845-8A5EDFA9844C}" dt="2021-03-11T08:22:30.577" v="12779" actId="1036"/>
          <ac:spMkLst>
            <pc:docMk/>
            <pc:sldMk cId="3762349942" sldId="344"/>
            <ac:spMk id="120" creationId="{CEF263BF-C469-4782-A259-1EE26E737046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21" creationId="{9C23D818-F84A-4B22-A739-9D9311C014A3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22" creationId="{0EAC5B0F-3977-4686-9397-FDCA2BDC16A6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23" creationId="{87AC64B6-0C8F-4A04-BC8A-531E56368217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24" creationId="{B9B117FB-7A37-4213-9BEB-40544075EDB8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25" creationId="{F6B70D65-63D4-48E9-A5CC-0CEBE8FCE0D4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26" creationId="{0B664637-29A7-4AEF-A128-21305B466BA5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27" creationId="{2D2F4140-724D-4D7C-B3C3-C4E826770864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28" creationId="{925DAF7E-C38B-45E5-B218-B0957C20268A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29" creationId="{B3DD6B3A-C17B-428D-9158-19D1122044F4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30" creationId="{FA1D741C-51E4-4796-9068-DD66F4094356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31" creationId="{FDE2E00D-268A-495E-8FAC-FDF53AE54FAA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32" creationId="{3A5C2EEC-5F03-46D7-90DE-661490E7AC1D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33" creationId="{6473B3E7-6B91-427D-BAC2-F0F0061186F4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34" creationId="{78CE378F-9451-4FC7-B730-526D74845D2D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35" creationId="{77490F96-7364-4F58-B719-84297CC599C7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36" creationId="{156F6112-2F84-4CA7-B455-62C6E95BB266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37" creationId="{3065E229-D6C4-41CD-B14C-DA8391A9640B}"/>
          </ac:spMkLst>
        </pc:spChg>
        <pc:spChg chg="mod">
          <ac:chgData name="Uchiyama Yusuke" userId="145afaf969fa1ae9" providerId="LiveId" clId="{36721C67-A09D-48FD-9845-8A5EDFA9844C}" dt="2021-03-11T08:09:38.767" v="12406" actId="208"/>
          <ac:spMkLst>
            <pc:docMk/>
            <pc:sldMk cId="3762349942" sldId="344"/>
            <ac:spMk id="138" creationId="{99F2D422-260D-4662-87D1-556A41398D85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73" creationId="{E24B5CDF-173B-43ED-835F-9FA5099F3A07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74" creationId="{CCF3047E-AD94-4055-B918-5B38F44FA470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75" creationId="{AA8298B9-3617-47A3-993D-6E16AE4834F8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76" creationId="{EFB8A5C0-0A03-479D-A324-4B4EA9BB996B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77" creationId="{597661D1-BCAD-4A59-89B5-C05845B3EB31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78" creationId="{E426287D-AB80-48F1-A939-006E57020955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79" creationId="{33B575A6-752E-49BD-836A-33934254148C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80" creationId="{23E07D2E-40F5-4253-A3F9-4C1670096E66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81" creationId="{0981CC91-DAC9-4895-8054-CB418AB4EE6F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82" creationId="{D9F05B52-E171-4D63-B62A-EFA08162359E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83" creationId="{8E5B5109-B1F9-4B62-B8C9-921FC268B44E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84" creationId="{15C4D2C0-2450-4A33-8EE3-71CC3874584F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85" creationId="{11DCDD92-349C-4CBF-BFA2-00682FF3A895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86" creationId="{553EBF56-3D87-4AB9-A4BF-5190FE9FAEE8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87" creationId="{05316C70-E84C-40FC-BA07-40075E784A74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88" creationId="{AEDBE89D-1A7D-4E0C-8CD5-3E529F4527BA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89" creationId="{BB780CDA-42C2-41AF-A1CB-AAAC77A258A3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90" creationId="{8B2641DC-09A2-468C-86F0-87D181481680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91" creationId="{B2D46D0D-AD27-40C8-84BB-BE04C73D4009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92" creationId="{4233D390-B6BE-4511-B0CF-62417BAB7EF6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93" creationId="{A927DFC6-F96E-4541-9CB4-BD109C906E95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94" creationId="{874AB50C-778F-4D2C-87D4-C9F7AF11110F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95" creationId="{A2F2AE0A-1255-4459-9ECA-2B477B36BE72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96" creationId="{C43EA107-0025-4190-8B33-27FB081CE4E0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97" creationId="{F47B549B-CFBF-49C4-A3BC-243A670F3918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98" creationId="{10170358-7AAD-49E6-A08F-F74E049F374B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199" creationId="{955817DF-94A3-4C29-AEC5-7378B07291D2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200" creationId="{7F346F98-E8A0-48DA-B277-FF65A84C464D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201" creationId="{F5D4535B-2C86-4DDB-96C2-F435EAE5561A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202" creationId="{DEDDA8C3-83DA-431C-BBA1-F9F1521E9565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203" creationId="{002B5775-5569-4551-8740-A72C818A7E2B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204" creationId="{21859645-1319-415E-A1D5-0D2BEC6E5052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205" creationId="{E101C297-60DF-40C3-AC46-9DB901F1EDFF}"/>
          </ac:spMkLst>
        </pc:spChg>
        <pc:spChg chg="mod">
          <ac:chgData name="Uchiyama Yusuke" userId="145afaf969fa1ae9" providerId="LiveId" clId="{36721C67-A09D-48FD-9845-8A5EDFA9844C}" dt="2021-03-11T08:08:46.381" v="12397" actId="208"/>
          <ac:spMkLst>
            <pc:docMk/>
            <pc:sldMk cId="3762349942" sldId="344"/>
            <ac:spMk id="206" creationId="{81A46B94-D6F8-431B-8C60-11DFACE94B0B}"/>
          </ac:spMkLst>
        </pc:spChg>
        <pc:spChg chg="mod">
          <ac:chgData name="Uchiyama Yusuke" userId="145afaf969fa1ae9" providerId="LiveId" clId="{36721C67-A09D-48FD-9845-8A5EDFA9844C}" dt="2021-03-11T08:08:55.223" v="12399"/>
          <ac:spMkLst>
            <pc:docMk/>
            <pc:sldMk cId="3762349942" sldId="344"/>
            <ac:spMk id="241" creationId="{2AD86F5E-85C3-4010-9BB1-439BAA9B15CD}"/>
          </ac:spMkLst>
        </pc:spChg>
        <pc:spChg chg="mod">
          <ac:chgData name="Uchiyama Yusuke" userId="145afaf969fa1ae9" providerId="LiveId" clId="{36721C67-A09D-48FD-9845-8A5EDFA9844C}" dt="2021-03-11T08:08:55.223" v="12399"/>
          <ac:spMkLst>
            <pc:docMk/>
            <pc:sldMk cId="3762349942" sldId="344"/>
            <ac:spMk id="242" creationId="{3845271D-C180-479F-93E4-D460FF287D62}"/>
          </ac:spMkLst>
        </pc:spChg>
        <pc:spChg chg="mod">
          <ac:chgData name="Uchiyama Yusuke" userId="145afaf969fa1ae9" providerId="LiveId" clId="{36721C67-A09D-48FD-9845-8A5EDFA9844C}" dt="2021-03-11T08:08:55.223" v="12399"/>
          <ac:spMkLst>
            <pc:docMk/>
            <pc:sldMk cId="3762349942" sldId="344"/>
            <ac:spMk id="243" creationId="{198FFE42-B4EA-4A68-8C44-6887E21A245B}"/>
          </ac:spMkLst>
        </pc:spChg>
        <pc:spChg chg="mod">
          <ac:chgData name="Uchiyama Yusuke" userId="145afaf969fa1ae9" providerId="LiveId" clId="{36721C67-A09D-48FD-9845-8A5EDFA9844C}" dt="2021-03-11T08:21:50.071" v="12761" actId="1035"/>
          <ac:spMkLst>
            <pc:docMk/>
            <pc:sldMk cId="3762349942" sldId="344"/>
            <ac:spMk id="244" creationId="{1FD7F345-C129-4931-A9D2-187A53FCAB62}"/>
          </ac:spMkLst>
        </pc:spChg>
        <pc:spChg chg="mod">
          <ac:chgData name="Uchiyama Yusuke" userId="145afaf969fa1ae9" providerId="LiveId" clId="{36721C67-A09D-48FD-9845-8A5EDFA9844C}" dt="2021-03-11T08:08:55.223" v="12399"/>
          <ac:spMkLst>
            <pc:docMk/>
            <pc:sldMk cId="3762349942" sldId="344"/>
            <ac:spMk id="245" creationId="{4916A9D5-0CF2-4820-9064-CB862F400557}"/>
          </ac:spMkLst>
        </pc:spChg>
        <pc:spChg chg="mod">
          <ac:chgData name="Uchiyama Yusuke" userId="145afaf969fa1ae9" providerId="LiveId" clId="{36721C67-A09D-48FD-9845-8A5EDFA9844C}" dt="2021-03-11T08:08:55.223" v="12399"/>
          <ac:spMkLst>
            <pc:docMk/>
            <pc:sldMk cId="3762349942" sldId="344"/>
            <ac:spMk id="246" creationId="{37B6F579-EA9A-416A-867C-71FFB6D2ABB5}"/>
          </ac:spMkLst>
        </pc:spChg>
        <pc:spChg chg="mod">
          <ac:chgData name="Uchiyama Yusuke" userId="145afaf969fa1ae9" providerId="LiveId" clId="{36721C67-A09D-48FD-9845-8A5EDFA9844C}" dt="2021-03-11T08:08:55.223" v="12399"/>
          <ac:spMkLst>
            <pc:docMk/>
            <pc:sldMk cId="3762349942" sldId="344"/>
            <ac:spMk id="247" creationId="{62C095C9-91FC-4B7F-AC18-E349D8396FA7}"/>
          </ac:spMkLst>
        </pc:spChg>
        <pc:spChg chg="mod">
          <ac:chgData name="Uchiyama Yusuke" userId="145afaf969fa1ae9" providerId="LiveId" clId="{36721C67-A09D-48FD-9845-8A5EDFA9844C}" dt="2021-03-11T08:09:06.360" v="12402" actId="208"/>
          <ac:spMkLst>
            <pc:docMk/>
            <pc:sldMk cId="3762349942" sldId="344"/>
            <ac:spMk id="255" creationId="{EEA161BC-9D45-4014-A9CD-D228DCE53084}"/>
          </ac:spMkLst>
        </pc:spChg>
        <pc:spChg chg="mod">
          <ac:chgData name="Uchiyama Yusuke" userId="145afaf969fa1ae9" providerId="LiveId" clId="{36721C67-A09D-48FD-9845-8A5EDFA9844C}" dt="2021-03-11T08:23:37.267" v="12789" actId="1035"/>
          <ac:spMkLst>
            <pc:docMk/>
            <pc:sldMk cId="3762349942" sldId="344"/>
            <ac:spMk id="256" creationId="{DD7D967E-15C1-44DE-A7DD-F075B8875C6A}"/>
          </ac:spMkLst>
        </pc:spChg>
        <pc:spChg chg="mod">
          <ac:chgData name="Uchiyama Yusuke" userId="145afaf969fa1ae9" providerId="LiveId" clId="{36721C67-A09D-48FD-9845-8A5EDFA9844C}" dt="2021-03-11T08:09:06.360" v="12402" actId="208"/>
          <ac:spMkLst>
            <pc:docMk/>
            <pc:sldMk cId="3762349942" sldId="344"/>
            <ac:spMk id="257" creationId="{9ECEA4DA-2784-40F6-9F20-140D848830AA}"/>
          </ac:spMkLst>
        </pc:spChg>
        <pc:spChg chg="mod">
          <ac:chgData name="Uchiyama Yusuke" userId="145afaf969fa1ae9" providerId="LiveId" clId="{36721C67-A09D-48FD-9845-8A5EDFA9844C}" dt="2021-03-11T08:21:58.559" v="12767" actId="1035"/>
          <ac:spMkLst>
            <pc:docMk/>
            <pc:sldMk cId="3762349942" sldId="344"/>
            <ac:spMk id="258" creationId="{8BCC71C0-F4EA-4412-9980-412562564E98}"/>
          </ac:spMkLst>
        </pc:spChg>
        <pc:spChg chg="mod">
          <ac:chgData name="Uchiyama Yusuke" userId="145afaf969fa1ae9" providerId="LiveId" clId="{36721C67-A09D-48FD-9845-8A5EDFA9844C}" dt="2021-03-11T08:09:06.360" v="12402" actId="208"/>
          <ac:spMkLst>
            <pc:docMk/>
            <pc:sldMk cId="3762349942" sldId="344"/>
            <ac:spMk id="259" creationId="{9DDC9B99-6A2F-47D4-9F35-B5508DB59C30}"/>
          </ac:spMkLst>
        </pc:spChg>
        <pc:spChg chg="mod">
          <ac:chgData name="Uchiyama Yusuke" userId="145afaf969fa1ae9" providerId="LiveId" clId="{36721C67-A09D-48FD-9845-8A5EDFA9844C}" dt="2021-03-11T08:09:06.360" v="12402" actId="208"/>
          <ac:spMkLst>
            <pc:docMk/>
            <pc:sldMk cId="3762349942" sldId="344"/>
            <ac:spMk id="260" creationId="{68A5551D-3FF0-4AA2-B11C-1E4A01FB38EA}"/>
          </ac:spMkLst>
        </pc:spChg>
        <pc:spChg chg="mod">
          <ac:chgData name="Uchiyama Yusuke" userId="145afaf969fa1ae9" providerId="LiveId" clId="{36721C67-A09D-48FD-9845-8A5EDFA9844C}" dt="2021-03-11T08:09:06.360" v="12402" actId="208"/>
          <ac:spMkLst>
            <pc:docMk/>
            <pc:sldMk cId="3762349942" sldId="344"/>
            <ac:spMk id="261" creationId="{6C9AA500-A326-4D53-9714-2F1022BA3738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69" creationId="{9C8118BB-F906-4DC1-AA56-ADF73936162C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70" creationId="{C34CD862-1BD2-4196-9914-49A42E3FDDAB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71" creationId="{28219154-4313-4BCB-8D83-7312451D37AB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72" creationId="{F2306196-1842-49C8-ADDD-4183CD5B719D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73" creationId="{3153D094-5684-43B0-B9BA-61B6FC9B80F0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74" creationId="{FFE918D0-02A0-4D42-900C-CE29036680D9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75" creationId="{6CF8AB16-5F65-41A9-B5A8-31435A3E2064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76" creationId="{FBB3D9EA-732D-47CA-BED5-76F61BF360A1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77" creationId="{6DF865D2-8F7A-4DB3-9755-158EAE45F666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78" creationId="{A6737381-F0DE-4326-A9CD-07E03AF6826B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79" creationId="{200506A8-C572-431F-B5E3-26C64D64447C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80" creationId="{CEBF21FE-6CB2-42BD-8F16-83FE0D68A60B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81" creationId="{CF67C761-68B7-4930-93E7-1D95CB5B2E6C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82" creationId="{F4FFFA67-773B-4C55-8FF9-5910BA398D64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83" creationId="{FB008465-AEFD-4930-B014-84EFCAA8DA3A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84" creationId="{5A9A8A37-C0CB-4EE5-9B53-3FBB993B0C48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85" creationId="{A47B7A6B-6ABD-45F7-9F14-4607168B3B32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86" creationId="{64A5660E-3E23-4385-B9E9-57663F313384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87" creationId="{17CC24AC-A2F0-4262-B743-F47D55545463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88" creationId="{51EC9165-CBB9-49C1-BA55-8BEB7B8C1C7F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89" creationId="{7291BD7B-DCA9-487B-86DA-390077E1A085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90" creationId="{1C22A8BF-F2BC-47AD-96B8-689F54C8574F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91" creationId="{E6B96D58-C0DE-416A-9074-4157D5A27F5D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92" creationId="{89D7F65B-A161-411F-ACAA-EE3CA468693A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93" creationId="{07FE078F-EFF9-47F8-B4F4-2AF944714B0A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94" creationId="{74377B94-EBBE-4405-AE1F-B0EC251DAB51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95" creationId="{E9C39610-60A8-41E0-BEEF-F3238DD9E9A4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96" creationId="{D04F0E24-F2AD-4CAF-9D7E-99657E3927F0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97" creationId="{4F1C610D-E00E-456D-920B-98BAC9E2B762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98" creationId="{9C945290-F603-4B9A-BE37-349887A46BDD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299" creationId="{884C3FEC-FF67-4201-BD9A-CCF17AA2616C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300" creationId="{5C858C7D-8D82-4E27-8223-BAA88C609487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301" creationId="{7562D230-7DD4-4DD0-BA7C-414813C666F2}"/>
          </ac:spMkLst>
        </pc:spChg>
        <pc:spChg chg="mod">
          <ac:chgData name="Uchiyama Yusuke" userId="145afaf969fa1ae9" providerId="LiveId" clId="{36721C67-A09D-48FD-9845-8A5EDFA9844C}" dt="2021-03-11T08:09:34.730" v="12405" actId="208"/>
          <ac:spMkLst>
            <pc:docMk/>
            <pc:sldMk cId="3762349942" sldId="344"/>
            <ac:spMk id="302" creationId="{3070524E-E43A-419B-B85C-BAFEC76D8452}"/>
          </ac:spMkLst>
        </pc:spChg>
        <pc:spChg chg="add mod">
          <ac:chgData name="Uchiyama Yusuke" userId="145afaf969fa1ae9" providerId="LiveId" clId="{36721C67-A09D-48FD-9845-8A5EDFA9844C}" dt="2021-03-11T08:11:24.182" v="12457" actId="1076"/>
          <ac:spMkLst>
            <pc:docMk/>
            <pc:sldMk cId="3762349942" sldId="344"/>
            <ac:spMk id="336" creationId="{A70A3EC1-895B-4281-A251-498EB36CFBC4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38" creationId="{E6D6672F-DDA7-47FF-B54D-5646C4D7F428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39" creationId="{960BF88F-0A91-48EA-A912-517D0AA9EB83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40" creationId="{A9E80586-5381-477A-AC3B-073BB5CC6E01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41" creationId="{ECE395A3-E34A-4C99-8814-8FD89908E3FF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42" creationId="{BAFEE29F-CBBE-4112-8EFD-40F76CBE163E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43" creationId="{30E550EB-D712-4FB3-BA58-1BD5B19C19B3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44" creationId="{D97B5382-FDA3-45F8-A2CD-967C6A8B7B33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45" creationId="{3C869F62-A71C-4754-B21C-0C9B4AE3EB84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46" creationId="{133A4868-0FE1-4DAC-B26A-0265D463E351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47" creationId="{01EBFF3A-31E1-485E-A123-77AC13051A01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48" creationId="{93B3A5EB-F1BA-4823-B5F1-D9399EF8C011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49" creationId="{E4FAF177-6FE6-4162-8895-B0BB3037BC58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50" creationId="{7921B23A-DCDC-4200-BF61-CCC1657D4338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51" creationId="{CDB0638B-6388-4550-9D80-C2C4426DC23B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52" creationId="{C8168FEE-7BC8-4EA5-8008-D8E743740B0C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53" creationId="{41DCC1B8-3F99-46D7-84D3-92B42D807690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54" creationId="{8FF5FD1E-BF0D-4AAB-8F3F-D018E07256E2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55" creationId="{641EAFA6-DA3F-481D-9EBA-EB106D494B32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56" creationId="{A37F17B9-FEE7-477F-9C5A-49FBD25B96B9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57" creationId="{133449FA-5A41-40E0-92AF-43370FF9E12F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58" creationId="{A90F6B7E-1B4A-4196-919E-AA7036A429E5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59" creationId="{757CDE00-1FC9-4075-9DDC-5429A9A1E255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60" creationId="{FA945599-BAD2-4823-B546-2826E3BFCD98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61" creationId="{15024296-EF03-4BDF-AB99-28A9116ECB21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62" creationId="{E61F853A-3F39-4E6F-8A0A-702F2793C772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63" creationId="{AB97E4AA-52D3-4F97-AC3D-C6273D8A2EB3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64" creationId="{5102784A-4AA6-42D0-98C3-7F45D60D1CDC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65" creationId="{25451C13-C46D-46E3-92D8-BBF1F670844F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66" creationId="{8CC60F24-F923-4B2A-B93A-ABB2D81363F9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67" creationId="{7636F384-3F8B-4E3A-92D1-AB3C74429223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68" creationId="{A175B8F1-3741-4D6D-AA7D-C0150288F024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69" creationId="{8B1B5410-0581-450E-BFD7-6EF18E40F377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70" creationId="{AB63EE83-EFB1-4784-AA4D-47B21AB81C4F}"/>
          </ac:spMkLst>
        </pc:spChg>
        <pc:spChg chg="mod">
          <ac:chgData name="Uchiyama Yusuke" userId="145afaf969fa1ae9" providerId="LiveId" clId="{36721C67-A09D-48FD-9845-8A5EDFA9844C}" dt="2021-03-11T08:13:36.369" v="12533" actId="208"/>
          <ac:spMkLst>
            <pc:docMk/>
            <pc:sldMk cId="3762349942" sldId="344"/>
            <ac:spMk id="371" creationId="{C73CB785-638A-4898-910A-287D807DEFB2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06" creationId="{6D2E1959-0F10-4024-994A-1FC8D7290549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07" creationId="{D7EDF033-1ADE-4C7E-B6A7-C775AA265C2D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08" creationId="{A0EE97CF-4EC5-4B74-BDC3-E50CE883AE0C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09" creationId="{E6B57B18-E895-4BAB-AC3E-F052D2360493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10" creationId="{F3610D84-17E8-48B7-84C8-92A791812640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11" creationId="{C898BA01-C7BE-4967-B0E5-F9B23DC391F7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12" creationId="{41E786F2-ED6B-45FF-B308-9D3595F6DCA4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13" creationId="{5DFF6BB0-782F-4C8F-A84E-D5F98199ED0D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14" creationId="{C4E75B80-AC64-4DE5-8B59-2CE2F40B32F8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15" creationId="{B568D9C3-C1FA-4313-B67C-9DE878B7C509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16" creationId="{5A8D141A-9040-43F7-984B-2ABFE25016F1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17" creationId="{07C0A9E8-FD70-4FE0-8B46-40EEDF73D8A9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18" creationId="{E6E5AC0D-0454-45A3-A4EA-99635421A726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19" creationId="{B0FA9482-8405-4D53-B352-274D2826C186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20" creationId="{2A3FF6A0-E9CC-4F51-B741-15C5135754CC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21" creationId="{18695130-9961-4836-8B9A-42AF1B988293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22" creationId="{028F7880-7685-4CF1-B6FC-A8EE9D412BDD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23" creationId="{C643DDBB-DF75-457E-812B-0E51C4190E72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24" creationId="{D077FA86-1C2B-49B0-9AE0-149BC8E8B596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25" creationId="{0DCB1810-DC51-4581-9F9D-21A7088DFD3B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26" creationId="{55A0BC2C-F811-458C-BCA4-789060B76D74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27" creationId="{4BD7AE3B-B05F-4E62-BFE3-893051307D9D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28" creationId="{69D8B90D-4AE3-4AD0-AD83-24280D7045AD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29" creationId="{B00F9A38-546F-4DA0-ADFF-4F0A39AAF9FB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30" creationId="{6B8A137A-74A2-44E9-992B-97DB64D853B5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31" creationId="{383FF9F7-A029-4C84-AC32-53ACA88B7476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32" creationId="{B44356A7-CE33-4650-A640-7A4B98F18E70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33" creationId="{4B8FEA19-C7C6-451C-B137-59088B434F65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34" creationId="{F5ADE026-6BA3-41A5-949D-98442D1C2C3E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35" creationId="{6AB591AE-5CB6-478A-A241-FACA1C89B54E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36" creationId="{0BEDBB0A-7FCE-4C9F-8614-EF7A344DE185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37" creationId="{B3834DB1-CB85-42FB-8144-030751D789AD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38" creationId="{78280374-5407-47FC-9901-A526F1D82801}"/>
          </ac:spMkLst>
        </pc:spChg>
        <pc:spChg chg="mod">
          <ac:chgData name="Uchiyama Yusuke" userId="145afaf969fa1ae9" providerId="LiveId" clId="{36721C67-A09D-48FD-9845-8A5EDFA9844C}" dt="2021-03-11T08:23:18.888" v="12784" actId="207"/>
          <ac:spMkLst>
            <pc:docMk/>
            <pc:sldMk cId="3762349942" sldId="344"/>
            <ac:spMk id="439" creationId="{5E9D371F-A497-46D5-B825-48AA81198EE9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74" creationId="{5361B1B4-B1CE-4FE3-9253-D30742415D11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75" creationId="{B0100EE0-C85D-479D-811B-8284086ADB91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76" creationId="{556DF2DA-53AF-4CF7-B141-3D0CBA3DD051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77" creationId="{EF12D8CC-9547-4768-894F-F015E2B943C5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78" creationId="{E9436D72-C7B1-447E-B801-C4DB15E25468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79" creationId="{1C10281D-424B-4DF8-8E8E-C847A75FF287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80" creationId="{568476E0-BE19-4450-9487-383A14A51F27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81" creationId="{88BBA2D1-6E6C-4508-B0A6-51971682EA26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82" creationId="{4D2EE1D9-3B08-4170-8266-BD5DCF9692A6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83" creationId="{F3475857-F45E-4CF4-AE09-69A391959CB6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84" creationId="{BB55ACD5-AFD8-4AF3-81E6-50851211339C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85" creationId="{BE57C4AD-B7F1-487F-9120-EB3B3C4F39F5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86" creationId="{5317BDF3-D5B4-436D-A14B-314F5B92571F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87" creationId="{86865B3F-B214-4065-B0F7-24C97BF66742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88" creationId="{1AF17F22-EF5F-45EB-8DAB-087917A66F73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89" creationId="{0BB9A0F5-D237-44B2-BBC7-B89C6A7CA11E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90" creationId="{4050F18D-A117-460D-A320-D86547B96301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91" creationId="{D206757C-D552-4748-A670-B6A5347E7073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92" creationId="{0454F740-7F63-483E-B675-941E0E6DA9C8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93" creationId="{6E94A78F-6E62-4EFD-92FA-A8993BBA00E3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94" creationId="{2561F9F4-2F5C-47D7-8A7E-05EA20065FEF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95" creationId="{11DB5823-A643-4931-9F28-8F83C2790BDE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96" creationId="{6CDA51D2-2B4F-4EDF-8B41-2D4921D6402E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97" creationId="{764C02BF-F970-4517-9A4F-6BB6BA4D7355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98" creationId="{B3397D1E-E05F-42D2-9886-AD25C1531951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499" creationId="{0A34E84B-8470-4087-9269-65100B6007E7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500" creationId="{A46F032C-6C96-4CA1-86BA-698D48656D33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501" creationId="{8E825532-D3E8-4D11-806A-5B27BB844B02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502" creationId="{4311E6D1-8E80-4AE1-A58B-EC96C6C86108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503" creationId="{C08B45E9-8F9B-40CC-B8CD-272FF1FD00F0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504" creationId="{9C917829-BA9C-43E4-918F-0CA99F2A0D50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505" creationId="{648DDE35-3FD6-4085-A7C2-AE181A5281E4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506" creationId="{8B1F7382-E326-4E3F-AD11-CB995F5197A6}"/>
          </ac:spMkLst>
        </pc:spChg>
        <pc:spChg chg="mod">
          <ac:chgData name="Uchiyama Yusuke" userId="145afaf969fa1ae9" providerId="LiveId" clId="{36721C67-A09D-48FD-9845-8A5EDFA9844C}" dt="2021-03-11T08:11:54.212" v="12462" actId="208"/>
          <ac:spMkLst>
            <pc:docMk/>
            <pc:sldMk cId="3762349942" sldId="344"/>
            <ac:spMk id="507" creationId="{36A10146-A9FA-4C2D-B65C-771F4447083B}"/>
          </ac:spMkLst>
        </pc:spChg>
        <pc:spChg chg="add mod">
          <ac:chgData name="Uchiyama Yusuke" userId="145afaf969fa1ae9" providerId="LiveId" clId="{36721C67-A09D-48FD-9845-8A5EDFA9844C}" dt="2021-03-11T08:14:19.350" v="12539" actId="1076"/>
          <ac:spMkLst>
            <pc:docMk/>
            <pc:sldMk cId="3762349942" sldId="344"/>
            <ac:spMk id="541" creationId="{E2501539-DF4D-4FC5-845E-45E146C7715C}"/>
          </ac:spMkLst>
        </pc:spChg>
        <pc:spChg chg="add mod">
          <ac:chgData name="Uchiyama Yusuke" userId="145afaf969fa1ae9" providerId="LiveId" clId="{36721C67-A09D-48FD-9845-8A5EDFA9844C}" dt="2021-03-11T08:13:13.444" v="12530" actId="208"/>
          <ac:spMkLst>
            <pc:docMk/>
            <pc:sldMk cId="3762349942" sldId="344"/>
            <ac:spMk id="542" creationId="{FEEA2FD6-6A90-4F30-9E2A-D817E6F53F25}"/>
          </ac:spMkLst>
        </pc:spChg>
        <pc:spChg chg="add mod ord">
          <ac:chgData name="Uchiyama Yusuke" userId="145afaf969fa1ae9" providerId="LiveId" clId="{36721C67-A09D-48FD-9845-8A5EDFA9844C}" dt="2021-03-11T08:22:54.917" v="12780" actId="167"/>
          <ac:spMkLst>
            <pc:docMk/>
            <pc:sldMk cId="3762349942" sldId="344"/>
            <ac:spMk id="543" creationId="{2B5429BC-2C8B-47F1-AE14-3406A6AC590D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45" creationId="{0507BABE-15F1-41E4-955F-0E86FC0D0202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46" creationId="{E232EE92-523A-4351-9BDF-E6475FC7043F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47" creationId="{8CEC1E44-32C1-49E8-91E2-B385CACC80DA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48" creationId="{30781A6E-C65F-42EB-925F-8E5D382314F7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49" creationId="{16E466DA-59AC-4C13-921C-D43491C04E46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50" creationId="{CD9F2AE8-0EF8-463B-A77C-C17628C68883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51" creationId="{632AD4F1-DCF7-4475-B822-43292EA057CD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52" creationId="{64E168E3-D5F2-4C34-BEBB-693F787F4D08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53" creationId="{BA9C4038-18E1-43ED-B4F9-975FCB6C2F7C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54" creationId="{0A80D670-DB70-4079-82CF-D68D8D92D332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55" creationId="{1077C32E-3BE1-4BF5-8D2B-6D18EF56FD10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56" creationId="{761C64A3-0C9A-4F28-B7FC-200D005F5859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57" creationId="{E6FE1261-99B5-4559-8F53-5C611F6FD2D2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58" creationId="{B0158D00-069A-4BB7-B1CC-ED70220F1BD9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59" creationId="{EB040F54-B853-45DB-9040-093EAD7816B0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60" creationId="{EE301FC3-479C-4F5D-ABC7-9099C0AEC423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61" creationId="{321E3887-C0A4-4261-9776-D8AFE50F8E54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62" creationId="{BD7222E7-189C-4950-9237-29F836919793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63" creationId="{09C4BF5E-7847-4070-838C-AB7E2285E9A0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64" creationId="{B22BABF9-6AF8-4278-AA03-2AD832F96005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65" creationId="{2383519A-1FEE-4A95-800C-F765CAD3E250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66" creationId="{F6465340-E2E8-4551-9CA8-1E5316CF401F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67" creationId="{1A73509E-C069-4A9B-B9A3-00C06F952BFC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68" creationId="{260A1E5D-0C2A-4645-8A91-A127BB610EF2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69" creationId="{A43CAD9B-DF9C-4027-95B8-5EEF5296B837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70" creationId="{C090FFAC-4168-4BF2-8E66-0EF9BA14381C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71" creationId="{A75B0299-F8C7-4E2B-8B32-CBFAE6957F71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72" creationId="{BFF6C706-BCC8-4C8B-974B-5545AE6752B2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73" creationId="{9B17C91B-6C16-4F07-8DFB-1BDC1FDA7485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74" creationId="{E0F6FD4F-42CC-4E10-B7D3-E7FCDAB99A1B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75" creationId="{3051F84F-C4D5-4AC5-9E86-E2434904D8A7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76" creationId="{9A0BEFAB-5194-411C-8A57-AB3125C9477A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77" creationId="{B0B3EB82-55B4-4AF9-AD59-6C6E9C835E54}"/>
          </ac:spMkLst>
        </pc:spChg>
        <pc:spChg chg="mod">
          <ac:chgData name="Uchiyama Yusuke" userId="145afaf969fa1ae9" providerId="LiveId" clId="{36721C67-A09D-48FD-9845-8A5EDFA9844C}" dt="2021-03-11T08:13:55.198" v="12537" actId="208"/>
          <ac:spMkLst>
            <pc:docMk/>
            <pc:sldMk cId="3762349942" sldId="344"/>
            <ac:spMk id="578" creationId="{E39AD60E-DFD2-48A4-A185-2E1B92E750D1}"/>
          </ac:spMkLst>
        </pc:spChg>
        <pc:spChg chg="add mod">
          <ac:chgData name="Uchiyama Yusuke" userId="145afaf969fa1ae9" providerId="LiveId" clId="{36721C67-A09D-48FD-9845-8A5EDFA9844C}" dt="2021-03-11T08:16:27.503" v="12553" actId="207"/>
          <ac:spMkLst>
            <pc:docMk/>
            <pc:sldMk cId="3762349942" sldId="344"/>
            <ac:spMk id="621" creationId="{50C3C4BC-19AC-4D0A-8AE0-6E56AB7B4D14}"/>
          </ac:spMkLst>
        </pc:spChg>
        <pc:spChg chg="add mod">
          <ac:chgData name="Uchiyama Yusuke" userId="145afaf969fa1ae9" providerId="LiveId" clId="{36721C67-A09D-48FD-9845-8A5EDFA9844C}" dt="2021-03-11T08:16:44.022" v="12576" actId="1076"/>
          <ac:spMkLst>
            <pc:docMk/>
            <pc:sldMk cId="3762349942" sldId="344"/>
            <ac:spMk id="622" creationId="{50E705E6-270A-4EFF-A02D-4F208B44D363}"/>
          </ac:spMkLst>
        </pc:spChg>
        <pc:spChg chg="add mod">
          <ac:chgData name="Uchiyama Yusuke" userId="145afaf969fa1ae9" providerId="LiveId" clId="{36721C67-A09D-48FD-9845-8A5EDFA9844C}" dt="2021-03-11T08:21:35.610" v="12756" actId="1076"/>
          <ac:spMkLst>
            <pc:docMk/>
            <pc:sldMk cId="3762349942" sldId="344"/>
            <ac:spMk id="623" creationId="{A7A413E3-5B92-4DBB-8A19-EDE4D10264A6}"/>
          </ac:spMkLst>
        </pc:spChg>
        <pc:spChg chg="add mod">
          <ac:chgData name="Uchiyama Yusuke" userId="145afaf969fa1ae9" providerId="LiveId" clId="{36721C67-A09D-48FD-9845-8A5EDFA9844C}" dt="2021-03-11T08:18:38.550" v="12637" actId="114"/>
          <ac:spMkLst>
            <pc:docMk/>
            <pc:sldMk cId="3762349942" sldId="344"/>
            <ac:spMk id="624" creationId="{CA2F2C7F-1C07-4A18-9E4A-10FB4495429E}"/>
          </ac:spMkLst>
        </pc:spChg>
        <pc:spChg chg="add mod">
          <ac:chgData name="Uchiyama Yusuke" userId="145afaf969fa1ae9" providerId="LiveId" clId="{36721C67-A09D-48FD-9845-8A5EDFA9844C}" dt="2021-03-11T08:18:43.011" v="12638" actId="114"/>
          <ac:spMkLst>
            <pc:docMk/>
            <pc:sldMk cId="3762349942" sldId="344"/>
            <ac:spMk id="625" creationId="{B2584D16-4FAC-42BF-90C8-6EA34FD95673}"/>
          </ac:spMkLst>
        </pc:spChg>
        <pc:spChg chg="add mod">
          <ac:chgData name="Uchiyama Yusuke" userId="145afaf969fa1ae9" providerId="LiveId" clId="{36721C67-A09D-48FD-9845-8A5EDFA9844C}" dt="2021-03-11T08:23:54.088" v="12799" actId="20577"/>
          <ac:spMkLst>
            <pc:docMk/>
            <pc:sldMk cId="3762349942" sldId="344"/>
            <ac:spMk id="626" creationId="{CDC474B0-35A1-438B-80F6-8F83A976F98E}"/>
          </ac:spMkLst>
        </pc:spChg>
        <pc:spChg chg="add del mod">
          <ac:chgData name="Uchiyama Yusuke" userId="145afaf969fa1ae9" providerId="LiveId" clId="{36721C67-A09D-48FD-9845-8A5EDFA9844C}" dt="2021-03-11T08:19:54.025" v="12691"/>
          <ac:spMkLst>
            <pc:docMk/>
            <pc:sldMk cId="3762349942" sldId="344"/>
            <ac:spMk id="627" creationId="{D3DFD816-E204-4B94-BF4F-396E2ABD9871}"/>
          </ac:spMkLst>
        </pc:spChg>
        <pc:spChg chg="add mod">
          <ac:chgData name="Uchiyama Yusuke" userId="145afaf969fa1ae9" providerId="LiveId" clId="{36721C67-A09D-48FD-9845-8A5EDFA9844C}" dt="2021-03-11T08:20:06.162" v="12710" actId="1076"/>
          <ac:spMkLst>
            <pc:docMk/>
            <pc:sldMk cId="3762349942" sldId="344"/>
            <ac:spMk id="628" creationId="{B9C6ADE6-6306-45B2-93B1-6B395FB89A87}"/>
          </ac:spMkLst>
        </pc:spChg>
        <pc:grpChg chg="add mod">
          <ac:chgData name="Uchiyama Yusuke" userId="145afaf969fa1ae9" providerId="LiveId" clId="{36721C67-A09D-48FD-9845-8A5EDFA9844C}" dt="2021-03-11T08:08:30.960" v="12395" actId="1076"/>
          <ac:grpSpMkLst>
            <pc:docMk/>
            <pc:sldMk cId="3762349942" sldId="344"/>
            <ac:grpSpMk id="7" creationId="{A2648EA7-A90E-471D-AB23-CAD884BB4D99}"/>
          </ac:grpSpMkLst>
        </pc:grpChg>
        <pc:grpChg chg="add mod">
          <ac:chgData name="Uchiyama Yusuke" userId="145afaf969fa1ae9" providerId="LiveId" clId="{36721C67-A09D-48FD-9845-8A5EDFA9844C}" dt="2021-03-11T08:12:28.692" v="12525" actId="1035"/>
          <ac:grpSpMkLst>
            <pc:docMk/>
            <pc:sldMk cId="3762349942" sldId="344"/>
            <ac:grpSpMk id="75" creationId="{61EB4745-19E5-48DE-88E8-DB27EE256AF3}"/>
          </ac:grpSpMkLst>
        </pc:grpChg>
        <pc:grpChg chg="add mod">
          <ac:chgData name="Uchiyama Yusuke" userId="145afaf969fa1ae9" providerId="LiveId" clId="{36721C67-A09D-48FD-9845-8A5EDFA9844C}" dt="2021-03-11T08:12:28.692" v="12525" actId="1035"/>
          <ac:grpSpMkLst>
            <pc:docMk/>
            <pc:sldMk cId="3762349942" sldId="344"/>
            <ac:grpSpMk id="89" creationId="{9D0B031A-514C-427A-B29D-0188783DE521}"/>
          </ac:grpSpMkLst>
        </pc:grpChg>
        <pc:grpChg chg="add mod">
          <ac:chgData name="Uchiyama Yusuke" userId="145afaf969fa1ae9" providerId="LiveId" clId="{36721C67-A09D-48FD-9845-8A5EDFA9844C}" dt="2021-03-11T08:11:24.182" v="12457" actId="1076"/>
          <ac:grpSpMkLst>
            <pc:docMk/>
            <pc:sldMk cId="3762349942" sldId="344"/>
            <ac:grpSpMk id="104" creationId="{57529F35-FAF6-4E3D-A488-A4525C018CC5}"/>
          </ac:grpSpMkLst>
        </pc:grpChg>
        <pc:grpChg chg="add mod">
          <ac:chgData name="Uchiyama Yusuke" userId="145afaf969fa1ae9" providerId="LiveId" clId="{36721C67-A09D-48FD-9845-8A5EDFA9844C}" dt="2021-03-11T08:08:17.806" v="12394" actId="207"/>
          <ac:grpSpMkLst>
            <pc:docMk/>
            <pc:sldMk cId="3762349942" sldId="344"/>
            <ac:grpSpMk id="172" creationId="{0B9B80D2-6BB2-43DF-B156-28803BFDC2B7}"/>
          </ac:grpSpMkLst>
        </pc:grpChg>
        <pc:grpChg chg="add mod">
          <ac:chgData name="Uchiyama Yusuke" userId="145afaf969fa1ae9" providerId="LiveId" clId="{36721C67-A09D-48FD-9845-8A5EDFA9844C}" dt="2021-03-11T08:12:28.692" v="12525" actId="1035"/>
          <ac:grpSpMkLst>
            <pc:docMk/>
            <pc:sldMk cId="3762349942" sldId="344"/>
            <ac:grpSpMk id="240" creationId="{CCDECB40-CFB5-4D0A-92B8-FB12350D81F6}"/>
          </ac:grpSpMkLst>
        </pc:grpChg>
        <pc:grpChg chg="add mod">
          <ac:chgData name="Uchiyama Yusuke" userId="145afaf969fa1ae9" providerId="LiveId" clId="{36721C67-A09D-48FD-9845-8A5EDFA9844C}" dt="2021-03-11T08:12:28.692" v="12525" actId="1035"/>
          <ac:grpSpMkLst>
            <pc:docMk/>
            <pc:sldMk cId="3762349942" sldId="344"/>
            <ac:grpSpMk id="254" creationId="{A0BA5227-1702-4042-8E2D-DFFFF46C00F2}"/>
          </ac:grpSpMkLst>
        </pc:grpChg>
        <pc:grpChg chg="add mod">
          <ac:chgData name="Uchiyama Yusuke" userId="145afaf969fa1ae9" providerId="LiveId" clId="{36721C67-A09D-48FD-9845-8A5EDFA9844C}" dt="2021-03-11T08:11:24.182" v="12457" actId="1076"/>
          <ac:grpSpMkLst>
            <pc:docMk/>
            <pc:sldMk cId="3762349942" sldId="344"/>
            <ac:grpSpMk id="268" creationId="{6C160A82-7E58-44A6-B042-589051159DE9}"/>
          </ac:grpSpMkLst>
        </pc:grpChg>
        <pc:grpChg chg="add mod">
          <ac:chgData name="Uchiyama Yusuke" userId="145afaf969fa1ae9" providerId="LiveId" clId="{36721C67-A09D-48FD-9845-8A5EDFA9844C}" dt="2021-03-11T08:14:11.553" v="12538" actId="1076"/>
          <ac:grpSpMkLst>
            <pc:docMk/>
            <pc:sldMk cId="3762349942" sldId="344"/>
            <ac:grpSpMk id="337" creationId="{AD150039-2BCF-4496-BCC6-13095DD44A6B}"/>
          </ac:grpSpMkLst>
        </pc:grpChg>
        <pc:grpChg chg="add mod">
          <ac:chgData name="Uchiyama Yusuke" userId="145afaf969fa1ae9" providerId="LiveId" clId="{36721C67-A09D-48FD-9845-8A5EDFA9844C}" dt="2021-03-11T08:23:18.888" v="12784" actId="207"/>
          <ac:grpSpMkLst>
            <pc:docMk/>
            <pc:sldMk cId="3762349942" sldId="344"/>
            <ac:grpSpMk id="405" creationId="{E26A6FF2-1B38-4EA7-8AE6-E2C8F9E6203E}"/>
          </ac:grpSpMkLst>
        </pc:grpChg>
        <pc:grpChg chg="add mod">
          <ac:chgData name="Uchiyama Yusuke" userId="145afaf969fa1ae9" providerId="LiveId" clId="{36721C67-A09D-48FD-9845-8A5EDFA9844C}" dt="2021-03-11T08:11:59.807" v="12463" actId="1076"/>
          <ac:grpSpMkLst>
            <pc:docMk/>
            <pc:sldMk cId="3762349942" sldId="344"/>
            <ac:grpSpMk id="473" creationId="{4643E913-4302-4295-A1A7-4C61943DCBC0}"/>
          </ac:grpSpMkLst>
        </pc:grpChg>
        <pc:grpChg chg="add mod">
          <ac:chgData name="Uchiyama Yusuke" userId="145afaf969fa1ae9" providerId="LiveId" clId="{36721C67-A09D-48FD-9845-8A5EDFA9844C}" dt="2021-03-11T08:16:03.112" v="12549" actId="1076"/>
          <ac:grpSpMkLst>
            <pc:docMk/>
            <pc:sldMk cId="3762349942" sldId="344"/>
            <ac:grpSpMk id="544" creationId="{44458718-4412-4E5C-B1F2-DB37F7E2EEE6}"/>
          </ac:grpSpMkLst>
        </pc:grp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42" creationId="{A07BCABE-062D-4E85-B2D6-8044A8503481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43" creationId="{F9813A44-66F3-4605-8AE1-BA20C7C9A58C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44" creationId="{4DC3F3D3-AF77-4187-AE87-5937961F7E06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45" creationId="{43B4E3F4-1140-4FB7-BAA4-7F522B9E5405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46" creationId="{0CBA07E0-AB2E-476A-B729-5287EADEF8AE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47" creationId="{9DFB82C8-C996-4C02-9C19-CCE04B17D8C5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48" creationId="{31A501DE-35A5-4673-B3B9-8CF41A6A6AD1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49" creationId="{DB3F5A9A-693C-4FF7-9294-9375E16FF2DC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50" creationId="{6ECC9F73-B5B8-418F-8A8F-3BEF84A4620C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51" creationId="{C7D618F9-65BE-4E26-B87F-B9638F5D8782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52" creationId="{4FBB189E-F2BE-4339-8CC7-D3CA11A1591E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53" creationId="{2CA70563-73C5-4C32-AE1F-9BC210E2ECAA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54" creationId="{41E55471-A413-4D51-B209-9361352C12A1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55" creationId="{403F9529-093C-414C-88F7-C285E57265E4}"/>
          </ac:cxnSpMkLst>
        </pc:cxnChg>
        <pc:cxnChg chg="mod">
          <ac:chgData name="Uchiyama Yusuke" userId="145afaf969fa1ae9" providerId="LiveId" clId="{36721C67-A09D-48FD-9845-8A5EDFA9844C}" dt="2021-03-11T08:22:22.958" v="12774" actId="1036"/>
          <ac:cxnSpMkLst>
            <pc:docMk/>
            <pc:sldMk cId="3762349942" sldId="344"/>
            <ac:cxnSpMk id="56" creationId="{713D664B-27A2-4C8F-87D8-6B4C3BC3E2D6}"/>
          </ac:cxnSpMkLst>
        </pc:cxnChg>
        <pc:cxnChg chg="mod">
          <ac:chgData name="Uchiyama Yusuke" userId="145afaf969fa1ae9" providerId="LiveId" clId="{36721C67-A09D-48FD-9845-8A5EDFA9844C}" dt="2021-03-11T08:22:22.958" v="12774" actId="1036"/>
          <ac:cxnSpMkLst>
            <pc:docMk/>
            <pc:sldMk cId="3762349942" sldId="344"/>
            <ac:cxnSpMk id="57" creationId="{DD8E8AFD-3442-4908-A595-5C16CE48C06E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58" creationId="{EFD69748-0A6C-4476-81B4-9C02EFBE0F53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59" creationId="{164FE8BB-021A-43EA-8BA3-638F5887B21F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60" creationId="{5F0D1774-30BF-41F3-875B-6B41084EF000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61" creationId="{4FB58822-0D48-4A07-8E97-A60C04A4F9D3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62" creationId="{96ABD0A9-8EB5-4C03-A9B8-E1D2FD329BBD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63" creationId="{36C24866-01D7-4282-BAA3-FE0405850BAB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64" creationId="{8BFBC551-F7FE-4730-BE47-AC137D991A40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65" creationId="{55CD257A-7B28-431D-B49E-166983EED261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66" creationId="{76C138F6-EE98-4C84-B1C0-33EEAFA1F343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67" creationId="{5DB672BC-E0E7-4F45-B0DC-504904AA4FA9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68" creationId="{3A6A5B8F-EDAD-4B47-9868-0288E75C24DB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69" creationId="{4C8AA360-E33E-4A5F-9490-8A4AD78655BA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70" creationId="{70C28A46-D4B0-4168-9567-A70EEC053A30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71" creationId="{503C21F9-30A4-4960-BF98-AD26D52249B3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72" creationId="{6A7A5876-FC4D-4B02-A383-8EE8D47F5A84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73" creationId="{A46DCE9A-B97C-45F3-A28E-34B26FF2F689}"/>
          </ac:cxnSpMkLst>
        </pc:cxnChg>
        <pc:cxnChg chg="mod">
          <ac:chgData name="Uchiyama Yusuke" userId="145afaf969fa1ae9" providerId="LiveId" clId="{36721C67-A09D-48FD-9845-8A5EDFA9844C}" dt="2021-03-11T08:08:41.530" v="12396" actId="208"/>
          <ac:cxnSpMkLst>
            <pc:docMk/>
            <pc:sldMk cId="3762349942" sldId="344"/>
            <ac:cxnSpMk id="74" creationId="{55C6ADF6-7A63-44B6-86C8-A1E8A1C2F5E4}"/>
          </ac:cxnSpMkLst>
        </pc:cxnChg>
        <pc:cxnChg chg="mod">
          <ac:chgData name="Uchiyama Yusuke" userId="145afaf969fa1ae9" providerId="LiveId" clId="{36721C67-A09D-48FD-9845-8A5EDFA9844C}" dt="2021-03-11T08:09:01.113" v="12400" actId="208"/>
          <ac:cxnSpMkLst>
            <pc:docMk/>
            <pc:sldMk cId="3762349942" sldId="344"/>
            <ac:cxnSpMk id="83" creationId="{C47C522E-FE91-4729-BC70-F45A3084387A}"/>
          </ac:cxnSpMkLst>
        </pc:cxnChg>
        <pc:cxnChg chg="mod">
          <ac:chgData name="Uchiyama Yusuke" userId="145afaf969fa1ae9" providerId="LiveId" clId="{36721C67-A09D-48FD-9845-8A5EDFA9844C}" dt="2021-03-11T08:09:01.113" v="12400" actId="208"/>
          <ac:cxnSpMkLst>
            <pc:docMk/>
            <pc:sldMk cId="3762349942" sldId="344"/>
            <ac:cxnSpMk id="84" creationId="{BBC1F1CE-BA3C-498E-B21D-15653076C9E9}"/>
          </ac:cxnSpMkLst>
        </pc:cxnChg>
        <pc:cxnChg chg="mod">
          <ac:chgData name="Uchiyama Yusuke" userId="145afaf969fa1ae9" providerId="LiveId" clId="{36721C67-A09D-48FD-9845-8A5EDFA9844C}" dt="2021-03-11T08:09:01.113" v="12400" actId="208"/>
          <ac:cxnSpMkLst>
            <pc:docMk/>
            <pc:sldMk cId="3762349942" sldId="344"/>
            <ac:cxnSpMk id="85" creationId="{3F4E8D46-15F6-4F86-A229-ED848FAB794B}"/>
          </ac:cxnSpMkLst>
        </pc:cxnChg>
        <pc:cxnChg chg="mod">
          <ac:chgData name="Uchiyama Yusuke" userId="145afaf969fa1ae9" providerId="LiveId" clId="{36721C67-A09D-48FD-9845-8A5EDFA9844C}" dt="2021-03-11T08:09:01.113" v="12400" actId="208"/>
          <ac:cxnSpMkLst>
            <pc:docMk/>
            <pc:sldMk cId="3762349942" sldId="344"/>
            <ac:cxnSpMk id="86" creationId="{299728E6-8EEA-4F87-8CC2-F2F5F8527AAE}"/>
          </ac:cxnSpMkLst>
        </pc:cxnChg>
        <pc:cxnChg chg="mod">
          <ac:chgData name="Uchiyama Yusuke" userId="145afaf969fa1ae9" providerId="LiveId" clId="{36721C67-A09D-48FD-9845-8A5EDFA9844C}" dt="2021-03-11T08:09:01.113" v="12400" actId="208"/>
          <ac:cxnSpMkLst>
            <pc:docMk/>
            <pc:sldMk cId="3762349942" sldId="344"/>
            <ac:cxnSpMk id="87" creationId="{D168C393-F4B5-4E60-9D65-1AF42B2361C0}"/>
          </ac:cxnSpMkLst>
        </pc:cxnChg>
        <pc:cxnChg chg="mod">
          <ac:chgData name="Uchiyama Yusuke" userId="145afaf969fa1ae9" providerId="LiveId" clId="{36721C67-A09D-48FD-9845-8A5EDFA9844C}" dt="2021-03-11T08:09:01.113" v="12400" actId="208"/>
          <ac:cxnSpMkLst>
            <pc:docMk/>
            <pc:sldMk cId="3762349942" sldId="344"/>
            <ac:cxnSpMk id="88" creationId="{2834A743-807C-4CFA-AD1B-EE2A9CD5E9F2}"/>
          </ac:cxnSpMkLst>
        </pc:cxnChg>
        <pc:cxnChg chg="mod">
          <ac:chgData name="Uchiyama Yusuke" userId="145afaf969fa1ae9" providerId="LiveId" clId="{36721C67-A09D-48FD-9845-8A5EDFA9844C}" dt="2021-03-11T08:09:10.683" v="12403" actId="208"/>
          <ac:cxnSpMkLst>
            <pc:docMk/>
            <pc:sldMk cId="3762349942" sldId="344"/>
            <ac:cxnSpMk id="97" creationId="{9AA38837-829E-4586-8D81-AE3CCF2DE1D2}"/>
          </ac:cxnSpMkLst>
        </pc:cxnChg>
        <pc:cxnChg chg="mod">
          <ac:chgData name="Uchiyama Yusuke" userId="145afaf969fa1ae9" providerId="LiveId" clId="{36721C67-A09D-48FD-9845-8A5EDFA9844C}" dt="2021-03-11T08:09:10.683" v="12403" actId="208"/>
          <ac:cxnSpMkLst>
            <pc:docMk/>
            <pc:sldMk cId="3762349942" sldId="344"/>
            <ac:cxnSpMk id="98" creationId="{D415A549-3346-42AD-8138-ACD6EAE1CC3A}"/>
          </ac:cxnSpMkLst>
        </pc:cxnChg>
        <pc:cxnChg chg="mod">
          <ac:chgData name="Uchiyama Yusuke" userId="145afaf969fa1ae9" providerId="LiveId" clId="{36721C67-A09D-48FD-9845-8A5EDFA9844C}" dt="2021-03-11T08:09:10.683" v="12403" actId="208"/>
          <ac:cxnSpMkLst>
            <pc:docMk/>
            <pc:sldMk cId="3762349942" sldId="344"/>
            <ac:cxnSpMk id="99" creationId="{60D9E31B-7E18-43F9-866A-FC6F7A46F0EE}"/>
          </ac:cxnSpMkLst>
        </pc:cxnChg>
        <pc:cxnChg chg="mod">
          <ac:chgData name="Uchiyama Yusuke" userId="145afaf969fa1ae9" providerId="LiveId" clId="{36721C67-A09D-48FD-9845-8A5EDFA9844C}" dt="2021-03-11T08:09:10.683" v="12403" actId="208"/>
          <ac:cxnSpMkLst>
            <pc:docMk/>
            <pc:sldMk cId="3762349942" sldId="344"/>
            <ac:cxnSpMk id="100" creationId="{E2122868-8EA2-4CE6-B42F-9CE9A9C2771A}"/>
          </ac:cxnSpMkLst>
        </pc:cxnChg>
        <pc:cxnChg chg="mod">
          <ac:chgData name="Uchiyama Yusuke" userId="145afaf969fa1ae9" providerId="LiveId" clId="{36721C67-A09D-48FD-9845-8A5EDFA9844C}" dt="2021-03-11T08:09:10.683" v="12403" actId="208"/>
          <ac:cxnSpMkLst>
            <pc:docMk/>
            <pc:sldMk cId="3762349942" sldId="344"/>
            <ac:cxnSpMk id="101" creationId="{173A9429-AF73-424A-9E20-C8B7742148CE}"/>
          </ac:cxnSpMkLst>
        </pc:cxnChg>
        <pc:cxnChg chg="mod">
          <ac:chgData name="Uchiyama Yusuke" userId="145afaf969fa1ae9" providerId="LiveId" clId="{36721C67-A09D-48FD-9845-8A5EDFA9844C}" dt="2021-03-11T08:09:10.683" v="12403" actId="208"/>
          <ac:cxnSpMkLst>
            <pc:docMk/>
            <pc:sldMk cId="3762349942" sldId="344"/>
            <ac:cxnSpMk id="102" creationId="{FF13A735-98A1-445A-A4D8-FDDA6B6F74E6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39" creationId="{8E5B7DB1-CEA5-4479-8797-6830259EB430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40" creationId="{405C7043-D5D1-428B-9BE3-62B6066AE788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41" creationId="{03F44212-5C9D-4B04-A579-71A21197D466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42" creationId="{A6B7380E-85F8-4AC9-8B03-C3057D59560D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43" creationId="{B7ADFE9C-80D0-4497-A762-8C40C47AD9C7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44" creationId="{D5D85C95-9D40-464C-B6D3-07D827D58F88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45" creationId="{E44239CD-2313-40B3-835F-1EE54F62B7F7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46" creationId="{20415269-A172-475D-B43D-9A02385A32E7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47" creationId="{8C5C6CAC-1C0E-4057-9E38-1555E9951C9C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48" creationId="{9C624E5E-C4F0-47E3-8BD3-16885D321CC9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49" creationId="{B04D6543-4164-49FA-A589-264BBE1C95D0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50" creationId="{3B57A97F-B5FE-4425-B341-0667EE46DDDE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51" creationId="{EE0C2394-ED00-4F18-8070-500C2A4AA4C0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52" creationId="{C3A71A8B-871D-4291-88BC-D068FFB15DB8}"/>
          </ac:cxnSpMkLst>
        </pc:cxnChg>
        <pc:cxnChg chg="mod">
          <ac:chgData name="Uchiyama Yusuke" userId="145afaf969fa1ae9" providerId="LiveId" clId="{36721C67-A09D-48FD-9845-8A5EDFA9844C}" dt="2021-03-11T08:22:30.577" v="12779" actId="1036"/>
          <ac:cxnSpMkLst>
            <pc:docMk/>
            <pc:sldMk cId="3762349942" sldId="344"/>
            <ac:cxnSpMk id="153" creationId="{12CD1865-E213-4DC9-9BA0-495B8FCFDE8B}"/>
          </ac:cxnSpMkLst>
        </pc:cxnChg>
        <pc:cxnChg chg="mod">
          <ac:chgData name="Uchiyama Yusuke" userId="145afaf969fa1ae9" providerId="LiveId" clId="{36721C67-A09D-48FD-9845-8A5EDFA9844C}" dt="2021-03-11T08:22:30.577" v="12779" actId="1036"/>
          <ac:cxnSpMkLst>
            <pc:docMk/>
            <pc:sldMk cId="3762349942" sldId="344"/>
            <ac:cxnSpMk id="154" creationId="{9368A106-8DE2-4FDE-B026-92019B4D9BF3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55" creationId="{F386E380-AF0A-4DF5-B921-339FA6D2CFA3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56" creationId="{EFA06AD3-F4FA-4747-A934-5BD3B953BFAE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57" creationId="{96DBF4BC-CE85-42FD-8436-58BF967C9294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58" creationId="{5301332C-42A2-4D97-8663-2431D2C9EF14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59" creationId="{7BC1CB6B-5637-4545-9E50-5B2A743E7E0B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60" creationId="{046DFFE6-8274-44CA-864C-7D8AE2074ACF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61" creationId="{6E2CF74E-698B-448A-ADD0-3040AF013BA4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62" creationId="{372516C0-5FB2-46D8-A152-05356523FE46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63" creationId="{3342F4A8-67B3-46EA-A216-39B5CF5D9EA8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64" creationId="{BA678711-B59E-4675-AC2F-7A45E21D75CF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65" creationId="{5C533836-D41D-4A91-8D17-F3FE40EC632D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66" creationId="{25F2CE77-AFC8-495D-B549-583800038B09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67" creationId="{29EDAE46-5500-4235-99A6-6FE273EE421E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68" creationId="{D9A71DC6-4F43-461F-A81A-74292B221FE9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69" creationId="{1E4D013C-DF1B-4447-827A-AFFB8212F2AA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70" creationId="{AE84E4F4-90B7-438A-92B0-4C31BAF9962E}"/>
          </ac:cxnSpMkLst>
        </pc:cxnChg>
        <pc:cxnChg chg="mod">
          <ac:chgData name="Uchiyama Yusuke" userId="145afaf969fa1ae9" providerId="LiveId" clId="{36721C67-A09D-48FD-9845-8A5EDFA9844C}" dt="2021-03-11T08:09:38.767" v="12406" actId="208"/>
          <ac:cxnSpMkLst>
            <pc:docMk/>
            <pc:sldMk cId="3762349942" sldId="344"/>
            <ac:cxnSpMk id="171" creationId="{43DDD6C9-ED72-453E-9EDD-0BC92EE68821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07" creationId="{144DFADD-259D-4B46-BDA8-AD563D78C308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08" creationId="{E99F47A7-FEBF-4693-B452-BCD3975BB324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09" creationId="{99E53DD7-A835-443A-BB06-A074B3412235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10" creationId="{802B5189-BC3F-498D-9093-17B0B089DC73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11" creationId="{04D0051A-60C7-4ABE-8154-474534E2FAA1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12" creationId="{5D539CD8-8DED-49C2-AE63-66DFC25C9B3D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13" creationId="{B361EBBD-325D-4720-B4EC-A5DD557BF157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14" creationId="{26F83B6A-D7B6-4238-B05A-99A1F7A6B5FF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15" creationId="{34796473-DA88-492C-BBE0-453AF7607465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16" creationId="{23B0EDEC-444B-422C-B43B-3CC213F0233F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17" creationId="{D6FF22A5-09AF-435B-8E17-BDC1177F70EB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18" creationId="{0C657482-48BB-4B27-B14E-2189D86643B7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19" creationId="{BD09159D-13AE-45EB-8CEF-197D6C014D79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20" creationId="{031D7716-B868-476E-9E4F-4505D3F98638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21" creationId="{40D81B33-0DF7-400D-BFC0-B5642AB37A0B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22" creationId="{74807AEA-8CAA-4537-A6B6-AC6A3CD2F7D1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23" creationId="{195AF32D-46AA-4ADA-8C9E-A9C8489AEBD5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24" creationId="{068ACC08-3DC3-4576-9B07-01F2711E495E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25" creationId="{AF0B8E9B-0956-46D0-8843-24F93184B416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26" creationId="{292EDE5F-2D46-4A6E-A27A-A04AB002D0F9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27" creationId="{5D768AED-9BBC-439E-A51A-3CCEEC4D662B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28" creationId="{0896AA9B-98D4-4F60-88B8-91EF99E1738A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29" creationId="{A51A0CBA-A56A-41FF-947A-70C89B5CC77D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30" creationId="{FFEA929A-D828-4C4A-A7C8-49C05F1A78AC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31" creationId="{040029E1-545A-44DC-B9E7-1261A4F43296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32" creationId="{DADC7AAB-F09D-4A10-B7D0-59500F229BDC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33" creationId="{1FF7B282-DE27-4D3F-A47B-FE26A2AEB912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34" creationId="{E7D80E11-536B-4247-BC5C-0FC631C640A2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35" creationId="{981A4E37-5B8D-49BF-B1B5-1C587A072842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36" creationId="{F09990B0-EDB5-4FB3-A08B-B612AD91FEC4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37" creationId="{A9F4B99A-AE29-44AF-BABD-6A29BE5C8C11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38" creationId="{FB0DD9A6-330D-43E1-A4B6-5A50CF562383}"/>
          </ac:cxnSpMkLst>
        </pc:cxnChg>
        <pc:cxnChg chg="mod">
          <ac:chgData name="Uchiyama Yusuke" userId="145afaf969fa1ae9" providerId="LiveId" clId="{36721C67-A09D-48FD-9845-8A5EDFA9844C}" dt="2021-03-11T08:08:46.381" v="12397" actId="208"/>
          <ac:cxnSpMkLst>
            <pc:docMk/>
            <pc:sldMk cId="3762349942" sldId="344"/>
            <ac:cxnSpMk id="239" creationId="{B9A85E7C-9F04-44E8-9759-FE8328E7D3A6}"/>
          </ac:cxnSpMkLst>
        </pc:cxnChg>
        <pc:cxnChg chg="mod">
          <ac:chgData name="Uchiyama Yusuke" userId="145afaf969fa1ae9" providerId="LiveId" clId="{36721C67-A09D-48FD-9845-8A5EDFA9844C}" dt="2021-03-11T08:08:55.223" v="12399"/>
          <ac:cxnSpMkLst>
            <pc:docMk/>
            <pc:sldMk cId="3762349942" sldId="344"/>
            <ac:cxnSpMk id="248" creationId="{6B4EC6E9-1FCD-4939-B534-1CBEE26AB5D5}"/>
          </ac:cxnSpMkLst>
        </pc:cxnChg>
        <pc:cxnChg chg="mod">
          <ac:chgData name="Uchiyama Yusuke" userId="145afaf969fa1ae9" providerId="LiveId" clId="{36721C67-A09D-48FD-9845-8A5EDFA9844C}" dt="2021-03-11T08:08:55.223" v="12399"/>
          <ac:cxnSpMkLst>
            <pc:docMk/>
            <pc:sldMk cId="3762349942" sldId="344"/>
            <ac:cxnSpMk id="249" creationId="{8235882A-6071-4C46-A979-33A4B81D4B7D}"/>
          </ac:cxnSpMkLst>
        </pc:cxnChg>
        <pc:cxnChg chg="mod">
          <ac:chgData name="Uchiyama Yusuke" userId="145afaf969fa1ae9" providerId="LiveId" clId="{36721C67-A09D-48FD-9845-8A5EDFA9844C}" dt="2021-03-11T08:21:50.071" v="12761" actId="1035"/>
          <ac:cxnSpMkLst>
            <pc:docMk/>
            <pc:sldMk cId="3762349942" sldId="344"/>
            <ac:cxnSpMk id="250" creationId="{1F3905FC-84B7-4CE6-89C5-DC179F731C85}"/>
          </ac:cxnSpMkLst>
        </pc:cxnChg>
        <pc:cxnChg chg="mod">
          <ac:chgData name="Uchiyama Yusuke" userId="145afaf969fa1ae9" providerId="LiveId" clId="{36721C67-A09D-48FD-9845-8A5EDFA9844C}" dt="2021-03-11T08:21:50.071" v="12761" actId="1035"/>
          <ac:cxnSpMkLst>
            <pc:docMk/>
            <pc:sldMk cId="3762349942" sldId="344"/>
            <ac:cxnSpMk id="251" creationId="{D72F35AD-5CD5-40E8-A5C9-6FBBBB107159}"/>
          </ac:cxnSpMkLst>
        </pc:cxnChg>
        <pc:cxnChg chg="mod">
          <ac:chgData name="Uchiyama Yusuke" userId="145afaf969fa1ae9" providerId="LiveId" clId="{36721C67-A09D-48FD-9845-8A5EDFA9844C}" dt="2021-03-11T08:08:55.223" v="12399"/>
          <ac:cxnSpMkLst>
            <pc:docMk/>
            <pc:sldMk cId="3762349942" sldId="344"/>
            <ac:cxnSpMk id="252" creationId="{6DBF874C-37B7-4F1F-9B57-BD83E2EF72F5}"/>
          </ac:cxnSpMkLst>
        </pc:cxnChg>
        <pc:cxnChg chg="mod">
          <ac:chgData name="Uchiyama Yusuke" userId="145afaf969fa1ae9" providerId="LiveId" clId="{36721C67-A09D-48FD-9845-8A5EDFA9844C}" dt="2021-03-11T08:08:55.223" v="12399"/>
          <ac:cxnSpMkLst>
            <pc:docMk/>
            <pc:sldMk cId="3762349942" sldId="344"/>
            <ac:cxnSpMk id="253" creationId="{E8A3A9E3-F90B-4A49-9D95-646D35F2E9C6}"/>
          </ac:cxnSpMkLst>
        </pc:cxnChg>
        <pc:cxnChg chg="mod">
          <ac:chgData name="Uchiyama Yusuke" userId="145afaf969fa1ae9" providerId="LiveId" clId="{36721C67-A09D-48FD-9845-8A5EDFA9844C}" dt="2021-03-11T08:23:37.267" v="12789" actId="1035"/>
          <ac:cxnSpMkLst>
            <pc:docMk/>
            <pc:sldMk cId="3762349942" sldId="344"/>
            <ac:cxnSpMk id="262" creationId="{2371AB8D-A37F-45DE-A272-117126799BC7}"/>
          </ac:cxnSpMkLst>
        </pc:cxnChg>
        <pc:cxnChg chg="mod">
          <ac:chgData name="Uchiyama Yusuke" userId="145afaf969fa1ae9" providerId="LiveId" clId="{36721C67-A09D-48FD-9845-8A5EDFA9844C}" dt="2021-03-11T08:23:37.267" v="12789" actId="1035"/>
          <ac:cxnSpMkLst>
            <pc:docMk/>
            <pc:sldMk cId="3762349942" sldId="344"/>
            <ac:cxnSpMk id="263" creationId="{FCA2DA70-6A37-4196-B9A9-9443D73070CB}"/>
          </ac:cxnSpMkLst>
        </pc:cxnChg>
        <pc:cxnChg chg="mod">
          <ac:chgData name="Uchiyama Yusuke" userId="145afaf969fa1ae9" providerId="LiveId" clId="{36721C67-A09D-48FD-9845-8A5EDFA9844C}" dt="2021-03-11T08:21:58.559" v="12767" actId="1035"/>
          <ac:cxnSpMkLst>
            <pc:docMk/>
            <pc:sldMk cId="3762349942" sldId="344"/>
            <ac:cxnSpMk id="264" creationId="{DB6028F9-78AA-41FB-A9D9-2F9B5044A047}"/>
          </ac:cxnSpMkLst>
        </pc:cxnChg>
        <pc:cxnChg chg="mod">
          <ac:chgData name="Uchiyama Yusuke" userId="145afaf969fa1ae9" providerId="LiveId" clId="{36721C67-A09D-48FD-9845-8A5EDFA9844C}" dt="2021-03-11T08:21:58.559" v="12767" actId="1035"/>
          <ac:cxnSpMkLst>
            <pc:docMk/>
            <pc:sldMk cId="3762349942" sldId="344"/>
            <ac:cxnSpMk id="265" creationId="{6C222BCF-16A5-4C4D-B354-9D1349F7EA42}"/>
          </ac:cxnSpMkLst>
        </pc:cxnChg>
        <pc:cxnChg chg="mod">
          <ac:chgData name="Uchiyama Yusuke" userId="145afaf969fa1ae9" providerId="LiveId" clId="{36721C67-A09D-48FD-9845-8A5EDFA9844C}" dt="2021-03-11T08:09:06.360" v="12402" actId="208"/>
          <ac:cxnSpMkLst>
            <pc:docMk/>
            <pc:sldMk cId="3762349942" sldId="344"/>
            <ac:cxnSpMk id="266" creationId="{520A7AB5-971A-4025-9DEB-72ED5D41475C}"/>
          </ac:cxnSpMkLst>
        </pc:cxnChg>
        <pc:cxnChg chg="mod">
          <ac:chgData name="Uchiyama Yusuke" userId="145afaf969fa1ae9" providerId="LiveId" clId="{36721C67-A09D-48FD-9845-8A5EDFA9844C}" dt="2021-03-11T08:09:06.360" v="12402" actId="208"/>
          <ac:cxnSpMkLst>
            <pc:docMk/>
            <pc:sldMk cId="3762349942" sldId="344"/>
            <ac:cxnSpMk id="267" creationId="{51094FDA-8AB5-4BD6-8FAD-C9D76AF9B94D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03" creationId="{3D30CD74-0801-49BD-8BBE-DD4695F8130E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04" creationId="{C8C603B6-FB3D-40E6-9540-1544B20DD5F5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05" creationId="{C9419DF7-F8E9-479F-AB76-A2B8D134488A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06" creationId="{4D122DB3-77E6-4F23-8BF2-22A692FEAFCA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07" creationId="{F0A9A641-0556-4154-916F-37C80B191375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08" creationId="{C9DC1A48-ED0B-494B-A161-C068D233BAD7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09" creationId="{F141F000-B27F-4E6B-A424-7438C55CDD6D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10" creationId="{821D8CFE-FA78-433A-865F-1D3CD4E685E3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11" creationId="{232ED04C-9EAA-4910-8A40-8B0AB1F1CCDB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12" creationId="{1B656A29-ECF7-454F-81EB-CE19DE5A7974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13" creationId="{2409B035-0226-4194-9A32-42B3F5C9895B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14" creationId="{AE0D555D-0FC4-4FE4-AC70-100AA90DA756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15" creationId="{B7DA840B-9998-4204-BFF4-9B08ABF88A47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16" creationId="{254EF2DE-767D-49E8-A699-E6D9D449E762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17" creationId="{BA05285B-02B7-477C-B77F-744F5ACB0477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18" creationId="{8335F356-AB5E-4378-B9F6-02F55AE4B939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19" creationId="{278A57F5-0604-402E-905D-7E9A03F44C1A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20" creationId="{0B5F0567-DD44-40DA-8AEB-D0DED1938001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21" creationId="{84EAF2D2-46C0-4FF3-80D7-71C52AEB542E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22" creationId="{4BE0263F-D72E-413B-9D9C-3670DD112747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23" creationId="{25EB124A-4C76-432E-94A6-AD344B5D6892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24" creationId="{83982890-CB2C-489A-87C4-17CA0A6694F7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25" creationId="{D9872491-4B12-4BE8-B829-BE07887AE858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26" creationId="{BB4BD09F-47CA-43AC-873D-B3040B5ED503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27" creationId="{948F7101-C8D8-482D-9A0C-8FD5DB661638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28" creationId="{D82C65AC-8EAA-40F9-BB55-1728E5941A81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29" creationId="{FD45FC2A-E3B4-4800-92DF-146CFCD7641A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30" creationId="{97181ADB-68C0-4D02-A71E-452604454C5A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31" creationId="{9BF1BA39-7471-44D8-9BC1-35443431C18A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32" creationId="{68D9A07C-0906-414D-8263-B9E83041040E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33" creationId="{5911905B-BB50-4E86-B643-262238479BBB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34" creationId="{39A433E1-44FD-4E90-912A-F81731DDEF4E}"/>
          </ac:cxnSpMkLst>
        </pc:cxnChg>
        <pc:cxnChg chg="mod">
          <ac:chgData name="Uchiyama Yusuke" userId="145afaf969fa1ae9" providerId="LiveId" clId="{36721C67-A09D-48FD-9845-8A5EDFA9844C}" dt="2021-03-11T08:09:34.730" v="12405" actId="208"/>
          <ac:cxnSpMkLst>
            <pc:docMk/>
            <pc:sldMk cId="3762349942" sldId="344"/>
            <ac:cxnSpMk id="335" creationId="{E64A8AE4-7330-40E3-B28D-55A8FFE6C864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72" creationId="{87D49F67-E1FC-4110-8514-53E777651DBF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73" creationId="{D9C438C2-40FA-4A73-954F-D5312C5A1AA2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74" creationId="{551FC835-99E4-4F6C-9A03-1A727D6E4F2B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75" creationId="{6979C6B5-57C0-448E-991E-B8280DD2B8C9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76" creationId="{0CDA4C75-7A65-42A7-A3A8-8A190753638B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77" creationId="{F4821B24-8CF9-4E03-AD2B-B8E3BBAF30D0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78" creationId="{49770AD9-B50C-434F-8470-738F0F158BDD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79" creationId="{FA053CA4-4CDB-459D-BAFA-717C65E58569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80" creationId="{A69FEEFC-60F2-4049-8003-0E05F4B04AFA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81" creationId="{003C52BC-04FF-465F-92A1-494813F468BB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82" creationId="{0C84C031-3960-40F0-988A-8FCF1CB2C888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83" creationId="{4692B94D-4657-4C6D-BADB-BDA6590BF7EB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84" creationId="{90B0DE93-B81A-46F9-9A33-1C4382B9BC36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85" creationId="{F8E58A9F-E02E-47D2-9934-7E686B2393AF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86" creationId="{D2F46B71-7432-4B99-8ACB-871B69B1CACC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87" creationId="{2B1E8069-DCC4-48CE-BF40-B83E5836CB5B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88" creationId="{54562326-83CF-4E23-B62E-5229E2006D9B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89" creationId="{E2E5024F-40D8-40D6-9614-DFA067EC3209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90" creationId="{828EA8DF-BB78-476C-821D-10EF87B1357B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91" creationId="{DAD943DC-D761-4CD8-90E4-4F3B7A3C043F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92" creationId="{5982E1D0-F794-4A8C-A77E-48C903DD45B3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93" creationId="{1C7AE0C6-65E4-4DDD-BA44-2655D3879319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94" creationId="{1CF57E45-7C97-4EFB-B4E4-C13F54030CF8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95" creationId="{9C38AE45-2DE9-4C2D-AD44-AB97C4D7A9C8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96" creationId="{916BA968-C187-4C90-94A2-72EA2B467FBF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97" creationId="{4F5566E9-00E3-41E9-AFEA-DCE356D04E45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98" creationId="{9F9E78C0-274B-48EA-99FE-94E789F36713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399" creationId="{EDBC2259-6606-4A3C-8E36-26132D814303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400" creationId="{E272BC4B-0527-46B1-9575-D61E7EB71C08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401" creationId="{A49B8185-0ADF-448F-A94E-8475780DC8EF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402" creationId="{D8278828-7686-4C81-8DC6-A6128BD029E7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403" creationId="{2C5A0D93-6058-4161-BB1E-5F0AA9F76350}"/>
          </ac:cxnSpMkLst>
        </pc:cxnChg>
        <pc:cxnChg chg="mod">
          <ac:chgData name="Uchiyama Yusuke" userId="145afaf969fa1ae9" providerId="LiveId" clId="{36721C67-A09D-48FD-9845-8A5EDFA9844C}" dt="2021-03-11T08:13:36.369" v="12533" actId="208"/>
          <ac:cxnSpMkLst>
            <pc:docMk/>
            <pc:sldMk cId="3762349942" sldId="344"/>
            <ac:cxnSpMk id="404" creationId="{1D3F47E9-17B7-4166-A47D-05B2FF13C6CD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40" creationId="{C4299775-8D8B-4C65-B7B5-D098DAEB316F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41" creationId="{F6B3B25A-AA9F-4BA3-BC6D-3B531C87E054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42" creationId="{99BF41E2-348C-4A56-A8B9-B228943AAB98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43" creationId="{056DB011-BCFF-4D98-8156-7E1CB801727E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44" creationId="{0166E92D-6764-4385-8B5D-43F59FACD353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45" creationId="{0507DFA7-5787-4662-BBEB-8C1CF7BAA06C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46" creationId="{2946AA01-D99E-4333-A5BC-190482E8354B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47" creationId="{4F5B84FD-697B-4570-9B93-B1EE46BC890E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48" creationId="{EC520888-3764-4CFD-B4FB-563E1FBAA0FF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49" creationId="{D914A0A6-E9B9-4302-B0DF-0F78ABCEC71B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50" creationId="{A6FD6D67-B49D-4784-8A79-FB5AE756DB2D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51" creationId="{6882B778-1B2A-4095-9D02-D3EA4583598F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52" creationId="{32FE4C64-8648-45B1-BADA-3FB16B6022AD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53" creationId="{BA2E8EF7-0321-4155-8E40-BAFDDDC7471A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54" creationId="{F9409EAD-3593-452A-BFE3-49E039435A21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55" creationId="{C630EA32-DC84-4D57-AC4B-4441A5B81886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56" creationId="{31DE756E-C6DE-442F-85CB-311520FCE33D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57" creationId="{7EB03479-A896-493A-BC6E-6989DA3C4B25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58" creationId="{4363A2ED-6E7F-4B1E-BBB7-890A14D47D29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59" creationId="{4226CC75-28D0-43E2-AF5E-115342317885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60" creationId="{F57578D2-F35B-4A3E-9BED-C04AB0A050AF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61" creationId="{1C7CD744-4DBD-49AB-86C2-25C32E1ABFEC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62" creationId="{FE01A0CC-0BF1-4695-B91F-D61B0C36F1D4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63" creationId="{C4949F35-52AE-4FB8-92E8-40D5DF0D64C6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64" creationId="{50487371-95D8-40EC-BDCE-1A8158E39DB7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65" creationId="{E5F70AED-F4FC-4E9E-B709-21367611B4BB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66" creationId="{109642BD-9036-4FA0-B02E-16746305346D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67" creationId="{31430DE3-C383-442E-A025-CD99462F5E0D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68" creationId="{BEA3DAB9-829E-4FC3-AAC6-C7276B6D8067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69" creationId="{5D0BAF2A-2BA5-4AE5-B467-10B8A3051705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70" creationId="{05D11A3E-A5EE-4966-B8DF-9A8A13C5F1A5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71" creationId="{52F27731-6E2C-4FF9-B49C-BFA2ADB86397}"/>
          </ac:cxnSpMkLst>
        </pc:cxnChg>
        <pc:cxnChg chg="mod">
          <ac:chgData name="Uchiyama Yusuke" userId="145afaf969fa1ae9" providerId="LiveId" clId="{36721C67-A09D-48FD-9845-8A5EDFA9844C}" dt="2021-03-11T08:23:18.888" v="12784" actId="207"/>
          <ac:cxnSpMkLst>
            <pc:docMk/>
            <pc:sldMk cId="3762349942" sldId="344"/>
            <ac:cxnSpMk id="472" creationId="{A0EDF560-0856-4CDC-8CDC-D4C195E26474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08" creationId="{313D6494-F59F-43EA-A929-8FE566E62F7E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09" creationId="{359A234B-A0A4-4B3D-BF5B-F65A22193E82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10" creationId="{A0D315FA-28F4-4A47-864E-33AED858DDCB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11" creationId="{7DA8633F-2D12-4653-A2E3-25BE9316AD33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12" creationId="{12F80C20-AF95-420D-9343-D77EC1E56DE4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13" creationId="{C777DF98-08FC-4F02-BCEA-E75E4DA7E2D2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14" creationId="{8EB4AE33-23A2-4CB5-8C67-65E5526CA345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15" creationId="{24654414-A24C-4774-A233-5DEE295E429A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16" creationId="{A52CB5AE-DD17-4972-8627-4AA610D02DF9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17" creationId="{33C0BE52-D19B-4C95-8408-7A7BBC6E3136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18" creationId="{3C4371E8-E331-4AD4-BAD2-6396F21E0A8F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19" creationId="{E0DE3F82-A7C7-46E0-926D-0E772A93AAEB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20" creationId="{541E45F6-98BD-4B09-973B-3F5D6522EA70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21" creationId="{3ADD14E6-1194-4925-AB91-514CA64CE8EA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22" creationId="{5D34E937-DDDB-4718-9303-AA984EED7A5E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23" creationId="{58BE59CF-C47C-4F84-ACD4-517969E16097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24" creationId="{1B3E4906-20DC-448D-A870-350B574FB793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25" creationId="{D3EF6E3E-E6DF-4711-A264-071A78DED7F2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26" creationId="{92BE1355-C58A-4C8B-9F83-E7B3681FAFB5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27" creationId="{E2BCD971-9C9E-42EC-9254-F6F65DCBDB7E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28" creationId="{06C37300-4BB3-44E7-8DFD-7DB4C7D60931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29" creationId="{445086C8-AE8C-4339-BA0D-38635BA7B329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30" creationId="{A7D6C5E4-0D9D-4E95-B719-CDAD744C50BB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31" creationId="{AEA9388E-2893-41F5-A7A9-144FAE18E9C0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32" creationId="{5D8766FC-67E8-4418-A352-8218E064D763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33" creationId="{73EB0F71-0F85-4687-978C-51AFD66ACBF1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34" creationId="{C23DDCC7-9932-4ED1-BA52-74EFC6039B0C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35" creationId="{ED7BEAB1-E027-4FDD-B1B8-0AD4A3A41776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36" creationId="{852320EB-86EC-404F-A198-6696D8C4B700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37" creationId="{BA79B754-F239-4E03-B0D3-E11B3D1EED0A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38" creationId="{B43BE592-1ADD-4986-AA37-374A2FA0875C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39" creationId="{B7E59D77-3811-44A4-AA2C-4A12C22016C6}"/>
          </ac:cxnSpMkLst>
        </pc:cxnChg>
        <pc:cxnChg chg="mod">
          <ac:chgData name="Uchiyama Yusuke" userId="145afaf969fa1ae9" providerId="LiveId" clId="{36721C67-A09D-48FD-9845-8A5EDFA9844C}" dt="2021-03-11T08:11:54.212" v="12462" actId="208"/>
          <ac:cxnSpMkLst>
            <pc:docMk/>
            <pc:sldMk cId="3762349942" sldId="344"/>
            <ac:cxnSpMk id="540" creationId="{08543253-1181-4318-9AA5-E9E0EAD00021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79" creationId="{A12BC2F9-7CDE-419C-8699-24A06AA27228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80" creationId="{D6538BAE-92AA-40B1-99AE-6628B57E20C6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81" creationId="{F37AD0D5-9EB9-4DF2-ACB2-4734E45B0313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82" creationId="{FF87E1E2-DA07-44FC-B249-6F89CC24589D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83" creationId="{C5FBEF59-1A3A-4549-AEA0-2F701498EBBD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84" creationId="{BB8D95B3-8264-45E7-90AE-A262A648D1A6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85" creationId="{46B52F96-2ADB-42D5-809B-40ABC228C26E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86" creationId="{23AAC846-5647-4B92-A2FC-D1764F705235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87" creationId="{74919892-6B29-4500-AD37-E1770B61A0B6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88" creationId="{2EF95BA0-FD4E-405A-9D17-61BB5895703B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89" creationId="{66F8D556-C1B1-4E61-B41A-D69787E86DA5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90" creationId="{83D38021-9D46-47CA-8FD4-978B6E94F13C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91" creationId="{F82EE824-F79D-4DCD-95F1-7D4B0C7EC496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92" creationId="{70F922DF-C1B4-4670-B5F7-8C1A36899A0E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93" creationId="{8A6E568B-8F11-4C61-B17A-ED578C405229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94" creationId="{F4F54C02-26C6-48B0-9853-25008E80E75F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95" creationId="{0076FE2F-C288-47FB-AB4B-5CCDD150C223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96" creationId="{4A000592-5F62-4760-969F-22E5FEB46A72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97" creationId="{B951790D-54C6-419F-A4A1-1D4538AB32AD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98" creationId="{500C0139-FC50-4496-9BF9-655DAFF3C250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599" creationId="{575DF687-7F3C-4F9A-AEB6-29AE9E75757E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600" creationId="{516301B2-A56E-47C1-B477-93D1065500F5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601" creationId="{A4A27AFB-A59D-4111-AABB-06D02923874F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602" creationId="{46D43B05-3E34-4A89-A65A-12AEF430CC7C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603" creationId="{4720BB94-127D-4E5B-B4CE-094C5F27EC1F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604" creationId="{830D2DCC-C0AA-48EC-A3BC-3C853DF8FBEA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605" creationId="{3BC68E20-E2FB-4EC9-B91E-2A81955B221C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606" creationId="{43EB878E-6F94-4BFB-8C5F-5A6979A9D046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607" creationId="{38A76C8E-CC68-4618-AD25-66A44F1DD9AA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608" creationId="{AD933F4E-1355-49E5-8BF2-0485C226BEA7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609" creationId="{D0456835-F269-40C8-8ADB-CF4B2D932E95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610" creationId="{489C8550-7D85-4201-929F-6BEBE2E4F3F0}"/>
          </ac:cxnSpMkLst>
        </pc:cxnChg>
        <pc:cxnChg chg="mod">
          <ac:chgData name="Uchiyama Yusuke" userId="145afaf969fa1ae9" providerId="LiveId" clId="{36721C67-A09D-48FD-9845-8A5EDFA9844C}" dt="2021-03-11T08:13:55.198" v="12537" actId="208"/>
          <ac:cxnSpMkLst>
            <pc:docMk/>
            <pc:sldMk cId="3762349942" sldId="344"/>
            <ac:cxnSpMk id="611" creationId="{2757E1E5-6856-40C1-91E4-70DFE0E00A94}"/>
          </ac:cxnSpMkLst>
        </pc:cxnChg>
        <pc:cxnChg chg="add mod">
          <ac:chgData name="Uchiyama Yusuke" userId="145afaf969fa1ae9" providerId="LiveId" clId="{36721C67-A09D-48FD-9845-8A5EDFA9844C}" dt="2021-03-11T08:15:16.396" v="12541" actId="208"/>
          <ac:cxnSpMkLst>
            <pc:docMk/>
            <pc:sldMk cId="3762349942" sldId="344"/>
            <ac:cxnSpMk id="613" creationId="{2F0DF26C-60D2-400E-A1D5-44102E2A3DC6}"/>
          </ac:cxnSpMkLst>
        </pc:cxnChg>
        <pc:cxnChg chg="add mod">
          <ac:chgData name="Uchiyama Yusuke" userId="145afaf969fa1ae9" providerId="LiveId" clId="{36721C67-A09D-48FD-9845-8A5EDFA9844C}" dt="2021-03-11T08:15:26.822" v="12543" actId="208"/>
          <ac:cxnSpMkLst>
            <pc:docMk/>
            <pc:sldMk cId="3762349942" sldId="344"/>
            <ac:cxnSpMk id="615" creationId="{1605C226-BDC6-4AE2-8399-6733CC0855BE}"/>
          </ac:cxnSpMkLst>
        </pc:cxnChg>
        <pc:cxnChg chg="add mod">
          <ac:chgData name="Uchiyama Yusuke" userId="145afaf969fa1ae9" providerId="LiveId" clId="{36721C67-A09D-48FD-9845-8A5EDFA9844C}" dt="2021-03-11T08:15:42.618" v="12546" actId="208"/>
          <ac:cxnSpMkLst>
            <pc:docMk/>
            <pc:sldMk cId="3762349942" sldId="344"/>
            <ac:cxnSpMk id="617" creationId="{032315AA-4BFC-4E7A-8606-FCB82597355D}"/>
          </ac:cxnSpMkLst>
        </pc:cxnChg>
        <pc:cxnChg chg="add mod">
          <ac:chgData name="Uchiyama Yusuke" userId="145afaf969fa1ae9" providerId="LiveId" clId="{36721C67-A09D-48FD-9845-8A5EDFA9844C}" dt="2021-03-11T08:16:07.839" v="12550" actId="14100"/>
          <ac:cxnSpMkLst>
            <pc:docMk/>
            <pc:sldMk cId="3762349942" sldId="344"/>
            <ac:cxnSpMk id="619" creationId="{6AFF43B2-5601-472F-B3C2-D1E9BAB9E0D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1DCB5-67D5-4CA9-ADB0-0C1150528279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151E-2A25-4A58-A9CB-36484F9B24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63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652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977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302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628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954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6279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605" algn="l" defTabSz="804652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348" y="770467"/>
            <a:ext cx="8760618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8" spc="-95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55" y="4206876"/>
            <a:ext cx="7497913" cy="1645920"/>
          </a:xfrm>
        </p:spPr>
        <p:txBody>
          <a:bodyPr>
            <a:normAutofit/>
          </a:bodyPr>
          <a:lstStyle>
            <a:lvl1pPr marL="0" indent="0" algn="l">
              <a:buNone/>
              <a:defRPr sz="2549">
                <a:solidFill>
                  <a:schemeClr val="bg1"/>
                </a:solidFill>
                <a:latin typeface="+mn-lt"/>
              </a:defRPr>
            </a:lvl1pPr>
            <a:lvl2pPr marL="364098" indent="0" algn="ctr">
              <a:buNone/>
              <a:defRPr sz="2230"/>
            </a:lvl2pPr>
            <a:lvl3pPr marL="728196" indent="0" algn="ctr">
              <a:buNone/>
              <a:defRPr sz="1911"/>
            </a:lvl3pPr>
            <a:lvl4pPr marL="1092295" indent="0" algn="ctr">
              <a:buNone/>
              <a:defRPr sz="1593"/>
            </a:lvl4pPr>
            <a:lvl5pPr marL="1456393" indent="0" algn="ctr">
              <a:buNone/>
              <a:defRPr sz="1593"/>
            </a:lvl5pPr>
            <a:lvl6pPr marL="1820491" indent="0" algn="ctr">
              <a:buNone/>
              <a:defRPr sz="1593"/>
            </a:lvl6pPr>
            <a:lvl7pPr marL="2184589" indent="0" algn="ctr">
              <a:buNone/>
              <a:defRPr sz="1593"/>
            </a:lvl7pPr>
            <a:lvl8pPr marL="2548687" indent="0" algn="ctr">
              <a:buNone/>
              <a:defRPr sz="1593"/>
            </a:lvl8pPr>
            <a:lvl9pPr marL="2912786" indent="0" algn="ctr">
              <a:buNone/>
              <a:defRPr sz="159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5240EE-B25B-45A9-A9E5-04D350C64D26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7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2837" y="0"/>
            <a:ext cx="33031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12391" y="542282"/>
            <a:ext cx="274891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185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762001"/>
            <a:ext cx="4953000" cy="4572000"/>
          </a:xfrm>
        </p:spPr>
        <p:txBody>
          <a:bodyPr>
            <a:normAutofit/>
          </a:bodyPr>
          <a:lstStyle>
            <a:lvl1pPr>
              <a:defRPr sz="1593"/>
            </a:lvl1pPr>
            <a:lvl2pPr>
              <a:defRPr sz="1434"/>
            </a:lvl2pPr>
            <a:lvl3pPr>
              <a:defRPr sz="1274"/>
            </a:lvl3pPr>
            <a:lvl4pPr>
              <a:defRPr sz="1115"/>
            </a:lvl4pPr>
            <a:lvl5pPr>
              <a:defRPr sz="1115"/>
            </a:lvl5pPr>
            <a:lvl6pPr>
              <a:defRPr sz="1593"/>
            </a:lvl6pPr>
            <a:lvl7pPr>
              <a:defRPr sz="1593"/>
            </a:lvl7pPr>
            <a:lvl8pPr>
              <a:defRPr sz="1593"/>
            </a:lvl8pPr>
            <a:lvl9pPr>
              <a:defRPr sz="159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712391" y="2691685"/>
            <a:ext cx="2748915" cy="2970746"/>
          </a:xfrm>
        </p:spPr>
        <p:txBody>
          <a:bodyPr/>
          <a:lstStyle>
            <a:lvl1pPr>
              <a:defRPr sz="1911">
                <a:solidFill>
                  <a:schemeClr val="bg1"/>
                </a:solidFill>
              </a:defRPr>
            </a:lvl1pPr>
            <a:lvl2pPr>
              <a:defRPr sz="1593">
                <a:solidFill>
                  <a:schemeClr val="bg1"/>
                </a:solidFill>
              </a:defRPr>
            </a:lvl2pPr>
            <a:lvl3pPr>
              <a:defRPr sz="1434">
                <a:solidFill>
                  <a:schemeClr val="bg1"/>
                </a:solidFill>
              </a:defRPr>
            </a:lvl3pPr>
            <a:lvl4pPr>
              <a:defRPr sz="1274">
                <a:solidFill>
                  <a:schemeClr val="bg1"/>
                </a:solidFill>
              </a:defRPr>
            </a:lvl4pPr>
            <a:lvl5pPr>
              <a:defRPr sz="1274">
                <a:solidFill>
                  <a:schemeClr val="bg1"/>
                </a:solidFill>
              </a:defRPr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8932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95" y="5418668"/>
            <a:ext cx="8759381" cy="613283"/>
          </a:xfrm>
        </p:spPr>
        <p:txBody>
          <a:bodyPr anchor="b">
            <a:normAutofit/>
          </a:bodyPr>
          <a:lstStyle>
            <a:lvl1pPr>
              <a:defRPr sz="2549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906000" cy="533095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637"/>
              </a:spcBef>
              <a:buNone/>
              <a:defRPr sz="254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4098" indent="0">
              <a:buNone/>
              <a:defRPr sz="2230"/>
            </a:lvl2pPr>
            <a:lvl3pPr marL="728196" indent="0">
              <a:buNone/>
              <a:defRPr sz="1911"/>
            </a:lvl3pPr>
            <a:lvl4pPr marL="1092295" indent="0">
              <a:buNone/>
              <a:defRPr sz="1593"/>
            </a:lvl4pPr>
            <a:lvl5pPr marL="1456393" indent="0">
              <a:buNone/>
              <a:defRPr sz="1593"/>
            </a:lvl5pPr>
            <a:lvl6pPr marL="1820491" indent="0">
              <a:buNone/>
              <a:defRPr sz="1593"/>
            </a:lvl6pPr>
            <a:lvl7pPr marL="2184589" indent="0">
              <a:buNone/>
              <a:defRPr sz="1593"/>
            </a:lvl7pPr>
            <a:lvl8pPr marL="2548687" indent="0">
              <a:buNone/>
              <a:defRPr sz="1593"/>
            </a:lvl8pPr>
            <a:lvl9pPr marL="2912786" indent="0">
              <a:buNone/>
              <a:defRPr sz="159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84" y="5909735"/>
            <a:ext cx="7498842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15">
                <a:solidFill>
                  <a:srgbClr val="262626"/>
                </a:solidFill>
              </a:defRPr>
            </a:lvl1pPr>
            <a:lvl2pPr marL="364098" indent="0">
              <a:buNone/>
              <a:defRPr sz="955"/>
            </a:lvl2pPr>
            <a:lvl3pPr marL="728196" indent="0">
              <a:buNone/>
              <a:defRPr sz="796"/>
            </a:lvl3pPr>
            <a:lvl4pPr marL="1092295" indent="0">
              <a:buNone/>
              <a:defRPr sz="717"/>
            </a:lvl4pPr>
            <a:lvl5pPr marL="1456393" indent="0">
              <a:buNone/>
              <a:defRPr sz="717"/>
            </a:lvl5pPr>
            <a:lvl6pPr marL="1820491" indent="0">
              <a:buNone/>
              <a:defRPr sz="717"/>
            </a:lvl6pPr>
            <a:lvl7pPr marL="2184589" indent="0">
              <a:buNone/>
              <a:defRPr sz="717"/>
            </a:lvl7pPr>
            <a:lvl8pPr marL="2548687" indent="0">
              <a:buNone/>
              <a:defRPr sz="717"/>
            </a:lvl8pPr>
            <a:lvl9pPr marL="2912786" indent="0">
              <a:buNone/>
              <a:defRPr sz="7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3CEE98A-3FE0-4392-A864-D55955427FC8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93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0089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4459" y="695325"/>
            <a:ext cx="2135982" cy="48006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865" y="714375"/>
            <a:ext cx="6284119" cy="54006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6232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4" y="1297064"/>
            <a:ext cx="8760309" cy="4656423"/>
          </a:xfrm>
        </p:spPr>
        <p:txBody>
          <a:bodyPr>
            <a:noAutofit/>
          </a:bodyPr>
          <a:lstStyle>
            <a:lvl1pPr marL="286980" indent="-286980">
              <a:buFont typeface="Wingdings" panose="05000000000000000000" pitchFamily="2" charset="2"/>
              <a:buChar char="l"/>
              <a:defRPr sz="2230"/>
            </a:lvl1pPr>
            <a:lvl2pPr marL="495578" indent="-208598">
              <a:buFont typeface="Wingdings" panose="05000000000000000000" pitchFamily="2" charset="2"/>
              <a:buChar char="p"/>
              <a:tabLst>
                <a:tab pos="217448" algn="l"/>
              </a:tabLst>
              <a:defRPr sz="1593"/>
            </a:lvl2pPr>
            <a:lvl3pPr marL="495578" indent="-259167">
              <a:defRPr sz="1434"/>
            </a:lvl3pPr>
            <a:lvl4pPr marL="643494" indent="-147916">
              <a:buFont typeface="Wingdings" panose="05000000000000000000" pitchFamily="2" charset="2"/>
              <a:buChar char="n"/>
              <a:defRPr sz="1274"/>
            </a:lvl4pPr>
            <a:lvl5pPr marL="782558" indent="-108724">
              <a:defRPr sz="111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294F-C72C-4852-B348-C64759786D48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29576" y="5623430"/>
            <a:ext cx="1458906" cy="1397039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4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3" y="1297064"/>
            <a:ext cx="3789045" cy="4656423"/>
          </a:xfrm>
        </p:spPr>
        <p:txBody>
          <a:bodyPr>
            <a:noAutofit/>
          </a:bodyPr>
          <a:lstStyle>
            <a:lvl1pPr marL="72820" indent="-72820">
              <a:buFont typeface="Wingdings" panose="05000000000000000000" pitchFamily="2" charset="2"/>
              <a:buChar char="p"/>
              <a:defRPr sz="1593"/>
            </a:lvl1pPr>
            <a:lvl2pPr marL="360306" indent="-214919">
              <a:buFont typeface="Wingdings" panose="05000000000000000000" pitchFamily="2" charset="2"/>
              <a:buChar char="l"/>
              <a:defRPr sz="1434"/>
            </a:lvl2pPr>
            <a:lvl3pPr marL="496842" indent="-136537">
              <a:buFont typeface="Arial" panose="020B0604020202020204" pitchFamily="34" charset="0"/>
              <a:buChar char="̶"/>
              <a:defRPr sz="1274"/>
            </a:lvl3pPr>
            <a:lvl4pPr>
              <a:defRPr sz="1115"/>
            </a:lvl4pPr>
            <a:lvl5pPr>
              <a:defRPr sz="111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182" y="1297064"/>
            <a:ext cx="3789045" cy="4654329"/>
          </a:xfrm>
        </p:spPr>
        <p:txBody>
          <a:bodyPr>
            <a:noAutofit/>
          </a:bodyPr>
          <a:lstStyle>
            <a:lvl1pPr marL="72820" indent="-72820">
              <a:buFont typeface="Wingdings" panose="05000000000000000000" pitchFamily="2" charset="2"/>
              <a:buChar char="p"/>
              <a:defRPr sz="1593"/>
            </a:lvl1pPr>
            <a:lvl2pPr marL="360306" indent="-214919">
              <a:buFont typeface="Wingdings" panose="05000000000000000000" pitchFamily="2" charset="2"/>
              <a:buChar char="l"/>
              <a:defRPr sz="1434"/>
            </a:lvl2pPr>
            <a:lvl3pPr marL="496842" indent="-136537">
              <a:buFont typeface="Arial" panose="020B0604020202020204" pitchFamily="34" charset="0"/>
              <a:buChar char="̶"/>
              <a:defRPr sz="1274"/>
            </a:lvl3pPr>
            <a:lvl4pPr>
              <a:defRPr sz="1115"/>
            </a:lvl4pPr>
            <a:lvl5pPr>
              <a:defRPr sz="111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062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1865" y="0"/>
            <a:ext cx="28741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708250"/>
            <a:ext cx="4953000" cy="4168162"/>
          </a:xfrm>
        </p:spPr>
        <p:txBody>
          <a:bodyPr>
            <a:normAutofit/>
          </a:bodyPr>
          <a:lstStyle>
            <a:lvl1pPr>
              <a:defRPr sz="1593"/>
            </a:lvl1pPr>
            <a:lvl2pPr>
              <a:defRPr sz="1434"/>
            </a:lvl2pPr>
            <a:lvl3pPr>
              <a:defRPr sz="1274"/>
            </a:lvl3pPr>
            <a:lvl4pPr>
              <a:defRPr sz="1115"/>
            </a:lvl4pPr>
            <a:lvl5pPr>
              <a:defRPr sz="1115"/>
            </a:lvl5pPr>
            <a:lvl6pPr>
              <a:defRPr sz="1593"/>
            </a:lvl6pPr>
            <a:lvl7pPr>
              <a:defRPr sz="1593"/>
            </a:lvl7pPr>
            <a:lvl8pPr>
              <a:defRPr sz="1593"/>
            </a:lvl8pPr>
            <a:lvl9pPr>
              <a:defRPr sz="159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7120690" y="1708250"/>
            <a:ext cx="2589981" cy="4168162"/>
          </a:xfrm>
        </p:spPr>
        <p:txBody>
          <a:bodyPr/>
          <a:lstStyle>
            <a:lvl1pPr>
              <a:defRPr sz="1911">
                <a:solidFill>
                  <a:schemeClr val="bg1"/>
                </a:solidFill>
              </a:defRPr>
            </a:lvl1pPr>
            <a:lvl2pPr>
              <a:defRPr sz="1593">
                <a:solidFill>
                  <a:schemeClr val="bg1"/>
                </a:solidFill>
              </a:defRPr>
            </a:lvl2pPr>
            <a:lvl3pPr>
              <a:defRPr sz="1434">
                <a:solidFill>
                  <a:schemeClr val="bg1"/>
                </a:solidFill>
              </a:defRPr>
            </a:lvl3pPr>
            <a:lvl4pPr>
              <a:defRPr sz="1274">
                <a:solidFill>
                  <a:schemeClr val="bg1"/>
                </a:solidFill>
              </a:defRPr>
            </a:lvl4pPr>
            <a:lvl5pPr>
              <a:defRPr sz="1274">
                <a:solidFill>
                  <a:schemeClr val="bg1"/>
                </a:solidFill>
              </a:defRPr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533996" y="486000"/>
            <a:ext cx="6068842" cy="1080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2072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2839" y="0"/>
            <a:ext cx="33031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12391" y="542282"/>
            <a:ext cx="274891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185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762001"/>
            <a:ext cx="4953000" cy="4572000"/>
          </a:xfrm>
        </p:spPr>
        <p:txBody>
          <a:bodyPr>
            <a:normAutofit/>
          </a:bodyPr>
          <a:lstStyle>
            <a:lvl1pPr>
              <a:defRPr sz="1593"/>
            </a:lvl1pPr>
            <a:lvl2pPr>
              <a:defRPr sz="1434"/>
            </a:lvl2pPr>
            <a:lvl3pPr>
              <a:defRPr sz="1274"/>
            </a:lvl3pPr>
            <a:lvl4pPr>
              <a:defRPr sz="1115"/>
            </a:lvl4pPr>
            <a:lvl5pPr>
              <a:defRPr sz="1115"/>
            </a:lvl5pPr>
            <a:lvl6pPr>
              <a:defRPr sz="1593"/>
            </a:lvl6pPr>
            <a:lvl7pPr>
              <a:defRPr sz="1593"/>
            </a:lvl7pPr>
            <a:lvl8pPr>
              <a:defRPr sz="1593"/>
            </a:lvl8pPr>
            <a:lvl9pPr>
              <a:defRPr sz="159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712391" y="2691685"/>
            <a:ext cx="2748915" cy="2970746"/>
          </a:xfrm>
        </p:spPr>
        <p:txBody>
          <a:bodyPr/>
          <a:lstStyle>
            <a:lvl1pPr>
              <a:defRPr sz="1911">
                <a:solidFill>
                  <a:schemeClr val="bg1"/>
                </a:solidFill>
              </a:defRPr>
            </a:lvl1pPr>
            <a:lvl2pPr>
              <a:defRPr sz="1593">
                <a:solidFill>
                  <a:schemeClr val="bg1"/>
                </a:solidFill>
              </a:defRPr>
            </a:lvl2pPr>
            <a:lvl3pPr>
              <a:defRPr sz="1434">
                <a:solidFill>
                  <a:schemeClr val="bg1"/>
                </a:solidFill>
              </a:defRPr>
            </a:lvl3pPr>
            <a:lvl4pPr>
              <a:defRPr sz="1274">
                <a:solidFill>
                  <a:schemeClr val="bg1"/>
                </a:solidFill>
              </a:defRPr>
            </a:lvl4pPr>
            <a:lvl5pPr>
              <a:defRPr sz="1274">
                <a:solidFill>
                  <a:schemeClr val="bg1"/>
                </a:solidFill>
              </a:defRPr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0770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4" y="1297064"/>
            <a:ext cx="8760309" cy="4656423"/>
          </a:xfrm>
        </p:spPr>
        <p:txBody>
          <a:bodyPr>
            <a:noAutofit/>
          </a:bodyPr>
          <a:lstStyle>
            <a:lvl1pPr marL="286980" indent="-286980">
              <a:buFont typeface="Wingdings" panose="05000000000000000000" pitchFamily="2" charset="2"/>
              <a:buChar char="l"/>
              <a:defRPr sz="2230"/>
            </a:lvl1pPr>
            <a:lvl2pPr marL="495578" indent="-208598">
              <a:buFont typeface="Wingdings" panose="05000000000000000000" pitchFamily="2" charset="2"/>
              <a:buChar char="p"/>
              <a:tabLst>
                <a:tab pos="217448" algn="l"/>
              </a:tabLst>
              <a:defRPr sz="1593"/>
            </a:lvl2pPr>
            <a:lvl3pPr marL="495578" indent="-259167">
              <a:defRPr sz="1434"/>
            </a:lvl3pPr>
            <a:lvl4pPr marL="643494" indent="-147916">
              <a:buFont typeface="Wingdings" panose="05000000000000000000" pitchFamily="2" charset="2"/>
              <a:buChar char="n"/>
              <a:defRPr sz="1274"/>
            </a:lvl4pPr>
            <a:lvl5pPr marL="782558" indent="-108724">
              <a:defRPr sz="111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294F-C72C-4852-B348-C64759786D48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29576" y="5623430"/>
            <a:ext cx="1458906" cy="1397039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3" y="1297062"/>
            <a:ext cx="8760309" cy="4656423"/>
          </a:xfrm>
        </p:spPr>
        <p:txBody>
          <a:bodyPr>
            <a:noAutofit/>
          </a:bodyPr>
          <a:lstStyle>
            <a:lvl1pPr marL="286980" indent="-286980">
              <a:buFont typeface="Wingdings" panose="05000000000000000000" pitchFamily="2" charset="2"/>
              <a:buChar char="l"/>
              <a:defRPr sz="2230">
                <a:latin typeface="+mn-lt"/>
              </a:defRPr>
            </a:lvl1pPr>
            <a:lvl2pPr marL="538163" indent="-250825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p"/>
              <a:tabLst>
                <a:tab pos="217448" algn="l"/>
              </a:tabLst>
              <a:defRPr sz="1800"/>
            </a:lvl2pPr>
            <a:lvl3pPr marL="803275" indent="-255588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n"/>
              <a:defRPr sz="1800" i="0"/>
            </a:lvl3pPr>
            <a:lvl4pPr marL="495300" indent="307975">
              <a:buFont typeface="Wingdings" panose="05000000000000000000" pitchFamily="2" charset="2"/>
              <a:buNone/>
              <a:defRPr sz="1274" i="1"/>
            </a:lvl4pPr>
            <a:lvl5pPr marL="985838" indent="203200">
              <a:buFont typeface="Wingdings" panose="05000000000000000000" pitchFamily="2" charset="2"/>
              <a:buChar char="l"/>
              <a:defRPr sz="111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06542" y="14445"/>
            <a:ext cx="1088571" cy="823655"/>
          </a:xfrm>
        </p:spPr>
        <p:txBody>
          <a:bodyPr/>
          <a:lstStyle>
            <a:lvl1pPr>
              <a:defRPr sz="540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6926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995" y="486000"/>
            <a:ext cx="8752880" cy="1080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84" y="1726352"/>
            <a:ext cx="8737401" cy="4313840"/>
          </a:xfrm>
        </p:spPr>
        <p:txBody>
          <a:bodyPr>
            <a:noAutofit/>
          </a:bodyPr>
          <a:lstStyle>
            <a:lvl1pPr>
              <a:spcBef>
                <a:spcPts val="1434"/>
              </a:spcBef>
              <a:defRPr/>
            </a:lvl1pPr>
            <a:lvl2pPr marL="372699" indent="-258022">
              <a:buFont typeface="Wingdings" panose="05000000000000000000" pitchFamily="2" charset="2"/>
              <a:buChar char="p"/>
              <a:defRPr/>
            </a:lvl2pPr>
            <a:lvl4pPr marL="630722" indent="-200684">
              <a:buFont typeface="Wingdings" panose="05000000000000000000" pitchFamily="2" charset="2"/>
              <a:buChar char="n"/>
              <a:defRPr/>
            </a:lvl4pPr>
            <a:lvl5pPr indent="-602052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1271-0A4B-4F8E-A8F4-91F09CCC4BD9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7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47" y="767419"/>
            <a:ext cx="8759381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008" b="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353" y="4204209"/>
            <a:ext cx="7496366" cy="1645920"/>
          </a:xfrm>
        </p:spPr>
        <p:txBody>
          <a:bodyPr anchor="t">
            <a:normAutofit/>
          </a:bodyPr>
          <a:lstStyle>
            <a:lvl1pPr marL="0" indent="0">
              <a:buNone/>
              <a:defRPr sz="2549">
                <a:solidFill>
                  <a:schemeClr val="tx1"/>
                </a:solidFill>
                <a:latin typeface="+mj-lt"/>
              </a:defRPr>
            </a:lvl1pPr>
            <a:lvl2pPr marL="364098" indent="0">
              <a:buNone/>
              <a:defRPr sz="1434">
                <a:solidFill>
                  <a:schemeClr val="tx1">
                    <a:tint val="75000"/>
                  </a:schemeClr>
                </a:solidFill>
              </a:defRPr>
            </a:lvl2pPr>
            <a:lvl3pPr marL="728196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3pPr>
            <a:lvl4pPr marL="1092295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4pPr>
            <a:lvl5pPr marL="1456393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5pPr>
            <a:lvl6pPr marL="1820491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6pPr>
            <a:lvl7pPr marL="2184589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7pPr>
            <a:lvl8pPr marL="2548687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8pPr>
            <a:lvl9pPr marL="2912786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29DF-81C2-4F5D-9884-0CE4A1C68A7E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7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3" y="1297062"/>
            <a:ext cx="3789045" cy="4656423"/>
          </a:xfrm>
        </p:spPr>
        <p:txBody>
          <a:bodyPr>
            <a:noAutofit/>
          </a:bodyPr>
          <a:lstStyle>
            <a:lvl1pPr marL="72820" indent="-72820">
              <a:buFont typeface="Wingdings" panose="05000000000000000000" pitchFamily="2" charset="2"/>
              <a:buChar char="p"/>
              <a:defRPr sz="1593"/>
            </a:lvl1pPr>
            <a:lvl2pPr marL="360306" indent="-214919">
              <a:buFont typeface="Wingdings" panose="05000000000000000000" pitchFamily="2" charset="2"/>
              <a:buChar char="l"/>
              <a:defRPr sz="1434"/>
            </a:lvl2pPr>
            <a:lvl3pPr marL="496842" indent="-136537">
              <a:buFont typeface="Arial" panose="020B0604020202020204" pitchFamily="34" charset="0"/>
              <a:buChar char="̶"/>
              <a:defRPr sz="1274"/>
            </a:lvl3pPr>
            <a:lvl4pPr>
              <a:defRPr sz="1115"/>
            </a:lvl4pPr>
            <a:lvl5pPr>
              <a:defRPr sz="111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182" y="1297062"/>
            <a:ext cx="3789045" cy="4654329"/>
          </a:xfrm>
        </p:spPr>
        <p:txBody>
          <a:bodyPr>
            <a:noAutofit/>
          </a:bodyPr>
          <a:lstStyle>
            <a:lvl1pPr marL="72820" indent="-72820">
              <a:buFont typeface="Wingdings" panose="05000000000000000000" pitchFamily="2" charset="2"/>
              <a:buChar char="p"/>
              <a:defRPr sz="1593"/>
            </a:lvl1pPr>
            <a:lvl2pPr marL="360306" indent="-214919">
              <a:buFont typeface="Wingdings" panose="05000000000000000000" pitchFamily="2" charset="2"/>
              <a:buChar char="l"/>
              <a:defRPr sz="1434"/>
            </a:lvl2pPr>
            <a:lvl3pPr marL="496842" indent="-136537">
              <a:buFont typeface="Arial" panose="020B0604020202020204" pitchFamily="34" charset="0"/>
              <a:buChar char="̶"/>
              <a:defRPr sz="1274"/>
            </a:lvl3pPr>
            <a:lvl4pPr>
              <a:defRPr sz="1115"/>
            </a:lvl4pPr>
            <a:lvl5pPr>
              <a:defRPr sz="111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3363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212" y="1279971"/>
            <a:ext cx="3789045" cy="723400"/>
          </a:xfrm>
        </p:spPr>
        <p:txBody>
          <a:bodyPr anchor="ctr">
            <a:normAutofit/>
          </a:bodyPr>
          <a:lstStyle>
            <a:lvl1pPr marL="0" indent="0">
              <a:buNone/>
              <a:defRPr sz="1752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64098" indent="0">
              <a:buNone/>
              <a:defRPr sz="1593" b="1"/>
            </a:lvl2pPr>
            <a:lvl3pPr marL="728196" indent="0">
              <a:buNone/>
              <a:defRPr sz="1434" b="1"/>
            </a:lvl3pPr>
            <a:lvl4pPr marL="1092295" indent="0">
              <a:buNone/>
              <a:defRPr sz="1274" b="1"/>
            </a:lvl4pPr>
            <a:lvl5pPr marL="1456393" indent="0">
              <a:buNone/>
              <a:defRPr sz="1274" b="1"/>
            </a:lvl5pPr>
            <a:lvl6pPr marL="1820491" indent="0">
              <a:buNone/>
              <a:defRPr sz="1274" b="1"/>
            </a:lvl6pPr>
            <a:lvl7pPr marL="2184589" indent="0">
              <a:buNone/>
              <a:defRPr sz="1274" b="1"/>
            </a:lvl7pPr>
            <a:lvl8pPr marL="2548687" indent="0">
              <a:buNone/>
              <a:defRPr sz="1274" b="1"/>
            </a:lvl8pPr>
            <a:lvl9pPr marL="2912786" indent="0">
              <a:buNone/>
              <a:defRPr sz="12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3" y="2145622"/>
            <a:ext cx="3789045" cy="3807863"/>
          </a:xfrm>
        </p:spPr>
        <p:txBody>
          <a:bodyPr>
            <a:noAutofit/>
          </a:bodyPr>
          <a:lstStyle>
            <a:lvl1pPr>
              <a:defRPr sz="1434"/>
            </a:lvl1pPr>
            <a:lvl2pPr>
              <a:defRPr sz="1274"/>
            </a:lvl2pPr>
            <a:lvl3pPr>
              <a:defRPr sz="1115"/>
            </a:lvl3pPr>
            <a:lvl4pPr>
              <a:defRPr sz="955"/>
            </a:lvl4pPr>
            <a:lvl5pPr>
              <a:defRPr sz="95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1182" y="1285397"/>
            <a:ext cx="3789045" cy="722376"/>
          </a:xfrm>
        </p:spPr>
        <p:txBody>
          <a:bodyPr anchor="ctr">
            <a:normAutofit/>
          </a:bodyPr>
          <a:lstStyle>
            <a:lvl1pPr marL="0" indent="0">
              <a:buNone/>
              <a:defRPr sz="1752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64098" indent="0">
              <a:buNone/>
              <a:defRPr sz="1593" b="1"/>
            </a:lvl2pPr>
            <a:lvl3pPr marL="728196" indent="0">
              <a:buNone/>
              <a:defRPr sz="1434" b="1"/>
            </a:lvl3pPr>
            <a:lvl4pPr marL="1092295" indent="0">
              <a:buNone/>
              <a:defRPr sz="1274" b="1"/>
            </a:lvl4pPr>
            <a:lvl5pPr marL="1456393" indent="0">
              <a:buNone/>
              <a:defRPr sz="1274" b="1"/>
            </a:lvl5pPr>
            <a:lvl6pPr marL="1820491" indent="0">
              <a:buNone/>
              <a:defRPr sz="1274" b="1"/>
            </a:lvl6pPr>
            <a:lvl7pPr marL="2184589" indent="0">
              <a:buNone/>
              <a:defRPr sz="1274" b="1"/>
            </a:lvl7pPr>
            <a:lvl8pPr marL="2548687" indent="0">
              <a:buNone/>
              <a:defRPr sz="1274" b="1"/>
            </a:lvl8pPr>
            <a:lvl9pPr marL="2912786" indent="0">
              <a:buNone/>
              <a:defRPr sz="127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182" y="2145622"/>
            <a:ext cx="3789045" cy="3805769"/>
          </a:xfrm>
        </p:spPr>
        <p:txBody>
          <a:bodyPr>
            <a:noAutofit/>
          </a:bodyPr>
          <a:lstStyle>
            <a:lvl1pPr>
              <a:defRPr sz="1434"/>
            </a:lvl1pPr>
            <a:lvl2pPr>
              <a:defRPr sz="1274"/>
            </a:lvl2pPr>
            <a:lvl3pPr>
              <a:defRPr sz="1115"/>
            </a:lvl3pPr>
            <a:lvl4pPr>
              <a:defRPr sz="955"/>
            </a:lvl4pPr>
            <a:lvl5pPr>
              <a:defRPr sz="955"/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41DF-2D65-420B-8EEC-AEEB924D0F3A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80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59F4-3920-45D5-A720-D8AFE64A7754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4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BEE3-4A09-486E-BD8C-B252D540E24E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6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1865" y="0"/>
            <a:ext cx="28741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708250"/>
            <a:ext cx="4953000" cy="4168162"/>
          </a:xfrm>
        </p:spPr>
        <p:txBody>
          <a:bodyPr>
            <a:normAutofit/>
          </a:bodyPr>
          <a:lstStyle>
            <a:lvl1pPr>
              <a:defRPr sz="1593"/>
            </a:lvl1pPr>
            <a:lvl2pPr>
              <a:defRPr sz="1434"/>
            </a:lvl2pPr>
            <a:lvl3pPr>
              <a:defRPr sz="1274"/>
            </a:lvl3pPr>
            <a:lvl4pPr>
              <a:defRPr sz="1115"/>
            </a:lvl4pPr>
            <a:lvl5pPr>
              <a:defRPr sz="1115"/>
            </a:lvl5pPr>
            <a:lvl6pPr>
              <a:defRPr sz="1593"/>
            </a:lvl6pPr>
            <a:lvl7pPr>
              <a:defRPr sz="1593"/>
            </a:lvl7pPr>
            <a:lvl8pPr>
              <a:defRPr sz="1593"/>
            </a:lvl8pPr>
            <a:lvl9pPr>
              <a:defRPr sz="159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7120690" y="1708250"/>
            <a:ext cx="2589981" cy="4168162"/>
          </a:xfrm>
        </p:spPr>
        <p:txBody>
          <a:bodyPr/>
          <a:lstStyle>
            <a:lvl1pPr>
              <a:defRPr sz="1911">
                <a:solidFill>
                  <a:schemeClr val="bg1"/>
                </a:solidFill>
              </a:defRPr>
            </a:lvl1pPr>
            <a:lvl2pPr>
              <a:defRPr sz="1593">
                <a:solidFill>
                  <a:schemeClr val="bg1"/>
                </a:solidFill>
              </a:defRPr>
            </a:lvl2pPr>
            <a:lvl3pPr>
              <a:defRPr sz="1434">
                <a:solidFill>
                  <a:schemeClr val="bg1"/>
                </a:solidFill>
              </a:defRPr>
            </a:lvl3pPr>
            <a:lvl4pPr>
              <a:defRPr sz="1274">
                <a:solidFill>
                  <a:schemeClr val="bg1"/>
                </a:solidFill>
              </a:defRPr>
            </a:lvl4pPr>
            <a:lvl5pPr>
              <a:defRPr sz="1274">
                <a:solidFill>
                  <a:schemeClr val="bg1"/>
                </a:solidFill>
              </a:defRPr>
            </a:lvl5pPr>
            <a:lvl6pPr>
              <a:defRPr sz="1274"/>
            </a:lvl6pPr>
            <a:lvl7pPr>
              <a:defRPr sz="1274"/>
            </a:lvl7pPr>
            <a:lvl8pPr>
              <a:defRPr sz="1274"/>
            </a:lvl8pPr>
            <a:lvl9pPr>
              <a:defRPr sz="12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533996" y="486000"/>
            <a:ext cx="6068842" cy="1080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1041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331158"/>
            <a:ext cx="8752880" cy="82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84" y="1297062"/>
            <a:ext cx="8737401" cy="485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13" y="6412447"/>
            <a:ext cx="33432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7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3" y="6554697"/>
            <a:ext cx="40862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7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1485" y="-9544"/>
            <a:ext cx="1284515" cy="8236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54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2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867" r:id="rId18"/>
  </p:sldLayoutIdLst>
  <p:hf hdr="0"/>
  <p:txStyles>
    <p:titleStyle>
      <a:lvl1pPr algn="l" defTabSz="728196" rtl="0" eaLnBrk="1" latinLnBrk="0" hangingPunct="1">
        <a:lnSpc>
          <a:spcPct val="85000"/>
        </a:lnSpc>
        <a:spcBef>
          <a:spcPct val="0"/>
        </a:spcBef>
        <a:buNone/>
        <a:defRPr kumimoji="1" sz="4300" kern="1200" spc="-9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6980" indent="-286980" algn="l" defTabSz="728196" rtl="0" eaLnBrk="1" latinLnBrk="0" hangingPunct="1">
        <a:lnSpc>
          <a:spcPct val="85000"/>
        </a:lnSpc>
        <a:spcBef>
          <a:spcPts val="955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l"/>
        <a:defRPr kumimoji="1" sz="223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572696" indent="-285716" algn="l" defTabSz="728196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p"/>
        <a:defRPr kumimoji="1" sz="191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36160" indent="136537" algn="l" defTabSz="728196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 "/>
        <a:defRPr kumimoji="1" sz="1434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55377" indent="-200684" algn="l" defTabSz="728196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 "/>
        <a:defRPr kumimoji="1" sz="127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73836" indent="-200684" algn="l" defTabSz="728196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 "/>
        <a:defRPr kumimoji="1" sz="127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55638" indent="-182049" algn="l" defTabSz="728196" rtl="0" eaLnBrk="1" latinLnBrk="0" hangingPunct="1">
        <a:lnSpc>
          <a:spcPct val="85000"/>
        </a:lnSpc>
        <a:spcBef>
          <a:spcPts val="478"/>
        </a:spcBef>
        <a:buFont typeface="Arial" pitchFamily="34" charset="0"/>
        <a:buChar char=" "/>
        <a:defRPr kumimoji="1" sz="143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114911" indent="-182049" algn="l" defTabSz="728196" rtl="0" eaLnBrk="1" latinLnBrk="0" hangingPunct="1">
        <a:lnSpc>
          <a:spcPct val="85000"/>
        </a:lnSpc>
        <a:spcBef>
          <a:spcPts val="478"/>
        </a:spcBef>
        <a:buFont typeface="Arial" pitchFamily="34" charset="0"/>
        <a:buChar char=" "/>
        <a:defRPr kumimoji="1" sz="143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74184" indent="-182049" algn="l" defTabSz="728196" rtl="0" eaLnBrk="1" latinLnBrk="0" hangingPunct="1">
        <a:lnSpc>
          <a:spcPct val="85000"/>
        </a:lnSpc>
        <a:spcBef>
          <a:spcPts val="478"/>
        </a:spcBef>
        <a:buFont typeface="Arial" pitchFamily="34" charset="0"/>
        <a:buChar char=" "/>
        <a:defRPr kumimoji="1" sz="143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433457" indent="-182049" algn="l" defTabSz="728196" rtl="0" eaLnBrk="1" latinLnBrk="0" hangingPunct="1">
        <a:lnSpc>
          <a:spcPct val="85000"/>
        </a:lnSpc>
        <a:spcBef>
          <a:spcPts val="478"/>
        </a:spcBef>
        <a:buFont typeface="Arial" pitchFamily="34" charset="0"/>
        <a:buChar char=" "/>
        <a:defRPr kumimoji="1" sz="143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1pPr>
      <a:lvl2pPr marL="364098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2pPr>
      <a:lvl3pPr marL="728196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3pPr>
      <a:lvl4pPr marL="1092295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4pPr>
      <a:lvl5pPr marL="1456393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5pPr>
      <a:lvl6pPr marL="1820491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6pPr>
      <a:lvl7pPr marL="2184589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7pPr>
      <a:lvl8pPr marL="2548687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8pPr>
      <a:lvl9pPr marL="2912786" algn="l" defTabSz="728196" rtl="0" eaLnBrk="1" latinLnBrk="0" hangingPunct="1">
        <a:defRPr kumimoji="1" sz="14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10.1140/epjc/s10052-018-5845-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505.0459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505.0459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505.0459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6BAD00-E3ED-497D-AC10-5947B511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94" y="1277107"/>
            <a:ext cx="8966511" cy="2438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5400" dirty="0">
                <a:solidFill>
                  <a:srgbClr val="FFFF00"/>
                </a:solidFill>
              </a:rPr>
              <a:t>機械学習</a:t>
            </a:r>
            <a:r>
              <a:rPr lang="ja-JP" altLang="en-US" sz="5400" dirty="0"/>
              <a:t>を活用した</a:t>
            </a:r>
            <a:br>
              <a:rPr lang="en-US" altLang="ja-JP" sz="5400" dirty="0"/>
            </a:br>
            <a:r>
              <a:rPr lang="ja-JP" altLang="en-US" sz="5400" dirty="0"/>
              <a:t>高計数率ドリフトチェンバーのヒット再構成</a:t>
            </a:r>
            <a:endParaRPr kumimoji="1" lang="ja-JP" altLang="en-US" sz="5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067E6E-F6EF-4CFE-A318-8A8724646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597" y="3836019"/>
            <a:ext cx="8230530" cy="27864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ja-JP" dirty="0"/>
              <a:t>High-rate drift chamber hit reconstruction </a:t>
            </a:r>
            <a:br>
              <a:rPr lang="en-US" altLang="ja-JP" dirty="0"/>
            </a:br>
            <a:r>
              <a:rPr lang="en-US" altLang="ja-JP" dirty="0"/>
              <a:t>with machine learning technique</a:t>
            </a:r>
          </a:p>
          <a:p>
            <a:endParaRPr kumimoji="1" lang="en-US" altLang="ja-JP" dirty="0"/>
          </a:p>
          <a:p>
            <a:pPr algn="r">
              <a:lnSpc>
                <a:spcPct val="100000"/>
              </a:lnSpc>
            </a:pPr>
            <a:r>
              <a:rPr lang="en-US" altLang="ja-JP" dirty="0"/>
              <a:t>	</a:t>
            </a:r>
            <a:r>
              <a:rPr lang="ja-JP" altLang="en-US" sz="3200" dirty="0"/>
              <a:t>内山 雄祐</a:t>
            </a:r>
            <a:r>
              <a:rPr lang="ja-JP" altLang="en-US" sz="2400" dirty="0"/>
              <a:t> </a:t>
            </a:r>
            <a:r>
              <a:rPr lang="en-US" altLang="ja-JP" sz="2000" dirty="0"/>
              <a:t>(The University of Tokyo)</a:t>
            </a:r>
            <a:br>
              <a:rPr lang="en-US" altLang="ja-JP" sz="2000" dirty="0"/>
            </a:br>
            <a:r>
              <a:rPr lang="en-US" altLang="ja-JP" sz="2400" dirty="0"/>
              <a:t>on behalf of MEG II collaboration</a:t>
            </a:r>
          </a:p>
          <a:p>
            <a:pPr algn="r">
              <a:lnSpc>
                <a:spcPct val="100000"/>
              </a:lnSpc>
            </a:pPr>
            <a:r>
              <a:rPr lang="ja-JP" altLang="en-US" sz="2000" dirty="0"/>
              <a:t>日本物理学会</a:t>
            </a:r>
            <a:r>
              <a:rPr lang="en-US" altLang="ja-JP" sz="2000" dirty="0"/>
              <a:t>2021</a:t>
            </a:r>
            <a:r>
              <a:rPr lang="ja-JP" altLang="en-US" sz="2000" dirty="0"/>
              <a:t>年年次大会</a:t>
            </a:r>
            <a:br>
              <a:rPr lang="ja-JP" altLang="en-US" sz="2000" dirty="0"/>
            </a:br>
            <a:r>
              <a:rPr lang="ja-JP" altLang="en-US" sz="2000" dirty="0"/>
              <a:t>令和</a:t>
            </a:r>
            <a:r>
              <a:rPr lang="en-US" altLang="ja-JP" sz="2000" dirty="0"/>
              <a:t>3</a:t>
            </a:r>
            <a:r>
              <a:rPr lang="ja-JP" altLang="en-US" sz="2000" dirty="0"/>
              <a:t>年</a:t>
            </a:r>
            <a:r>
              <a:rPr lang="en-US" altLang="ja-JP" sz="2000" dirty="0"/>
              <a:t>3</a:t>
            </a:r>
            <a:r>
              <a:rPr lang="ja-JP" altLang="en-US" sz="2000" dirty="0"/>
              <a:t>月</a:t>
            </a:r>
            <a:r>
              <a:rPr lang="en-US" altLang="ja-JP" sz="2000" dirty="0"/>
              <a:t>14</a:t>
            </a:r>
            <a:r>
              <a:rPr lang="ja-JP" altLang="en-US" sz="2000" dirty="0"/>
              <a:t>日</a:t>
            </a:r>
            <a:endParaRPr lang="en-US" altLang="ja-JP" sz="2000" dirty="0"/>
          </a:p>
          <a:p>
            <a:pPr algn="r">
              <a:lnSpc>
                <a:spcPct val="100000"/>
              </a:lnSpc>
            </a:pPr>
            <a:r>
              <a:rPr lang="en-US" altLang="ja-JP" sz="2000" dirty="0"/>
              <a:t>14aT3-7</a:t>
            </a:r>
            <a:endParaRPr lang="ja-JP" altLang="en-US" sz="2000" dirty="0"/>
          </a:p>
          <a:p>
            <a:pPr algn="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CB8078-02DB-4AFC-824C-572390581D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7" y="4694663"/>
            <a:ext cx="863826" cy="10979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9FF5930-003D-43E3-990A-5A75BD116E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096" y="4694662"/>
            <a:ext cx="820193" cy="109798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C78FF60-4B39-4591-9A6B-E9AC1B8FF9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7" y="5855588"/>
            <a:ext cx="3491388" cy="5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0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32A966-3BB7-4CDA-9A6F-3D638FA2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137734"/>
            <a:ext cx="9348787" cy="82365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Noise estimation with 2D CNN autoencoder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BA5C81-6E99-4FBE-AB38-684B5EE5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9CC4D5-BE6B-43E6-BF74-CD7F1AF1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50B3A2-7E35-4624-83C2-B9AE1458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C02D763-0411-47E5-B7BF-7B074FCC0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0" y="3930619"/>
            <a:ext cx="4548395" cy="26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1326155-AAE7-4B64-9352-BC595F7DD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0" y="1096292"/>
            <a:ext cx="4548395" cy="26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3D945CD-A904-41CE-8166-51FB10121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31" y="3962479"/>
            <a:ext cx="4548395" cy="26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3E98914-FDE5-4EFD-A1AD-53F912BD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31" y="1100402"/>
            <a:ext cx="4548395" cy="26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44C3BE-7949-4170-8151-276487D5EB15}"/>
              </a:ext>
            </a:extLst>
          </p:cNvPr>
          <p:cNvSpPr txBox="1"/>
          <p:nvPr/>
        </p:nvSpPr>
        <p:spPr>
          <a:xfrm>
            <a:off x="1118194" y="1338411"/>
            <a:ext cx="162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>
                <a:solidFill>
                  <a:srgbClr val="007B00"/>
                </a:solidFill>
              </a:rPr>
              <a:t>True noise (target)</a:t>
            </a:r>
            <a:endParaRPr kumimoji="1" lang="ja-JP" altLang="en-US" sz="1400" dirty="0">
              <a:solidFill>
                <a:srgbClr val="007B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69B729-085B-41F9-A52F-25F8F3B57F9A}"/>
              </a:ext>
            </a:extLst>
          </p:cNvPr>
          <p:cNvSpPr txBox="1"/>
          <p:nvPr/>
        </p:nvSpPr>
        <p:spPr>
          <a:xfrm>
            <a:off x="1118194" y="1576418"/>
            <a:ext cx="2127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rgbClr val="FF00FF"/>
                </a:solidFill>
              </a:rPr>
              <a:t>Estimated noise (output)</a:t>
            </a:r>
            <a:endParaRPr kumimoji="1" lang="ja-JP" altLang="en-US" sz="1400" dirty="0">
              <a:solidFill>
                <a:srgbClr val="FF00FF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E07AD7-3A12-45B5-8FC5-838EB6F15FDC}"/>
              </a:ext>
            </a:extLst>
          </p:cNvPr>
          <p:cNvSpPr txBox="1"/>
          <p:nvPr/>
        </p:nvSpPr>
        <p:spPr>
          <a:xfrm>
            <a:off x="1118194" y="1096292"/>
            <a:ext cx="189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rgbClr val="939393"/>
                </a:solidFill>
              </a:rPr>
              <a:t>Noise + signal (input)</a:t>
            </a:r>
            <a:endParaRPr kumimoji="1" lang="ja-JP" altLang="en-US" sz="1400" dirty="0">
              <a:solidFill>
                <a:srgbClr val="9393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81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343F05E-7720-4FFB-B650-0A62DC5025A2}"/>
              </a:ext>
            </a:extLst>
          </p:cNvPr>
          <p:cNvSpPr/>
          <p:nvPr/>
        </p:nvSpPr>
        <p:spPr>
          <a:xfrm>
            <a:off x="4990383" y="1200349"/>
            <a:ext cx="4115763" cy="2404500"/>
          </a:xfrm>
          <a:prstGeom prst="roundRect">
            <a:avLst>
              <a:gd name="adj" fmla="val 745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CF96C20-C11F-44A2-8321-E7861C5E2CBF}"/>
              </a:ext>
            </a:extLst>
          </p:cNvPr>
          <p:cNvSpPr/>
          <p:nvPr/>
        </p:nvSpPr>
        <p:spPr>
          <a:xfrm>
            <a:off x="667252" y="1200349"/>
            <a:ext cx="4115763" cy="2404500"/>
          </a:xfrm>
          <a:prstGeom prst="roundRect">
            <a:avLst>
              <a:gd name="adj" fmla="val 7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5EC8573-CA41-41B3-814B-02FE41D7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Implementation</a:t>
            </a:r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A2008BF-74BC-494C-B259-5B946E433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73" y="1183257"/>
            <a:ext cx="3789045" cy="723400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Training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A16A3507-AD71-4F94-B42D-7C8C46D9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344" y="1820311"/>
            <a:ext cx="3789045" cy="1696616"/>
          </a:xfrm>
        </p:spPr>
        <p:txBody>
          <a:bodyPr/>
          <a:lstStyle/>
          <a:p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Tensorflow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 2.4 +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Keras</a:t>
            </a:r>
            <a:endParaRPr lang="en-US" altLang="ja-JP" dirty="0">
              <a:solidFill>
                <a:schemeClr val="bg1"/>
              </a:solidFill>
              <a:latin typeface="+mn-lt"/>
            </a:endParaRPr>
          </a:p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in Python3.7</a:t>
            </a:r>
          </a:p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on Google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Colab</a:t>
            </a:r>
            <a:endParaRPr lang="en-US" altLang="ja-JP" dirty="0">
              <a:solidFill>
                <a:schemeClr val="bg1"/>
              </a:solidFill>
              <a:latin typeface="+mn-lt"/>
            </a:endParaRPr>
          </a:p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with Tensor Processing Unit (TPU)</a:t>
            </a:r>
          </a:p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convert to ONNX format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798807EF-ACD3-479F-B7D7-101BC4B48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3743" y="1188683"/>
            <a:ext cx="3789045" cy="722376"/>
          </a:xfrm>
        </p:spPr>
        <p:txBody>
          <a:bodyPr/>
          <a:lstStyle/>
          <a:p>
            <a:r>
              <a:rPr lang="en-US" altLang="ja-JP" dirty="0"/>
              <a:t>Inference</a:t>
            </a:r>
            <a:endParaRPr lang="ja-JP" altLang="en-US" dirty="0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C06FFDD7-D6E1-48F2-8E80-6345D10F8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3743" y="1820311"/>
            <a:ext cx="3789045" cy="1696616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ROOT based MEG II reconstruction framework</a:t>
            </a:r>
          </a:p>
          <a:p>
            <a:r>
              <a:rPr lang="en-US" altLang="ja-JP" dirty="0">
                <a:latin typeface="+mn-lt"/>
              </a:rPr>
              <a:t>in C++17</a:t>
            </a:r>
          </a:p>
          <a:p>
            <a:r>
              <a:rPr lang="en-US" altLang="ja-JP" dirty="0">
                <a:latin typeface="+mn-lt"/>
              </a:rPr>
              <a:t>ONNX Runtime C++ API</a:t>
            </a:r>
          </a:p>
          <a:p>
            <a:r>
              <a:rPr lang="en-US" altLang="ja-JP" dirty="0">
                <a:latin typeface="+mn-lt"/>
              </a:rPr>
              <a:t>with CPU single thread</a:t>
            </a:r>
            <a:br>
              <a:rPr lang="en-US" altLang="ja-JP" dirty="0">
                <a:latin typeface="+mn-lt"/>
              </a:rPr>
            </a:br>
            <a:r>
              <a:rPr lang="en-US" altLang="ja-JP" dirty="0">
                <a:latin typeface="+mn-lt"/>
              </a:rPr>
              <a:t>(Xeon Gold 6138 2.0 GHz)</a:t>
            </a:r>
            <a:endParaRPr lang="ja-JP" altLang="en-US" dirty="0">
              <a:latin typeface="+mn-lt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D539A5-0059-43F6-9C97-380BC622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11FF94-56EB-42D0-97D8-31E58367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BD515B-30F8-47F8-A07D-A29B2186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20" descr="The Microsoft Cognitive Toolkit - Cognitive Toolkit - CNTK | Microsoft Docs">
            <a:extLst>
              <a:ext uri="{FF2B5EF4-FFF2-40B4-BE49-F238E27FC236}">
                <a16:creationId xmlns:a16="http://schemas.microsoft.com/office/drawing/2014/main" id="{F084436A-221D-45DE-B674-AAE825A00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499" y="3037798"/>
            <a:ext cx="1144925" cy="2944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956E6B0-0D96-4CA5-84DA-CBA43A9B3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0"/>
          <a:stretch/>
        </p:blipFill>
        <p:spPr bwMode="auto">
          <a:xfrm>
            <a:off x="7734065" y="2544552"/>
            <a:ext cx="1295634" cy="5340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FB7CBB-44FC-4578-BCB1-2AAF16FE9E16}"/>
              </a:ext>
            </a:extLst>
          </p:cNvPr>
          <p:cNvSpPr txBox="1"/>
          <p:nvPr/>
        </p:nvSpPr>
        <p:spPr>
          <a:xfrm>
            <a:off x="1919740" y="3653567"/>
            <a:ext cx="6269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High flexibility × Easy maintenance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C6245B7-005A-47F1-9487-06E972F32885}"/>
              </a:ext>
            </a:extLst>
          </p:cNvPr>
          <p:cNvSpPr txBox="1"/>
          <p:nvPr/>
        </p:nvSpPr>
        <p:spPr>
          <a:xfrm>
            <a:off x="557212" y="4287756"/>
            <a:ext cx="87915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kumimoji="1" lang="en-US" altLang="ja-JP" sz="2000" dirty="0"/>
              <a:t>Use one’s preferred package (one good at the problem under consideration) for model </a:t>
            </a:r>
            <a:r>
              <a:rPr kumimoji="1" lang="en-US" altLang="ja-JP" sz="2000" dirty="0">
                <a:solidFill>
                  <a:schemeClr val="accent1"/>
                </a:solidFill>
              </a:rPr>
              <a:t>building &amp; training</a:t>
            </a:r>
            <a:r>
              <a:rPr kumimoji="1" lang="en-US" altLang="ja-JP" sz="2000" dirty="0"/>
              <a:t>.</a:t>
            </a:r>
            <a:endParaRPr lang="en-US" altLang="ja-JP" sz="2400" dirty="0"/>
          </a:p>
          <a:p>
            <a:pPr lvl="1">
              <a:spcBef>
                <a:spcPts val="1200"/>
              </a:spcBef>
            </a:pPr>
            <a:r>
              <a:rPr kumimoji="1" lang="en-US" altLang="ja-JP" sz="2000" dirty="0"/>
              <a:t>Use a common interface in C++ to use the trained model in </a:t>
            </a:r>
            <a: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  <a:t>inference/prediction</a:t>
            </a:r>
            <a:r>
              <a:rPr kumimoji="1" lang="en-US" altLang="ja-JP" sz="2000" dirty="0"/>
              <a:t>.</a:t>
            </a:r>
          </a:p>
          <a:p>
            <a:pPr lvl="1">
              <a:spcBef>
                <a:spcPts val="1200"/>
              </a:spcBef>
            </a:pPr>
            <a:r>
              <a:rPr kumimoji="1" lang="en-US" altLang="ja-JP" sz="2000" dirty="0"/>
              <a:t>GPU/TPU in cloud are available for training, while only CPU (single thread) is available in the MEG II resource &amp; framework.</a:t>
            </a:r>
          </a:p>
        </p:txBody>
      </p:sp>
    </p:spTree>
    <p:extLst>
      <p:ext uri="{BB962C8B-B14F-4D97-AF65-F5344CB8AC3E}">
        <p14:creationId xmlns:p14="http://schemas.microsoft.com/office/powerpoint/2010/main" val="284780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576569-D9AC-4B64-B621-3DA26326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4E0BFB-D96E-432B-BFFA-FB2E939A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783" y="1297063"/>
            <a:ext cx="8760309" cy="1933818"/>
          </a:xfrm>
        </p:spPr>
        <p:txBody>
          <a:bodyPr/>
          <a:lstStyle/>
          <a:p>
            <a:r>
              <a:rPr kumimoji="1" lang="en-US" altLang="ja-JP" dirty="0"/>
              <a:t>Apply to </a:t>
            </a:r>
            <a:r>
              <a:rPr kumimoji="1" lang="en-US" altLang="ja-JP" dirty="0">
                <a:solidFill>
                  <a:schemeClr val="accent1"/>
                </a:solidFill>
              </a:rPr>
              <a:t>cosmic-ray (low rate) data </a:t>
            </a:r>
            <a:r>
              <a:rPr kumimoji="1" lang="en-US" altLang="ja-JP" dirty="0"/>
              <a:t>in 2020 run.</a:t>
            </a:r>
          </a:p>
          <a:p>
            <a:pPr lvl="1"/>
            <a:r>
              <a:rPr lang="en-US" altLang="ja-JP" dirty="0">
                <a:latin typeface="+mj-lt"/>
              </a:rPr>
              <a:t>128 wires were readout (only 1/5 of the whole).</a:t>
            </a:r>
          </a:p>
          <a:p>
            <a:pPr lvl="1"/>
            <a:r>
              <a:rPr lang="en-US" altLang="ja-JP" dirty="0">
                <a:latin typeface="+mj-lt"/>
              </a:rPr>
              <a:t>T</a:t>
            </a:r>
            <a:r>
              <a:rPr kumimoji="1" lang="en-US" altLang="ja-JP" dirty="0">
                <a:latin typeface="+mj-lt"/>
              </a:rPr>
              <a:t>riggered by scintillation counters. </a:t>
            </a:r>
            <a:r>
              <a:rPr kumimoji="1" lang="ja-JP" altLang="en-US" dirty="0">
                <a:latin typeface="+mj-lt"/>
              </a:rPr>
              <a:t>→ </a:t>
            </a:r>
            <a:r>
              <a:rPr kumimoji="1" lang="en-US" altLang="ja-JP" i="1" dirty="0">
                <a:latin typeface="+mj-lt"/>
              </a:rPr>
              <a:t>t</a:t>
            </a:r>
            <a:r>
              <a:rPr kumimoji="1" lang="en-US" altLang="ja-JP" baseline="-25000" dirty="0">
                <a:latin typeface="+mj-lt"/>
              </a:rPr>
              <a:t>0</a:t>
            </a:r>
            <a:r>
              <a:rPr kumimoji="1" lang="en-US" altLang="ja-JP" dirty="0">
                <a:latin typeface="+mj-lt"/>
              </a:rPr>
              <a:t> </a:t>
            </a:r>
          </a:p>
          <a:p>
            <a:r>
              <a:rPr lang="en-US" altLang="ja-JP" dirty="0"/>
              <a:t>Evaluate the performance from the hit time distribution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0476C5-E5B6-409C-8B34-E769956B6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6C0DD3-7DF7-4057-88F1-C063679B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B072F5-67E4-4A3A-9541-A31C771E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AE559DC-D61B-4C94-A563-931133E4E45A}"/>
              </a:ext>
            </a:extLst>
          </p:cNvPr>
          <p:cNvGrpSpPr/>
          <p:nvPr/>
        </p:nvGrpSpPr>
        <p:grpSpPr>
          <a:xfrm>
            <a:off x="5437003" y="5055438"/>
            <a:ext cx="3086955" cy="1539900"/>
            <a:chOff x="6583680" y="4540492"/>
            <a:chExt cx="3086955" cy="1539900"/>
          </a:xfrm>
        </p:grpSpPr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4547BAB5-2FA7-4784-8514-F3E6E503DFB9}"/>
                </a:ext>
              </a:extLst>
            </p:cNvPr>
            <p:cNvCxnSpPr>
              <a:cxnSpLocks/>
            </p:cNvCxnSpPr>
            <p:nvPr/>
          </p:nvCxnSpPr>
          <p:spPr>
            <a:xfrm>
              <a:off x="6583680" y="5770908"/>
              <a:ext cx="30869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FB3D5AC-D70D-4ACD-9A12-6F681B1012B2}"/>
                </a:ext>
              </a:extLst>
            </p:cNvPr>
            <p:cNvSpPr txBox="1"/>
            <p:nvPr/>
          </p:nvSpPr>
          <p:spPr>
            <a:xfrm>
              <a:off x="9217308" y="5772615"/>
              <a:ext cx="2455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i="1" dirty="0"/>
                <a:t>t</a:t>
              </a:r>
              <a:endParaRPr kumimoji="1" lang="ja-JP" altLang="en-US" sz="1400" i="1" dirty="0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0A9A8A0D-B9EB-4FBA-AB0F-E7095204AFC8}"/>
                </a:ext>
              </a:extLst>
            </p:cNvPr>
            <p:cNvSpPr/>
            <p:nvPr/>
          </p:nvSpPr>
          <p:spPr>
            <a:xfrm>
              <a:off x="6743700" y="5003970"/>
              <a:ext cx="2703772" cy="748833"/>
            </a:xfrm>
            <a:custGeom>
              <a:avLst/>
              <a:gdLst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204546 w 3191608"/>
                <a:gd name="connsiteY2" fmla="*/ 378070 h 685800"/>
                <a:gd name="connsiteX3" fmla="*/ 1266092 w 3191608"/>
                <a:gd name="connsiteY3" fmla="*/ 606670 h 685800"/>
                <a:gd name="connsiteX4" fmla="*/ 1283677 w 3191608"/>
                <a:gd name="connsiteY4" fmla="*/ 298939 h 685800"/>
                <a:gd name="connsiteX5" fmla="*/ 1389185 w 3191608"/>
                <a:gd name="connsiteY5" fmla="*/ 624254 h 685800"/>
                <a:gd name="connsiteX6" fmla="*/ 1582615 w 3191608"/>
                <a:gd name="connsiteY6" fmla="*/ 650631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204546 w 3191608"/>
                <a:gd name="connsiteY2" fmla="*/ 378070 h 685800"/>
                <a:gd name="connsiteX3" fmla="*/ 1266092 w 3191608"/>
                <a:gd name="connsiteY3" fmla="*/ 606670 h 685800"/>
                <a:gd name="connsiteX4" fmla="*/ 1283677 w 3191608"/>
                <a:gd name="connsiteY4" fmla="*/ 298939 h 685800"/>
                <a:gd name="connsiteX5" fmla="*/ 1389185 w 3191608"/>
                <a:gd name="connsiteY5" fmla="*/ 624254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204546 w 3191608"/>
                <a:gd name="connsiteY2" fmla="*/ 378070 h 685800"/>
                <a:gd name="connsiteX3" fmla="*/ 1266092 w 3191608"/>
                <a:gd name="connsiteY3" fmla="*/ 606670 h 685800"/>
                <a:gd name="connsiteX4" fmla="*/ 1283677 w 3191608"/>
                <a:gd name="connsiteY4" fmla="*/ 298939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66092 w 3191608"/>
                <a:gd name="connsiteY3" fmla="*/ 606670 h 685800"/>
                <a:gd name="connsiteX4" fmla="*/ 1283677 w 3191608"/>
                <a:gd name="connsiteY4" fmla="*/ 298939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66092 w 3191608"/>
                <a:gd name="connsiteY3" fmla="*/ 606670 h 685800"/>
                <a:gd name="connsiteX4" fmla="*/ 1283677 w 3191608"/>
                <a:gd name="connsiteY4" fmla="*/ 298939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83677 w 3191608"/>
                <a:gd name="connsiteY4" fmla="*/ 298939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6648"/>
                <a:gd name="connsiteX1" fmla="*/ 1186962 w 3191608"/>
                <a:gd name="connsiteY1" fmla="*/ 668216 h 686648"/>
                <a:gd name="connsiteX2" fmla="*/ 1189306 w 3191608"/>
                <a:gd name="connsiteY2" fmla="*/ 371876 h 686648"/>
                <a:gd name="connsiteX3" fmla="*/ 1255932 w 3191608"/>
                <a:gd name="connsiteY3" fmla="*/ 550921 h 686648"/>
                <a:gd name="connsiteX4" fmla="*/ 1263357 w 3191608"/>
                <a:gd name="connsiteY4" fmla="*/ 292745 h 686648"/>
                <a:gd name="connsiteX5" fmla="*/ 1389185 w 3191608"/>
                <a:gd name="connsiteY5" fmla="*/ 599477 h 686648"/>
                <a:gd name="connsiteX6" fmla="*/ 1592775 w 3191608"/>
                <a:gd name="connsiteY6" fmla="*/ 666117 h 686648"/>
                <a:gd name="connsiteX7" fmla="*/ 1591408 w 3191608"/>
                <a:gd name="connsiteY7" fmla="*/ 202223 h 686648"/>
                <a:gd name="connsiteX8" fmla="*/ 1626577 w 3191608"/>
                <a:gd name="connsiteY8" fmla="*/ 307731 h 686648"/>
                <a:gd name="connsiteX9" fmla="*/ 1617785 w 3191608"/>
                <a:gd name="connsiteY9" fmla="*/ 0 h 686648"/>
                <a:gd name="connsiteX10" fmla="*/ 1749669 w 3191608"/>
                <a:gd name="connsiteY10" fmla="*/ 483577 h 686648"/>
                <a:gd name="connsiteX11" fmla="*/ 2074985 w 3191608"/>
                <a:gd name="connsiteY11" fmla="*/ 633046 h 686648"/>
                <a:gd name="connsiteX12" fmla="*/ 2095305 w 3191608"/>
                <a:gd name="connsiteY12" fmla="*/ 439616 h 686648"/>
                <a:gd name="connsiteX13" fmla="*/ 2229534 w 3191608"/>
                <a:gd name="connsiteY13" fmla="*/ 667716 h 686648"/>
                <a:gd name="connsiteX14" fmla="*/ 3191608 w 3191608"/>
                <a:gd name="connsiteY14" fmla="*/ 685800 h 686648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85229 w 3191608"/>
                <a:gd name="connsiteY10" fmla="*/ 495966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85229 w 3191608"/>
                <a:gd name="connsiteY10" fmla="*/ 495966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9453 w 3191608"/>
                <a:gd name="connsiteY4" fmla="*/ 218413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85229 w 3191608"/>
                <a:gd name="connsiteY10" fmla="*/ 495966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626577 w 3191608"/>
                <a:gd name="connsiteY8" fmla="*/ 105508 h 483577"/>
                <a:gd name="connsiteX9" fmla="*/ 1684841 w 3191608"/>
                <a:gd name="connsiteY9" fmla="*/ 5906 h 483577"/>
                <a:gd name="connsiteX10" fmla="*/ 1785229 w 3191608"/>
                <a:gd name="connsiteY10" fmla="*/ 293743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681441 w 3191608"/>
                <a:gd name="connsiteY8" fmla="*/ 380536 h 483577"/>
                <a:gd name="connsiteX9" fmla="*/ 1684841 w 3191608"/>
                <a:gd name="connsiteY9" fmla="*/ 5906 h 483577"/>
                <a:gd name="connsiteX10" fmla="*/ 1785229 w 3191608"/>
                <a:gd name="connsiteY10" fmla="*/ 293743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681441 w 3191608"/>
                <a:gd name="connsiteY8" fmla="*/ 380536 h 483577"/>
                <a:gd name="connsiteX9" fmla="*/ 1684841 w 3191608"/>
                <a:gd name="connsiteY9" fmla="*/ 5906 h 483577"/>
                <a:gd name="connsiteX10" fmla="*/ 1840093 w 3191608"/>
                <a:gd name="connsiteY10" fmla="*/ 375508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681441 w 3191608"/>
                <a:gd name="connsiteY8" fmla="*/ 380536 h 483577"/>
                <a:gd name="connsiteX9" fmla="*/ 1733609 w 3191608"/>
                <a:gd name="connsiteY9" fmla="*/ 87671 h 483577"/>
                <a:gd name="connsiteX10" fmla="*/ 1840093 w 3191608"/>
                <a:gd name="connsiteY10" fmla="*/ 375508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724113 w 3191608"/>
                <a:gd name="connsiteY8" fmla="*/ 425135 h 483577"/>
                <a:gd name="connsiteX9" fmla="*/ 1733609 w 3191608"/>
                <a:gd name="connsiteY9" fmla="*/ 87671 h 483577"/>
                <a:gd name="connsiteX10" fmla="*/ 1840093 w 3191608"/>
                <a:gd name="connsiteY10" fmla="*/ 375508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724113 w 3191608"/>
                <a:gd name="connsiteY8" fmla="*/ 425135 h 483577"/>
                <a:gd name="connsiteX9" fmla="*/ 1733609 w 3191608"/>
                <a:gd name="connsiteY9" fmla="*/ 87671 h 483577"/>
                <a:gd name="connsiteX10" fmla="*/ 1840093 w 3191608"/>
                <a:gd name="connsiteY10" fmla="*/ 375508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24113 w 3191608"/>
                <a:gd name="connsiteY8" fmla="*/ 408945 h 467387"/>
                <a:gd name="connsiteX9" fmla="*/ 1733609 w 3191608"/>
                <a:gd name="connsiteY9" fmla="*/ 71481 h 467387"/>
                <a:gd name="connsiteX10" fmla="*/ 1840093 w 3191608"/>
                <a:gd name="connsiteY10" fmla="*/ 359318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24113 w 3191608"/>
                <a:gd name="connsiteY8" fmla="*/ 408945 h 467387"/>
                <a:gd name="connsiteX9" fmla="*/ 1751897 w 3191608"/>
                <a:gd name="connsiteY9" fmla="*/ 208995 h 467387"/>
                <a:gd name="connsiteX10" fmla="*/ 1840093 w 3191608"/>
                <a:gd name="connsiteY10" fmla="*/ 359318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24113 w 3191608"/>
                <a:gd name="connsiteY8" fmla="*/ 408945 h 467387"/>
                <a:gd name="connsiteX9" fmla="*/ 1751897 w 3191608"/>
                <a:gd name="connsiteY9" fmla="*/ 208995 h 467387"/>
                <a:gd name="connsiteX10" fmla="*/ 1840093 w 3191608"/>
                <a:gd name="connsiteY10" fmla="*/ 359318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24113 w 3191608"/>
                <a:gd name="connsiteY8" fmla="*/ 408945 h 467387"/>
                <a:gd name="connsiteX9" fmla="*/ 1751897 w 3191608"/>
                <a:gd name="connsiteY9" fmla="*/ 208995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24113 w 3191608"/>
                <a:gd name="connsiteY8" fmla="*/ 408945 h 467387"/>
                <a:gd name="connsiteX9" fmla="*/ 1751897 w 3191608"/>
                <a:gd name="connsiteY9" fmla="*/ 208995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11921 w 3191608"/>
                <a:gd name="connsiteY8" fmla="*/ 412662 h 467387"/>
                <a:gd name="connsiteX9" fmla="*/ 1751897 w 3191608"/>
                <a:gd name="connsiteY9" fmla="*/ 208995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11921 w 3191608"/>
                <a:gd name="connsiteY8" fmla="*/ 412662 h 467387"/>
                <a:gd name="connsiteX9" fmla="*/ 1751897 w 3191608"/>
                <a:gd name="connsiteY9" fmla="*/ 208995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11921 w 3191608"/>
                <a:gd name="connsiteY8" fmla="*/ 412662 h 467387"/>
                <a:gd name="connsiteX9" fmla="*/ 1733609 w 3191608"/>
                <a:gd name="connsiteY9" fmla="*/ 201562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33609 w 3191608"/>
                <a:gd name="connsiteY9" fmla="*/ 201562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00200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00200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2295 w 3191608"/>
                <a:gd name="connsiteY6" fmla="*/ 432838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2295 w 3191608"/>
                <a:gd name="connsiteY6" fmla="*/ 432838 h 467387"/>
                <a:gd name="connsiteX7" fmla="*/ 1591408 w 3191608"/>
                <a:gd name="connsiteY7" fmla="*/ 125040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2295 w 3191608"/>
                <a:gd name="connsiteY6" fmla="*/ 432838 h 467387"/>
                <a:gd name="connsiteX7" fmla="*/ 1591408 w 3191608"/>
                <a:gd name="connsiteY7" fmla="*/ 125040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2295 w 3191608"/>
                <a:gd name="connsiteY6" fmla="*/ 43283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1506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  <a:gd name="connsiteX0" fmla="*/ 0 w 2521048"/>
                <a:gd name="connsiteY0" fmla="*/ 451352 h 460589"/>
                <a:gd name="connsiteX1" fmla="*/ 516402 w 2521048"/>
                <a:gd name="connsiteY1" fmla="*/ 438963 h 460589"/>
                <a:gd name="connsiteX2" fmla="*/ 518746 w 2521048"/>
                <a:gd name="connsiteY2" fmla="*/ 142623 h 460589"/>
                <a:gd name="connsiteX3" fmla="*/ 585372 w 2521048"/>
                <a:gd name="connsiteY3" fmla="*/ 321668 h 460589"/>
                <a:gd name="connsiteX4" fmla="*/ 609053 w 2521048"/>
                <a:gd name="connsiteY4" fmla="*/ 0 h 460589"/>
                <a:gd name="connsiteX5" fmla="*/ 718625 w 2521048"/>
                <a:gd name="connsiteY5" fmla="*/ 370224 h 460589"/>
                <a:gd name="connsiteX6" fmla="*/ 897831 w 2521048"/>
                <a:gd name="connsiteY6" fmla="*/ 433148 h 460589"/>
                <a:gd name="connsiteX7" fmla="*/ 920848 w 2521048"/>
                <a:gd name="connsiteY7" fmla="*/ 114200 h 460589"/>
                <a:gd name="connsiteX8" fmla="*/ 1065745 w 2521048"/>
                <a:gd name="connsiteY8" fmla="*/ 420405 h 460589"/>
                <a:gd name="connsiteX9" fmla="*/ 1075241 w 2521048"/>
                <a:gd name="connsiteY9" fmla="*/ 205588 h 460589"/>
                <a:gd name="connsiteX10" fmla="*/ 1218301 w 2521048"/>
                <a:gd name="connsiteY10" fmla="*/ 415376 h 460589"/>
                <a:gd name="connsiteX11" fmla="*/ 1404425 w 2521048"/>
                <a:gd name="connsiteY11" fmla="*/ 444675 h 460589"/>
                <a:gd name="connsiteX12" fmla="*/ 1417125 w 2521048"/>
                <a:gd name="connsiteY12" fmla="*/ 215009 h 460589"/>
                <a:gd name="connsiteX13" fmla="*/ 1558974 w 2521048"/>
                <a:gd name="connsiteY13" fmla="*/ 438463 h 460589"/>
                <a:gd name="connsiteX14" fmla="*/ 2521048 w 2521048"/>
                <a:gd name="connsiteY14" fmla="*/ 456547 h 460589"/>
                <a:gd name="connsiteX0" fmla="*/ 0 w 2439768"/>
                <a:gd name="connsiteY0" fmla="*/ 435866 h 460589"/>
                <a:gd name="connsiteX1" fmla="*/ 435122 w 2439768"/>
                <a:gd name="connsiteY1" fmla="*/ 438963 h 460589"/>
                <a:gd name="connsiteX2" fmla="*/ 437466 w 2439768"/>
                <a:gd name="connsiteY2" fmla="*/ 142623 h 460589"/>
                <a:gd name="connsiteX3" fmla="*/ 504092 w 2439768"/>
                <a:gd name="connsiteY3" fmla="*/ 321668 h 460589"/>
                <a:gd name="connsiteX4" fmla="*/ 527773 w 2439768"/>
                <a:gd name="connsiteY4" fmla="*/ 0 h 460589"/>
                <a:gd name="connsiteX5" fmla="*/ 637345 w 2439768"/>
                <a:gd name="connsiteY5" fmla="*/ 370224 h 460589"/>
                <a:gd name="connsiteX6" fmla="*/ 816551 w 2439768"/>
                <a:gd name="connsiteY6" fmla="*/ 433148 h 460589"/>
                <a:gd name="connsiteX7" fmla="*/ 839568 w 2439768"/>
                <a:gd name="connsiteY7" fmla="*/ 114200 h 460589"/>
                <a:gd name="connsiteX8" fmla="*/ 984465 w 2439768"/>
                <a:gd name="connsiteY8" fmla="*/ 420405 h 460589"/>
                <a:gd name="connsiteX9" fmla="*/ 993961 w 2439768"/>
                <a:gd name="connsiteY9" fmla="*/ 205588 h 460589"/>
                <a:gd name="connsiteX10" fmla="*/ 1137021 w 2439768"/>
                <a:gd name="connsiteY10" fmla="*/ 415376 h 460589"/>
                <a:gd name="connsiteX11" fmla="*/ 1323145 w 2439768"/>
                <a:gd name="connsiteY11" fmla="*/ 444675 h 460589"/>
                <a:gd name="connsiteX12" fmla="*/ 1335845 w 2439768"/>
                <a:gd name="connsiteY12" fmla="*/ 215009 h 460589"/>
                <a:gd name="connsiteX13" fmla="*/ 1477694 w 2439768"/>
                <a:gd name="connsiteY13" fmla="*/ 438463 h 460589"/>
                <a:gd name="connsiteX14" fmla="*/ 2439768 w 2439768"/>
                <a:gd name="connsiteY14" fmla="*/ 456547 h 460589"/>
                <a:gd name="connsiteX0" fmla="*/ 0 w 2439768"/>
                <a:gd name="connsiteY0" fmla="*/ 435866 h 460589"/>
                <a:gd name="connsiteX1" fmla="*/ 435122 w 2439768"/>
                <a:gd name="connsiteY1" fmla="*/ 438963 h 460589"/>
                <a:gd name="connsiteX2" fmla="*/ 442546 w 2439768"/>
                <a:gd name="connsiteY2" fmla="*/ 272704 h 460589"/>
                <a:gd name="connsiteX3" fmla="*/ 504092 w 2439768"/>
                <a:gd name="connsiteY3" fmla="*/ 321668 h 460589"/>
                <a:gd name="connsiteX4" fmla="*/ 527773 w 2439768"/>
                <a:gd name="connsiteY4" fmla="*/ 0 h 460589"/>
                <a:gd name="connsiteX5" fmla="*/ 637345 w 2439768"/>
                <a:gd name="connsiteY5" fmla="*/ 370224 h 460589"/>
                <a:gd name="connsiteX6" fmla="*/ 816551 w 2439768"/>
                <a:gd name="connsiteY6" fmla="*/ 433148 h 460589"/>
                <a:gd name="connsiteX7" fmla="*/ 839568 w 2439768"/>
                <a:gd name="connsiteY7" fmla="*/ 114200 h 460589"/>
                <a:gd name="connsiteX8" fmla="*/ 984465 w 2439768"/>
                <a:gd name="connsiteY8" fmla="*/ 420405 h 460589"/>
                <a:gd name="connsiteX9" fmla="*/ 993961 w 2439768"/>
                <a:gd name="connsiteY9" fmla="*/ 205588 h 460589"/>
                <a:gd name="connsiteX10" fmla="*/ 1137021 w 2439768"/>
                <a:gd name="connsiteY10" fmla="*/ 415376 h 460589"/>
                <a:gd name="connsiteX11" fmla="*/ 1323145 w 2439768"/>
                <a:gd name="connsiteY11" fmla="*/ 444675 h 460589"/>
                <a:gd name="connsiteX12" fmla="*/ 1335845 w 2439768"/>
                <a:gd name="connsiteY12" fmla="*/ 215009 h 460589"/>
                <a:gd name="connsiteX13" fmla="*/ 1477694 w 2439768"/>
                <a:gd name="connsiteY13" fmla="*/ 438463 h 460589"/>
                <a:gd name="connsiteX14" fmla="*/ 2439768 w 2439768"/>
                <a:gd name="connsiteY14" fmla="*/ 456547 h 460589"/>
                <a:gd name="connsiteX0" fmla="*/ 0 w 2439768"/>
                <a:gd name="connsiteY0" fmla="*/ 435866 h 460589"/>
                <a:gd name="connsiteX1" fmla="*/ 435122 w 2439768"/>
                <a:gd name="connsiteY1" fmla="*/ 438963 h 460589"/>
                <a:gd name="connsiteX2" fmla="*/ 442546 w 2439768"/>
                <a:gd name="connsiteY2" fmla="*/ 272704 h 460589"/>
                <a:gd name="connsiteX3" fmla="*/ 509172 w 2439768"/>
                <a:gd name="connsiteY3" fmla="*/ 380514 h 460589"/>
                <a:gd name="connsiteX4" fmla="*/ 527773 w 2439768"/>
                <a:gd name="connsiteY4" fmla="*/ 0 h 460589"/>
                <a:gd name="connsiteX5" fmla="*/ 637345 w 2439768"/>
                <a:gd name="connsiteY5" fmla="*/ 370224 h 460589"/>
                <a:gd name="connsiteX6" fmla="*/ 816551 w 2439768"/>
                <a:gd name="connsiteY6" fmla="*/ 433148 h 460589"/>
                <a:gd name="connsiteX7" fmla="*/ 839568 w 2439768"/>
                <a:gd name="connsiteY7" fmla="*/ 114200 h 460589"/>
                <a:gd name="connsiteX8" fmla="*/ 984465 w 2439768"/>
                <a:gd name="connsiteY8" fmla="*/ 420405 h 460589"/>
                <a:gd name="connsiteX9" fmla="*/ 993961 w 2439768"/>
                <a:gd name="connsiteY9" fmla="*/ 205588 h 460589"/>
                <a:gd name="connsiteX10" fmla="*/ 1137021 w 2439768"/>
                <a:gd name="connsiteY10" fmla="*/ 415376 h 460589"/>
                <a:gd name="connsiteX11" fmla="*/ 1323145 w 2439768"/>
                <a:gd name="connsiteY11" fmla="*/ 444675 h 460589"/>
                <a:gd name="connsiteX12" fmla="*/ 1335845 w 2439768"/>
                <a:gd name="connsiteY12" fmla="*/ 215009 h 460589"/>
                <a:gd name="connsiteX13" fmla="*/ 1477694 w 2439768"/>
                <a:gd name="connsiteY13" fmla="*/ 438463 h 460589"/>
                <a:gd name="connsiteX14" fmla="*/ 2439768 w 2439768"/>
                <a:gd name="connsiteY14" fmla="*/ 456547 h 460589"/>
                <a:gd name="connsiteX0" fmla="*/ 0 w 2439768"/>
                <a:gd name="connsiteY0" fmla="*/ 435866 h 460589"/>
                <a:gd name="connsiteX1" fmla="*/ 435122 w 2439768"/>
                <a:gd name="connsiteY1" fmla="*/ 438963 h 460589"/>
                <a:gd name="connsiteX2" fmla="*/ 457786 w 2439768"/>
                <a:gd name="connsiteY2" fmla="*/ 306773 h 460589"/>
                <a:gd name="connsiteX3" fmla="*/ 509172 w 2439768"/>
                <a:gd name="connsiteY3" fmla="*/ 380514 h 460589"/>
                <a:gd name="connsiteX4" fmla="*/ 527773 w 2439768"/>
                <a:gd name="connsiteY4" fmla="*/ 0 h 460589"/>
                <a:gd name="connsiteX5" fmla="*/ 637345 w 2439768"/>
                <a:gd name="connsiteY5" fmla="*/ 370224 h 460589"/>
                <a:gd name="connsiteX6" fmla="*/ 816551 w 2439768"/>
                <a:gd name="connsiteY6" fmla="*/ 433148 h 460589"/>
                <a:gd name="connsiteX7" fmla="*/ 839568 w 2439768"/>
                <a:gd name="connsiteY7" fmla="*/ 114200 h 460589"/>
                <a:gd name="connsiteX8" fmla="*/ 984465 w 2439768"/>
                <a:gd name="connsiteY8" fmla="*/ 420405 h 460589"/>
                <a:gd name="connsiteX9" fmla="*/ 993961 w 2439768"/>
                <a:gd name="connsiteY9" fmla="*/ 205588 h 460589"/>
                <a:gd name="connsiteX10" fmla="*/ 1137021 w 2439768"/>
                <a:gd name="connsiteY10" fmla="*/ 415376 h 460589"/>
                <a:gd name="connsiteX11" fmla="*/ 1323145 w 2439768"/>
                <a:gd name="connsiteY11" fmla="*/ 444675 h 460589"/>
                <a:gd name="connsiteX12" fmla="*/ 1335845 w 2439768"/>
                <a:gd name="connsiteY12" fmla="*/ 215009 h 460589"/>
                <a:gd name="connsiteX13" fmla="*/ 1477694 w 2439768"/>
                <a:gd name="connsiteY13" fmla="*/ 438463 h 460589"/>
                <a:gd name="connsiteX14" fmla="*/ 2439768 w 2439768"/>
                <a:gd name="connsiteY14" fmla="*/ 456547 h 460589"/>
                <a:gd name="connsiteX0" fmla="*/ 0 w 2439768"/>
                <a:gd name="connsiteY0" fmla="*/ 435866 h 460589"/>
                <a:gd name="connsiteX1" fmla="*/ 435122 w 2439768"/>
                <a:gd name="connsiteY1" fmla="*/ 438963 h 460589"/>
                <a:gd name="connsiteX2" fmla="*/ 447626 w 2439768"/>
                <a:gd name="connsiteY2" fmla="*/ 325356 h 460589"/>
                <a:gd name="connsiteX3" fmla="*/ 509172 w 2439768"/>
                <a:gd name="connsiteY3" fmla="*/ 380514 h 460589"/>
                <a:gd name="connsiteX4" fmla="*/ 527773 w 2439768"/>
                <a:gd name="connsiteY4" fmla="*/ 0 h 460589"/>
                <a:gd name="connsiteX5" fmla="*/ 637345 w 2439768"/>
                <a:gd name="connsiteY5" fmla="*/ 370224 h 460589"/>
                <a:gd name="connsiteX6" fmla="*/ 816551 w 2439768"/>
                <a:gd name="connsiteY6" fmla="*/ 433148 h 460589"/>
                <a:gd name="connsiteX7" fmla="*/ 839568 w 2439768"/>
                <a:gd name="connsiteY7" fmla="*/ 114200 h 460589"/>
                <a:gd name="connsiteX8" fmla="*/ 984465 w 2439768"/>
                <a:gd name="connsiteY8" fmla="*/ 420405 h 460589"/>
                <a:gd name="connsiteX9" fmla="*/ 993961 w 2439768"/>
                <a:gd name="connsiteY9" fmla="*/ 205588 h 460589"/>
                <a:gd name="connsiteX10" fmla="*/ 1137021 w 2439768"/>
                <a:gd name="connsiteY10" fmla="*/ 415376 h 460589"/>
                <a:gd name="connsiteX11" fmla="*/ 1323145 w 2439768"/>
                <a:gd name="connsiteY11" fmla="*/ 444675 h 460589"/>
                <a:gd name="connsiteX12" fmla="*/ 1335845 w 2439768"/>
                <a:gd name="connsiteY12" fmla="*/ 215009 h 460589"/>
                <a:gd name="connsiteX13" fmla="*/ 1477694 w 2439768"/>
                <a:gd name="connsiteY13" fmla="*/ 438463 h 460589"/>
                <a:gd name="connsiteX14" fmla="*/ 2439768 w 2439768"/>
                <a:gd name="connsiteY14" fmla="*/ 456547 h 460589"/>
                <a:gd name="connsiteX0" fmla="*/ 0 w 2439768"/>
                <a:gd name="connsiteY0" fmla="*/ 435866 h 460589"/>
                <a:gd name="connsiteX1" fmla="*/ 435122 w 2439768"/>
                <a:gd name="connsiteY1" fmla="*/ 438963 h 460589"/>
                <a:gd name="connsiteX2" fmla="*/ 447626 w 2439768"/>
                <a:gd name="connsiteY2" fmla="*/ 325356 h 460589"/>
                <a:gd name="connsiteX3" fmla="*/ 509172 w 2439768"/>
                <a:gd name="connsiteY3" fmla="*/ 396000 h 460589"/>
                <a:gd name="connsiteX4" fmla="*/ 527773 w 2439768"/>
                <a:gd name="connsiteY4" fmla="*/ 0 h 460589"/>
                <a:gd name="connsiteX5" fmla="*/ 637345 w 2439768"/>
                <a:gd name="connsiteY5" fmla="*/ 370224 h 460589"/>
                <a:gd name="connsiteX6" fmla="*/ 816551 w 2439768"/>
                <a:gd name="connsiteY6" fmla="*/ 433148 h 460589"/>
                <a:gd name="connsiteX7" fmla="*/ 839568 w 2439768"/>
                <a:gd name="connsiteY7" fmla="*/ 114200 h 460589"/>
                <a:gd name="connsiteX8" fmla="*/ 984465 w 2439768"/>
                <a:gd name="connsiteY8" fmla="*/ 420405 h 460589"/>
                <a:gd name="connsiteX9" fmla="*/ 993961 w 2439768"/>
                <a:gd name="connsiteY9" fmla="*/ 205588 h 460589"/>
                <a:gd name="connsiteX10" fmla="*/ 1137021 w 2439768"/>
                <a:gd name="connsiteY10" fmla="*/ 415376 h 460589"/>
                <a:gd name="connsiteX11" fmla="*/ 1323145 w 2439768"/>
                <a:gd name="connsiteY11" fmla="*/ 444675 h 460589"/>
                <a:gd name="connsiteX12" fmla="*/ 1335845 w 2439768"/>
                <a:gd name="connsiteY12" fmla="*/ 215009 h 460589"/>
                <a:gd name="connsiteX13" fmla="*/ 1477694 w 2439768"/>
                <a:gd name="connsiteY13" fmla="*/ 438463 h 460589"/>
                <a:gd name="connsiteX14" fmla="*/ 2439768 w 2439768"/>
                <a:gd name="connsiteY14" fmla="*/ 456547 h 460589"/>
                <a:gd name="connsiteX0" fmla="*/ 0 w 2439768"/>
                <a:gd name="connsiteY0" fmla="*/ 435866 h 460589"/>
                <a:gd name="connsiteX1" fmla="*/ 435122 w 2439768"/>
                <a:gd name="connsiteY1" fmla="*/ 438963 h 460589"/>
                <a:gd name="connsiteX2" fmla="*/ 447626 w 2439768"/>
                <a:gd name="connsiteY2" fmla="*/ 325356 h 460589"/>
                <a:gd name="connsiteX3" fmla="*/ 509172 w 2439768"/>
                <a:gd name="connsiteY3" fmla="*/ 396000 h 460589"/>
                <a:gd name="connsiteX4" fmla="*/ 527773 w 2439768"/>
                <a:gd name="connsiteY4" fmla="*/ 0 h 460589"/>
                <a:gd name="connsiteX5" fmla="*/ 637345 w 2439768"/>
                <a:gd name="connsiteY5" fmla="*/ 370224 h 460589"/>
                <a:gd name="connsiteX6" fmla="*/ 816551 w 2439768"/>
                <a:gd name="connsiteY6" fmla="*/ 433148 h 460589"/>
                <a:gd name="connsiteX7" fmla="*/ 839568 w 2439768"/>
                <a:gd name="connsiteY7" fmla="*/ 114200 h 460589"/>
                <a:gd name="connsiteX8" fmla="*/ 984465 w 2439768"/>
                <a:gd name="connsiteY8" fmla="*/ 420405 h 460589"/>
                <a:gd name="connsiteX9" fmla="*/ 993961 w 2439768"/>
                <a:gd name="connsiteY9" fmla="*/ 205588 h 460589"/>
                <a:gd name="connsiteX10" fmla="*/ 1137021 w 2439768"/>
                <a:gd name="connsiteY10" fmla="*/ 415376 h 460589"/>
                <a:gd name="connsiteX11" fmla="*/ 1323145 w 2439768"/>
                <a:gd name="connsiteY11" fmla="*/ 444675 h 460589"/>
                <a:gd name="connsiteX12" fmla="*/ 1335845 w 2439768"/>
                <a:gd name="connsiteY12" fmla="*/ 215009 h 460589"/>
                <a:gd name="connsiteX13" fmla="*/ 1477694 w 2439768"/>
                <a:gd name="connsiteY13" fmla="*/ 438463 h 460589"/>
                <a:gd name="connsiteX14" fmla="*/ 2439768 w 2439768"/>
                <a:gd name="connsiteY14" fmla="*/ 456547 h 460589"/>
                <a:gd name="connsiteX0" fmla="*/ 0 w 2439768"/>
                <a:gd name="connsiteY0" fmla="*/ 435866 h 460589"/>
                <a:gd name="connsiteX1" fmla="*/ 435122 w 2439768"/>
                <a:gd name="connsiteY1" fmla="*/ 438963 h 460589"/>
                <a:gd name="connsiteX2" fmla="*/ 447626 w 2439768"/>
                <a:gd name="connsiteY2" fmla="*/ 325356 h 460589"/>
                <a:gd name="connsiteX3" fmla="*/ 509172 w 2439768"/>
                <a:gd name="connsiteY3" fmla="*/ 396000 h 460589"/>
                <a:gd name="connsiteX4" fmla="*/ 527773 w 2439768"/>
                <a:gd name="connsiteY4" fmla="*/ 0 h 460589"/>
                <a:gd name="connsiteX5" fmla="*/ 637345 w 2439768"/>
                <a:gd name="connsiteY5" fmla="*/ 370224 h 460589"/>
                <a:gd name="connsiteX6" fmla="*/ 816551 w 2439768"/>
                <a:gd name="connsiteY6" fmla="*/ 433148 h 460589"/>
                <a:gd name="connsiteX7" fmla="*/ 839568 w 2439768"/>
                <a:gd name="connsiteY7" fmla="*/ 114200 h 460589"/>
                <a:gd name="connsiteX8" fmla="*/ 984465 w 2439768"/>
                <a:gd name="connsiteY8" fmla="*/ 420405 h 460589"/>
                <a:gd name="connsiteX9" fmla="*/ 993961 w 2439768"/>
                <a:gd name="connsiteY9" fmla="*/ 205588 h 460589"/>
                <a:gd name="connsiteX10" fmla="*/ 1137021 w 2439768"/>
                <a:gd name="connsiteY10" fmla="*/ 415376 h 460589"/>
                <a:gd name="connsiteX11" fmla="*/ 1323145 w 2439768"/>
                <a:gd name="connsiteY11" fmla="*/ 444675 h 460589"/>
                <a:gd name="connsiteX12" fmla="*/ 1335845 w 2439768"/>
                <a:gd name="connsiteY12" fmla="*/ 215009 h 460589"/>
                <a:gd name="connsiteX13" fmla="*/ 1477694 w 2439768"/>
                <a:gd name="connsiteY13" fmla="*/ 438463 h 460589"/>
                <a:gd name="connsiteX14" fmla="*/ 2439768 w 2439768"/>
                <a:gd name="connsiteY14" fmla="*/ 456547 h 460589"/>
                <a:gd name="connsiteX0" fmla="*/ 0 w 2439768"/>
                <a:gd name="connsiteY0" fmla="*/ 435866 h 460589"/>
                <a:gd name="connsiteX1" fmla="*/ 435122 w 2439768"/>
                <a:gd name="connsiteY1" fmla="*/ 438963 h 460589"/>
                <a:gd name="connsiteX2" fmla="*/ 447626 w 2439768"/>
                <a:gd name="connsiteY2" fmla="*/ 325356 h 460589"/>
                <a:gd name="connsiteX3" fmla="*/ 509172 w 2439768"/>
                <a:gd name="connsiteY3" fmla="*/ 396000 h 460589"/>
                <a:gd name="connsiteX4" fmla="*/ 527773 w 2439768"/>
                <a:gd name="connsiteY4" fmla="*/ 0 h 460589"/>
                <a:gd name="connsiteX5" fmla="*/ 637345 w 2439768"/>
                <a:gd name="connsiteY5" fmla="*/ 370224 h 460589"/>
                <a:gd name="connsiteX6" fmla="*/ 816551 w 2439768"/>
                <a:gd name="connsiteY6" fmla="*/ 433148 h 460589"/>
                <a:gd name="connsiteX7" fmla="*/ 839568 w 2439768"/>
                <a:gd name="connsiteY7" fmla="*/ 114200 h 460589"/>
                <a:gd name="connsiteX8" fmla="*/ 984465 w 2439768"/>
                <a:gd name="connsiteY8" fmla="*/ 420405 h 460589"/>
                <a:gd name="connsiteX9" fmla="*/ 993961 w 2439768"/>
                <a:gd name="connsiteY9" fmla="*/ 205588 h 460589"/>
                <a:gd name="connsiteX10" fmla="*/ 1137021 w 2439768"/>
                <a:gd name="connsiteY10" fmla="*/ 415376 h 460589"/>
                <a:gd name="connsiteX11" fmla="*/ 1323145 w 2439768"/>
                <a:gd name="connsiteY11" fmla="*/ 444675 h 460589"/>
                <a:gd name="connsiteX12" fmla="*/ 1335845 w 2439768"/>
                <a:gd name="connsiteY12" fmla="*/ 215009 h 460589"/>
                <a:gd name="connsiteX13" fmla="*/ 1477694 w 2439768"/>
                <a:gd name="connsiteY13" fmla="*/ 438463 h 460589"/>
                <a:gd name="connsiteX14" fmla="*/ 2439768 w 2439768"/>
                <a:gd name="connsiteY14" fmla="*/ 456547 h 460589"/>
                <a:gd name="connsiteX0" fmla="*/ 0 w 2439768"/>
                <a:gd name="connsiteY0" fmla="*/ 435866 h 460589"/>
                <a:gd name="connsiteX1" fmla="*/ 435122 w 2439768"/>
                <a:gd name="connsiteY1" fmla="*/ 438963 h 460589"/>
                <a:gd name="connsiteX2" fmla="*/ 447626 w 2439768"/>
                <a:gd name="connsiteY2" fmla="*/ 325356 h 460589"/>
                <a:gd name="connsiteX3" fmla="*/ 509172 w 2439768"/>
                <a:gd name="connsiteY3" fmla="*/ 396000 h 460589"/>
                <a:gd name="connsiteX4" fmla="*/ 527773 w 2439768"/>
                <a:gd name="connsiteY4" fmla="*/ 0 h 460589"/>
                <a:gd name="connsiteX5" fmla="*/ 637345 w 2439768"/>
                <a:gd name="connsiteY5" fmla="*/ 370224 h 460589"/>
                <a:gd name="connsiteX6" fmla="*/ 816551 w 2439768"/>
                <a:gd name="connsiteY6" fmla="*/ 433148 h 460589"/>
                <a:gd name="connsiteX7" fmla="*/ 839568 w 2439768"/>
                <a:gd name="connsiteY7" fmla="*/ 114200 h 460589"/>
                <a:gd name="connsiteX8" fmla="*/ 984465 w 2439768"/>
                <a:gd name="connsiteY8" fmla="*/ 420405 h 460589"/>
                <a:gd name="connsiteX9" fmla="*/ 993961 w 2439768"/>
                <a:gd name="connsiteY9" fmla="*/ 205588 h 460589"/>
                <a:gd name="connsiteX10" fmla="*/ 1137021 w 2439768"/>
                <a:gd name="connsiteY10" fmla="*/ 415376 h 460589"/>
                <a:gd name="connsiteX11" fmla="*/ 1323145 w 2439768"/>
                <a:gd name="connsiteY11" fmla="*/ 444675 h 460589"/>
                <a:gd name="connsiteX12" fmla="*/ 1335845 w 2439768"/>
                <a:gd name="connsiteY12" fmla="*/ 215009 h 460589"/>
                <a:gd name="connsiteX13" fmla="*/ 1477694 w 2439768"/>
                <a:gd name="connsiteY13" fmla="*/ 438463 h 460589"/>
                <a:gd name="connsiteX14" fmla="*/ 2439768 w 2439768"/>
                <a:gd name="connsiteY14" fmla="*/ 456547 h 460589"/>
                <a:gd name="connsiteX0" fmla="*/ 0 w 2439768"/>
                <a:gd name="connsiteY0" fmla="*/ 435866 h 456547"/>
                <a:gd name="connsiteX1" fmla="*/ 435122 w 2439768"/>
                <a:gd name="connsiteY1" fmla="*/ 438963 h 456547"/>
                <a:gd name="connsiteX2" fmla="*/ 447626 w 2439768"/>
                <a:gd name="connsiteY2" fmla="*/ 325356 h 456547"/>
                <a:gd name="connsiteX3" fmla="*/ 509172 w 2439768"/>
                <a:gd name="connsiteY3" fmla="*/ 396000 h 456547"/>
                <a:gd name="connsiteX4" fmla="*/ 527773 w 2439768"/>
                <a:gd name="connsiteY4" fmla="*/ 0 h 456547"/>
                <a:gd name="connsiteX5" fmla="*/ 637345 w 2439768"/>
                <a:gd name="connsiteY5" fmla="*/ 370224 h 456547"/>
                <a:gd name="connsiteX6" fmla="*/ 816551 w 2439768"/>
                <a:gd name="connsiteY6" fmla="*/ 433148 h 456547"/>
                <a:gd name="connsiteX7" fmla="*/ 839568 w 2439768"/>
                <a:gd name="connsiteY7" fmla="*/ 114200 h 456547"/>
                <a:gd name="connsiteX8" fmla="*/ 984465 w 2439768"/>
                <a:gd name="connsiteY8" fmla="*/ 420405 h 456547"/>
                <a:gd name="connsiteX9" fmla="*/ 993961 w 2439768"/>
                <a:gd name="connsiteY9" fmla="*/ 205588 h 456547"/>
                <a:gd name="connsiteX10" fmla="*/ 1137021 w 2439768"/>
                <a:gd name="connsiteY10" fmla="*/ 415376 h 456547"/>
                <a:gd name="connsiteX11" fmla="*/ 1323145 w 2439768"/>
                <a:gd name="connsiteY11" fmla="*/ 444675 h 456547"/>
                <a:gd name="connsiteX12" fmla="*/ 1340429 w 2439768"/>
                <a:gd name="connsiteY12" fmla="*/ 292438 h 456547"/>
                <a:gd name="connsiteX13" fmla="*/ 1477694 w 2439768"/>
                <a:gd name="connsiteY13" fmla="*/ 438463 h 456547"/>
                <a:gd name="connsiteX14" fmla="*/ 2439768 w 2439768"/>
                <a:gd name="connsiteY14" fmla="*/ 456547 h 45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39768" h="456547">
                  <a:moveTo>
                    <a:pt x="0" y="435866"/>
                  </a:moveTo>
                  <a:lnTo>
                    <a:pt x="435122" y="438963"/>
                  </a:lnTo>
                  <a:cubicBezTo>
                    <a:pt x="441618" y="386641"/>
                    <a:pt x="446845" y="396262"/>
                    <a:pt x="447626" y="325356"/>
                  </a:cubicBezTo>
                  <a:cubicBezTo>
                    <a:pt x="469835" y="385038"/>
                    <a:pt x="466643" y="356449"/>
                    <a:pt x="509172" y="396000"/>
                  </a:cubicBezTo>
                  <a:cubicBezTo>
                    <a:pt x="517066" y="288777"/>
                    <a:pt x="514799" y="116514"/>
                    <a:pt x="527773" y="0"/>
                  </a:cubicBezTo>
                  <a:cubicBezTo>
                    <a:pt x="559556" y="111536"/>
                    <a:pt x="544602" y="274174"/>
                    <a:pt x="637345" y="370224"/>
                  </a:cubicBezTo>
                  <a:cubicBezTo>
                    <a:pt x="725528" y="432700"/>
                    <a:pt x="738528" y="431067"/>
                    <a:pt x="816551" y="433148"/>
                  </a:cubicBezTo>
                  <a:cubicBezTo>
                    <a:pt x="831335" y="303294"/>
                    <a:pt x="829864" y="268831"/>
                    <a:pt x="839568" y="114200"/>
                  </a:cubicBezTo>
                  <a:cubicBezTo>
                    <a:pt x="878723" y="254363"/>
                    <a:pt x="857426" y="371297"/>
                    <a:pt x="984465" y="420405"/>
                  </a:cubicBezTo>
                  <a:cubicBezTo>
                    <a:pt x="985598" y="295528"/>
                    <a:pt x="992828" y="330465"/>
                    <a:pt x="993961" y="205588"/>
                  </a:cubicBezTo>
                  <a:cubicBezTo>
                    <a:pt x="1037922" y="366780"/>
                    <a:pt x="1061564" y="368159"/>
                    <a:pt x="1137021" y="415376"/>
                  </a:cubicBezTo>
                  <a:cubicBezTo>
                    <a:pt x="1228188" y="434537"/>
                    <a:pt x="1247726" y="439761"/>
                    <a:pt x="1323145" y="444675"/>
                  </a:cubicBezTo>
                  <a:lnTo>
                    <a:pt x="1340429" y="292438"/>
                  </a:lnTo>
                  <a:cubicBezTo>
                    <a:pt x="1361107" y="358611"/>
                    <a:pt x="1294471" y="411112"/>
                    <a:pt x="1477694" y="438463"/>
                  </a:cubicBezTo>
                  <a:cubicBezTo>
                    <a:pt x="1660917" y="465814"/>
                    <a:pt x="2119077" y="450519"/>
                    <a:pt x="2439768" y="45654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A479E489-298B-4692-B96D-611BC214DE46}"/>
                </a:ext>
              </a:extLst>
            </p:cNvPr>
            <p:cNvCxnSpPr>
              <a:cxnSpLocks/>
            </p:cNvCxnSpPr>
            <p:nvPr/>
          </p:nvCxnSpPr>
          <p:spPr>
            <a:xfrm>
              <a:off x="6835140" y="5466080"/>
              <a:ext cx="2283108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0BD2B376-5177-4DC7-967B-62D19ADA58B4}"/>
                </a:ext>
              </a:extLst>
            </p:cNvPr>
            <p:cNvCxnSpPr>
              <a:cxnSpLocks/>
            </p:cNvCxnSpPr>
            <p:nvPr/>
          </p:nvCxnSpPr>
          <p:spPr>
            <a:xfrm>
              <a:off x="7303008" y="4763672"/>
              <a:ext cx="0" cy="21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B0267AEF-AAB7-4E8D-B9ED-36D6E681C902}"/>
                </a:ext>
              </a:extLst>
            </p:cNvPr>
            <p:cNvSpPr txBox="1"/>
            <p:nvPr/>
          </p:nvSpPr>
          <p:spPr>
            <a:xfrm>
              <a:off x="7132135" y="4540492"/>
              <a:ext cx="1461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Detected timing</a:t>
              </a:r>
              <a:endParaRPr kumimoji="1" lang="ja-JP" altLang="en-US" sz="1400" dirty="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4F95CFB1-E1A1-42C7-B44D-AC1B45F11AC9}"/>
                </a:ext>
              </a:extLst>
            </p:cNvPr>
            <p:cNvSpPr txBox="1"/>
            <p:nvPr/>
          </p:nvSpPr>
          <p:spPr>
            <a:xfrm>
              <a:off x="8419347" y="5186777"/>
              <a:ext cx="9341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threshold</a:t>
              </a:r>
              <a:endParaRPr kumimoji="1" lang="ja-JP" altLang="en-US" sz="1400" dirty="0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EE5CB7B4-60C4-4A85-A6ED-8FBFE83FD48C}"/>
                </a:ext>
              </a:extLst>
            </p:cNvPr>
            <p:cNvSpPr txBox="1"/>
            <p:nvPr/>
          </p:nvSpPr>
          <p:spPr>
            <a:xfrm>
              <a:off x="6743700" y="5759229"/>
              <a:ext cx="15938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missing 1</a:t>
              </a:r>
              <a:r>
                <a:rPr kumimoji="1" lang="en-US" altLang="ja-JP" sz="1400" baseline="30000" dirty="0"/>
                <a:t>st</a:t>
              </a:r>
              <a:r>
                <a:rPr kumimoji="1" lang="en-US" altLang="ja-JP" sz="1400" dirty="0"/>
                <a:t> cluster</a:t>
              </a:r>
              <a:endParaRPr kumimoji="1" lang="ja-JP" altLang="en-US" sz="1400" dirty="0"/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12261FE8-8821-4767-BCCE-2BC20DFC1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190" y="2972030"/>
            <a:ext cx="3996221" cy="309497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1BE683-99C7-4090-BC4B-86B97A62F213}"/>
              </a:ext>
            </a:extLst>
          </p:cNvPr>
          <p:cNvSpPr txBox="1"/>
          <p:nvPr/>
        </p:nvSpPr>
        <p:spPr>
          <a:xfrm>
            <a:off x="399431" y="4801186"/>
            <a:ext cx="870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Fake hits</a:t>
            </a:r>
            <a:endParaRPr kumimoji="1" lang="ja-JP" altLang="en-US" sz="1400" dirty="0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6B07A1F2-2E35-4D3C-AF60-8876A61FE3AC}"/>
              </a:ext>
            </a:extLst>
          </p:cNvPr>
          <p:cNvSpPr/>
          <p:nvPr/>
        </p:nvSpPr>
        <p:spPr>
          <a:xfrm>
            <a:off x="1245870" y="4960621"/>
            <a:ext cx="720090" cy="571500"/>
          </a:xfrm>
          <a:custGeom>
            <a:avLst/>
            <a:gdLst>
              <a:gd name="connsiteX0" fmla="*/ 9320 w 729410"/>
              <a:gd name="connsiteY0" fmla="*/ 46333 h 617833"/>
              <a:gd name="connsiteX1" fmla="*/ 100760 w 729410"/>
              <a:gd name="connsiteY1" fmla="*/ 57763 h 617833"/>
              <a:gd name="connsiteX2" fmla="*/ 729410 w 729410"/>
              <a:gd name="connsiteY2" fmla="*/ 617833 h 617833"/>
              <a:gd name="connsiteX0" fmla="*/ 0 w 720090"/>
              <a:gd name="connsiteY0" fmla="*/ 0 h 571500"/>
              <a:gd name="connsiteX1" fmla="*/ 720090 w 720090"/>
              <a:gd name="connsiteY1" fmla="*/ 571500 h 571500"/>
              <a:gd name="connsiteX0" fmla="*/ 0 w 720090"/>
              <a:gd name="connsiteY0" fmla="*/ 0 h 571500"/>
              <a:gd name="connsiteX1" fmla="*/ 720090 w 720090"/>
              <a:gd name="connsiteY1" fmla="*/ 571500 h 571500"/>
              <a:gd name="connsiteX0" fmla="*/ 0 w 720090"/>
              <a:gd name="connsiteY0" fmla="*/ 0 h 571500"/>
              <a:gd name="connsiteX1" fmla="*/ 720090 w 720090"/>
              <a:gd name="connsiteY1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0090" h="571500">
                <a:moveTo>
                  <a:pt x="0" y="0"/>
                </a:moveTo>
                <a:cubicBezTo>
                  <a:pt x="516255" y="76200"/>
                  <a:pt x="699135" y="200025"/>
                  <a:pt x="720090" y="57150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519317F-5FE1-49DE-849A-23ACA7792E45}"/>
              </a:ext>
            </a:extLst>
          </p:cNvPr>
          <p:cNvSpPr txBox="1"/>
          <p:nvPr/>
        </p:nvSpPr>
        <p:spPr>
          <a:xfrm>
            <a:off x="121860" y="2744167"/>
            <a:ext cx="1274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Recovered</a:t>
            </a:r>
            <a:br>
              <a:rPr kumimoji="1" lang="en-US" altLang="ja-JP" sz="1400" dirty="0"/>
            </a:br>
            <a:r>
              <a:rPr kumimoji="1" lang="en-US" altLang="ja-JP" sz="1400" dirty="0"/>
              <a:t>1</a:t>
            </a:r>
            <a:r>
              <a:rPr kumimoji="1" lang="en-US" altLang="ja-JP" sz="1400" baseline="30000" dirty="0"/>
              <a:t>st</a:t>
            </a:r>
            <a:r>
              <a:rPr kumimoji="1" lang="en-US" altLang="ja-JP" sz="1400" dirty="0"/>
              <a:t> cluster hits</a:t>
            </a:r>
            <a:endParaRPr kumimoji="1" lang="ja-JP" altLang="en-US" sz="1400" dirty="0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F7A9B752-2B96-46BA-B7C7-0C1C72BB297E}"/>
              </a:ext>
            </a:extLst>
          </p:cNvPr>
          <p:cNvSpPr/>
          <p:nvPr/>
        </p:nvSpPr>
        <p:spPr>
          <a:xfrm>
            <a:off x="1303262" y="2963330"/>
            <a:ext cx="1034415" cy="581025"/>
          </a:xfrm>
          <a:custGeom>
            <a:avLst/>
            <a:gdLst>
              <a:gd name="connsiteX0" fmla="*/ 9320 w 729410"/>
              <a:gd name="connsiteY0" fmla="*/ 46333 h 617833"/>
              <a:gd name="connsiteX1" fmla="*/ 100760 w 729410"/>
              <a:gd name="connsiteY1" fmla="*/ 57763 h 617833"/>
              <a:gd name="connsiteX2" fmla="*/ 729410 w 729410"/>
              <a:gd name="connsiteY2" fmla="*/ 617833 h 617833"/>
              <a:gd name="connsiteX0" fmla="*/ 0 w 720090"/>
              <a:gd name="connsiteY0" fmla="*/ 0 h 571500"/>
              <a:gd name="connsiteX1" fmla="*/ 720090 w 720090"/>
              <a:gd name="connsiteY1" fmla="*/ 571500 h 571500"/>
              <a:gd name="connsiteX0" fmla="*/ 0 w 720090"/>
              <a:gd name="connsiteY0" fmla="*/ 0 h 571500"/>
              <a:gd name="connsiteX1" fmla="*/ 720090 w 720090"/>
              <a:gd name="connsiteY1" fmla="*/ 571500 h 571500"/>
              <a:gd name="connsiteX0" fmla="*/ 0 w 720090"/>
              <a:gd name="connsiteY0" fmla="*/ 0 h 571500"/>
              <a:gd name="connsiteX1" fmla="*/ 720090 w 720090"/>
              <a:gd name="connsiteY1" fmla="*/ 571500 h 571500"/>
              <a:gd name="connsiteX0" fmla="*/ 0 w 1034415"/>
              <a:gd name="connsiteY0" fmla="*/ 0 h 581025"/>
              <a:gd name="connsiteX1" fmla="*/ 1034415 w 1034415"/>
              <a:gd name="connsiteY1" fmla="*/ 581025 h 581025"/>
              <a:gd name="connsiteX0" fmla="*/ 0 w 1034415"/>
              <a:gd name="connsiteY0" fmla="*/ 0 h 581025"/>
              <a:gd name="connsiteX1" fmla="*/ 1034415 w 1034415"/>
              <a:gd name="connsiteY1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4415" h="581025">
                <a:moveTo>
                  <a:pt x="0" y="0"/>
                </a:moveTo>
                <a:cubicBezTo>
                  <a:pt x="516255" y="76200"/>
                  <a:pt x="737235" y="485775"/>
                  <a:pt x="1034415" y="581025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6FEE756-0959-4D9E-97AB-6BA30EB63128}"/>
              </a:ext>
            </a:extLst>
          </p:cNvPr>
          <p:cNvSpPr txBox="1"/>
          <p:nvPr/>
        </p:nvSpPr>
        <p:spPr>
          <a:xfrm>
            <a:off x="5105434" y="2956292"/>
            <a:ext cx="46325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7" algn="l"/>
            <a:r>
              <a:rPr kumimoji="1" lang="en-US" altLang="ja-JP" sz="1600" dirty="0"/>
              <a:t>1</a:t>
            </a:r>
            <a:r>
              <a:rPr kumimoji="1" lang="en-US" altLang="ja-JP" sz="1600" baseline="30000" dirty="0"/>
              <a:t>st</a:t>
            </a:r>
            <a:r>
              <a:rPr kumimoji="1" lang="en-US" altLang="ja-JP" sz="1600" dirty="0"/>
              <a:t> cluster detection efficiency improves.</a:t>
            </a:r>
          </a:p>
          <a:p>
            <a:pPr marL="212725" indent="-204788" algn="l">
              <a:buFont typeface="Wingdings" panose="05000000000000000000" pitchFamily="2" charset="2"/>
              <a:buChar char="l"/>
            </a:pPr>
            <a:r>
              <a:rPr kumimoji="1" lang="en-US" altLang="ja-JP" sz="1400" dirty="0">
                <a:latin typeface="+mj-lt"/>
              </a:rPr>
              <a:t>Thresholds are lowered from 5.5 mV to</a:t>
            </a:r>
            <a:br>
              <a:rPr kumimoji="1" lang="en-US" altLang="ja-JP" sz="1400" dirty="0">
                <a:latin typeface="+mj-lt"/>
              </a:rPr>
            </a:br>
            <a:r>
              <a:rPr kumimoji="1" lang="en-US" altLang="ja-JP" sz="1400" dirty="0">
                <a:latin typeface="+mj-lt"/>
              </a:rPr>
              <a:t>3.5 mV with signal estimation,</a:t>
            </a:r>
            <a:br>
              <a:rPr kumimoji="1" lang="en-US" altLang="ja-JP" sz="1400" dirty="0">
                <a:latin typeface="+mj-lt"/>
              </a:rPr>
            </a:br>
            <a:r>
              <a:rPr kumimoji="1" lang="en-US" altLang="ja-JP" sz="1400" dirty="0">
                <a:latin typeface="+mj-lt"/>
              </a:rPr>
              <a:t>3.0 mV with noise estimation.</a:t>
            </a:r>
          </a:p>
          <a:p>
            <a:pPr marL="212725" indent="-204788" algn="l">
              <a:buFont typeface="Wingdings" panose="05000000000000000000" pitchFamily="2" charset="2"/>
              <a:buChar char="l"/>
            </a:pPr>
            <a:r>
              <a:rPr kumimoji="1" lang="en-US" altLang="ja-JP" sz="1400" dirty="0">
                <a:latin typeface="+mj-lt"/>
              </a:rPr>
              <a:t>Signal estimation tends to generate fake </a:t>
            </a:r>
            <a:br>
              <a:rPr kumimoji="1" lang="en-US" altLang="ja-JP" sz="1400" dirty="0">
                <a:latin typeface="+mj-lt"/>
              </a:rPr>
            </a:br>
            <a:r>
              <a:rPr kumimoji="1" lang="en-US" altLang="ja-JP" sz="1400" dirty="0">
                <a:latin typeface="+mj-lt"/>
              </a:rPr>
              <a:t>pulses from noise fluctuation.</a:t>
            </a:r>
          </a:p>
          <a:p>
            <a:pPr marL="212725" indent="-204788" algn="l">
              <a:buFont typeface="Wingdings" panose="05000000000000000000" pitchFamily="2" charset="2"/>
              <a:buChar char="l"/>
            </a:pPr>
            <a:endParaRPr kumimoji="1" lang="en-US" altLang="ja-JP" sz="1400" dirty="0"/>
          </a:p>
          <a:p>
            <a:pPr marL="7937" algn="l"/>
            <a:r>
              <a:rPr kumimoji="1" lang="en-US" altLang="ja-JP" sz="1600" dirty="0"/>
              <a:t>The number of hits matched with CR tracks increases by 17%.</a:t>
            </a:r>
          </a:p>
        </p:txBody>
      </p:sp>
    </p:spTree>
    <p:extLst>
      <p:ext uri="{BB962C8B-B14F-4D97-AF65-F5344CB8AC3E}">
        <p14:creationId xmlns:p14="http://schemas.microsoft.com/office/powerpoint/2010/main" val="3087560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7DB382-0926-4D05-B248-3ACAE6BA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Next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32BC08-AB8B-4347-AF9E-D56A5BE9A7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ja-JP" dirty="0"/>
              <a:t>I</a:t>
            </a:r>
            <a:r>
              <a:rPr kumimoji="1" lang="en-US" altLang="ja-JP" dirty="0"/>
              <a:t>mprove</a:t>
            </a:r>
          </a:p>
          <a:p>
            <a:pPr lvl="1"/>
            <a:r>
              <a:rPr kumimoji="1" lang="en-US" altLang="ja-JP" dirty="0">
                <a:latin typeface="+mj-lt"/>
              </a:rPr>
              <a:t>Tune hyperparameters</a:t>
            </a:r>
          </a:p>
          <a:p>
            <a:pPr lvl="1"/>
            <a:r>
              <a:rPr lang="en-US" altLang="ja-JP" dirty="0">
                <a:latin typeface="+mj-lt"/>
              </a:rPr>
              <a:t>Increase training samples or augmentation</a:t>
            </a:r>
          </a:p>
          <a:p>
            <a:pPr lvl="1"/>
            <a:r>
              <a:rPr lang="en-US" altLang="ja-JP" dirty="0">
                <a:latin typeface="+mj-lt"/>
              </a:rPr>
              <a:t>Develop a better model</a:t>
            </a:r>
          </a:p>
          <a:p>
            <a:r>
              <a:rPr kumimoji="1" lang="en-US" altLang="ja-JP" dirty="0"/>
              <a:t>Speedup inference</a:t>
            </a:r>
          </a:p>
          <a:p>
            <a:pPr lvl="1"/>
            <a:r>
              <a:rPr lang="en-US" altLang="ja-JP" dirty="0">
                <a:latin typeface="+mj-lt"/>
              </a:rPr>
              <a:t>Compress the model with pruning</a:t>
            </a:r>
          </a:p>
          <a:p>
            <a:pPr lvl="1"/>
            <a:r>
              <a:rPr kumimoji="1" lang="en-US" altLang="ja-JP" dirty="0">
                <a:latin typeface="+mj-lt"/>
              </a:rPr>
              <a:t>Use a simpler or more efficient model with distillation </a:t>
            </a:r>
          </a:p>
          <a:p>
            <a:endParaRPr lang="en-US" altLang="ja-JP" dirty="0"/>
          </a:p>
          <a:p>
            <a:r>
              <a:rPr lang="en-US" altLang="ja-JP" dirty="0"/>
              <a:t>Apply to muon beam data</a:t>
            </a:r>
          </a:p>
          <a:p>
            <a:r>
              <a:rPr kumimoji="1" lang="en-US" altLang="ja-JP" dirty="0"/>
              <a:t>Extend to directly detecting hits (times and amplitudes) from the input waveforms</a:t>
            </a:r>
          </a:p>
          <a:p>
            <a:pPr lvl="1"/>
            <a:r>
              <a:rPr lang="en-US" altLang="ja-JP" dirty="0">
                <a:latin typeface="+mj-lt"/>
              </a:rPr>
              <a:t>Combine the noise &amp; signal networks with transfer learning.</a:t>
            </a:r>
          </a:p>
          <a:p>
            <a:pPr lvl="1"/>
            <a:r>
              <a:rPr kumimoji="1" lang="en-US" altLang="ja-JP" dirty="0">
                <a:latin typeface="+mj-lt"/>
              </a:rPr>
              <a:t>Disentangle clusters from different hits (pileup).</a:t>
            </a:r>
          </a:p>
          <a:p>
            <a:pPr lvl="1"/>
            <a:r>
              <a:rPr lang="en-US" altLang="ja-JP" dirty="0">
                <a:latin typeface="+mj-lt"/>
              </a:rPr>
              <a:t>Require</a:t>
            </a:r>
            <a:r>
              <a:rPr lang="en-US" altLang="ja-JP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ja-JP" dirty="0">
                <a:solidFill>
                  <a:schemeClr val="accent1"/>
                </a:solidFill>
              </a:rPr>
              <a:t>delicate MC tuning </a:t>
            </a:r>
            <a:r>
              <a:rPr lang="en-US" altLang="ja-JP" dirty="0">
                <a:latin typeface="+mj-lt"/>
              </a:rPr>
              <a:t>and</a:t>
            </a:r>
            <a:r>
              <a:rPr lang="en-US" altLang="ja-JP" dirty="0">
                <a:solidFill>
                  <a:schemeClr val="accent1"/>
                </a:solidFill>
              </a:rPr>
              <a:t> precise data calibration</a:t>
            </a:r>
            <a:r>
              <a:rPr lang="en-US" altLang="ja-JP" dirty="0"/>
              <a:t>.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D4E066-2B2A-46C9-AAFC-A6F38F59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B774C7-503F-4ED3-95D4-05B006B4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6AC5B7-07BD-4121-A869-1963F5AD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表 35">
            <a:extLst>
              <a:ext uri="{FF2B5EF4-FFF2-40B4-BE49-F238E27FC236}">
                <a16:creationId xmlns:a16="http://schemas.microsoft.com/office/drawing/2014/main" id="{3CE6AFE9-72B9-4B17-B982-5DC7B45F6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490406"/>
              </p:ext>
            </p:extLst>
          </p:nvPr>
        </p:nvGraphicFramePr>
        <p:xfrm>
          <a:off x="5631175" y="2071045"/>
          <a:ext cx="4176213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506">
                  <a:extLst>
                    <a:ext uri="{9D8B030D-6E8A-4147-A177-3AD203B41FA5}">
                      <a16:colId xmlns:a16="http://schemas.microsoft.com/office/drawing/2014/main" val="3555915038"/>
                    </a:ext>
                  </a:extLst>
                </a:gridCol>
                <a:gridCol w="1434353">
                  <a:extLst>
                    <a:ext uri="{9D8B030D-6E8A-4147-A177-3AD203B41FA5}">
                      <a16:colId xmlns:a16="http://schemas.microsoft.com/office/drawing/2014/main" val="1877723158"/>
                    </a:ext>
                  </a:extLst>
                </a:gridCol>
                <a:gridCol w="1434354">
                  <a:extLst>
                    <a:ext uri="{9D8B030D-6E8A-4147-A177-3AD203B41FA5}">
                      <a16:colId xmlns:a16="http://schemas.microsoft.com/office/drawing/2014/main" val="3282224341"/>
                    </a:ext>
                  </a:extLst>
                </a:gridCol>
              </a:tblGrid>
              <a:tr h="222478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Signal estimation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Noise estimation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21199"/>
                  </a:ext>
                </a:extLst>
              </a:tr>
              <a:tr h="222478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Training (TPU)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2.6 s/epoch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1.3 s/epoch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58626"/>
                  </a:ext>
                </a:extLst>
              </a:tr>
              <a:tr h="222478"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Inference (CPU)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1.2 s/events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1.5 s/events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975227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09B346-6B10-4292-939E-CD87F1DF0B9B}"/>
              </a:ext>
            </a:extLst>
          </p:cNvPr>
          <p:cNvSpPr txBox="1"/>
          <p:nvPr/>
        </p:nvSpPr>
        <p:spPr>
          <a:xfrm>
            <a:off x="7462318" y="2881646"/>
            <a:ext cx="244368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only 1/5 of full readout wires</a:t>
            </a:r>
          </a:p>
          <a:p>
            <a:pPr algn="l"/>
            <a:r>
              <a:rPr kumimoji="1"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60k waveforms used in training </a:t>
            </a:r>
            <a:endParaRPr kumimoji="1" lang="ja-JP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57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E23FD-F32A-41D8-A28C-77AC5AA2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71AD72-C71A-4CC7-8C9E-893C25C5F5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dirty="0"/>
              <a:t>Applied </a:t>
            </a:r>
            <a:r>
              <a:rPr kumimoji="1" lang="en-US" altLang="ja-JP" dirty="0">
                <a:solidFill>
                  <a:schemeClr val="accent2">
                    <a:lumMod val="75000"/>
                  </a:schemeClr>
                </a:solidFill>
              </a:rPr>
              <a:t>denoising autoencoders</a:t>
            </a:r>
            <a:r>
              <a:rPr kumimoji="1" lang="en-US" altLang="ja-JP" dirty="0"/>
              <a:t> to MEG II CDCH waveform data.</a:t>
            </a:r>
          </a:p>
          <a:p>
            <a:r>
              <a:rPr lang="en-US" altLang="ja-JP" dirty="0"/>
              <a:t>The models certainly learn the features of signal and noise.</a:t>
            </a:r>
          </a:p>
          <a:p>
            <a:r>
              <a:rPr kumimoji="1" lang="en-US" altLang="ja-JP" dirty="0"/>
              <a:t>Denoising </a:t>
            </a:r>
            <a:r>
              <a:rPr lang="en-US" altLang="ja-JP" dirty="0"/>
              <a:t>enables lowering hit detection threshold and </a:t>
            </a:r>
            <a:br>
              <a:rPr lang="en-US" altLang="ja-JP" dirty="0"/>
            </a:br>
            <a:r>
              <a:rPr lang="en-US" altLang="ja-JP" dirty="0"/>
              <a:t>improves the detection efficiency of the 1</a:t>
            </a:r>
            <a:r>
              <a:rPr lang="en-US" altLang="ja-JP" baseline="30000" dirty="0"/>
              <a:t>st</a:t>
            </a:r>
            <a:r>
              <a:rPr lang="en-US" altLang="ja-JP" dirty="0"/>
              <a:t> cluster signal.</a:t>
            </a:r>
          </a:p>
          <a:p>
            <a:pPr lvl="1"/>
            <a:r>
              <a:rPr lang="en-US" altLang="ja-JP" dirty="0">
                <a:solidFill>
                  <a:schemeClr val="accent1"/>
                </a:solidFill>
              </a:rPr>
              <a:t>Superior to conventional waveform analysis with digital filters.</a:t>
            </a:r>
          </a:p>
          <a:p>
            <a:pPr lvl="1"/>
            <a:r>
              <a:rPr lang="en-US" altLang="ja-JP" dirty="0">
                <a:solidFill>
                  <a:schemeClr val="accent1"/>
                </a:solidFill>
              </a:rPr>
              <a:t>A promising technique to improve the experiment sensitivity.</a:t>
            </a:r>
          </a:p>
          <a:p>
            <a:endParaRPr kumimoji="1" lang="en-US" altLang="ja-JP" dirty="0"/>
          </a:p>
          <a:p>
            <a:r>
              <a:rPr lang="en-US" altLang="ja-JP" dirty="0"/>
              <a:t>Flexible &amp; sustainable framework matching HEP analysis was established.</a:t>
            </a:r>
          </a:p>
          <a:p>
            <a:r>
              <a:rPr lang="en-US" altLang="ja-JP" dirty="0"/>
              <a:t>Computation time in inference is an issue for practical application,</a:t>
            </a:r>
          </a:p>
          <a:p>
            <a:pPr lvl="1"/>
            <a:r>
              <a:rPr kumimoji="1" lang="en-US" altLang="ja-JP" dirty="0"/>
              <a:t>in which only single thread CPU is available.</a:t>
            </a:r>
          </a:p>
          <a:p>
            <a:pPr lvl="1"/>
            <a:r>
              <a:rPr lang="en-US" altLang="ja-JP" dirty="0"/>
              <a:t>S</a:t>
            </a:r>
            <a:r>
              <a:rPr kumimoji="1" lang="en-US" altLang="ja-JP" dirty="0"/>
              <a:t>peeding up by a factor 5 is</a:t>
            </a:r>
            <a:r>
              <a:rPr lang="en-US" altLang="ja-JP" dirty="0"/>
              <a:t> desirable.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DDEADA-C7AE-4971-BDE6-5BA2CD1B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FA6A8B-B27C-4BF9-A424-A44DB344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31F831-AC3A-4033-A4FA-6B9DDBFA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8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2E0752-876B-49DA-AA57-71F828B9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3B7AFE-6868-4734-9545-B7DA963E8D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dirty="0"/>
              <a:t>1D conv </a:t>
            </a:r>
            <a:r>
              <a:rPr kumimoji="1" lang="ja-JP" altLang="en-US" dirty="0"/>
              <a:t>⇔ </a:t>
            </a:r>
            <a:r>
              <a:rPr kumimoji="1" lang="en-US" altLang="ja-JP" dirty="0"/>
              <a:t>FIR digital filter. Apply multipl</a:t>
            </a:r>
            <a:r>
              <a:rPr lang="en-US" altLang="ja-JP" dirty="0"/>
              <a:t>e filters to catch different patterns.</a:t>
            </a:r>
          </a:p>
          <a:p>
            <a:r>
              <a:rPr kumimoji="1" lang="en-US" altLang="ja-JP" dirty="0"/>
              <a:t>Activation </a:t>
            </a:r>
            <a:r>
              <a:rPr lang="ja-JP" altLang="en-US" dirty="0"/>
              <a:t>→ </a:t>
            </a:r>
            <a:r>
              <a:rPr lang="en-US" altLang="ja-JP" dirty="0"/>
              <a:t>nonlinear response.</a:t>
            </a:r>
            <a:endParaRPr kumimoji="1" lang="en-US" altLang="ja-JP" dirty="0"/>
          </a:p>
          <a:p>
            <a:r>
              <a:rPr lang="en-US" altLang="ja-JP" dirty="0"/>
              <a:t>CNN </a:t>
            </a:r>
            <a:r>
              <a:rPr lang="ja-JP" altLang="en-US" dirty="0"/>
              <a:t>→ </a:t>
            </a:r>
            <a:r>
              <a:rPr lang="en-US" altLang="ja-JP" dirty="0"/>
              <a:t>position invariant signal detection,</a:t>
            </a:r>
            <a:br>
              <a:rPr lang="en-US" altLang="ja-JP" dirty="0"/>
            </a:br>
            <a:r>
              <a:rPr lang="en-US" altLang="ja-JP" dirty="0"/>
              <a:t>but not scale invariant </a:t>
            </a:r>
            <a:r>
              <a:rPr lang="ja-JP" altLang="en-US" dirty="0"/>
              <a:t>→ </a:t>
            </a:r>
            <a:r>
              <a:rPr lang="en-US" altLang="ja-JP" dirty="0"/>
              <a:t>learn from data. </a:t>
            </a:r>
            <a:r>
              <a:rPr lang="ja-JP" altLang="en-US" dirty="0"/>
              <a:t>←</a:t>
            </a:r>
            <a:r>
              <a:rPr lang="en-US" altLang="ja-JP" dirty="0"/>
              <a:t>Augmentation will help it.</a:t>
            </a:r>
          </a:p>
          <a:p>
            <a:r>
              <a:rPr lang="en-US" altLang="ja-JP" dirty="0"/>
              <a:t>Pooling </a:t>
            </a:r>
            <a:r>
              <a:rPr lang="ja-JP" altLang="en-US" dirty="0"/>
              <a:t>→ </a:t>
            </a:r>
            <a:r>
              <a:rPr lang="en-US" altLang="ja-JP" dirty="0"/>
              <a:t>allow timing variation, good for local pattern recognition but loose global timing information</a:t>
            </a:r>
          </a:p>
          <a:p>
            <a:r>
              <a:rPr lang="en-US" altLang="ja-JP" dirty="0"/>
              <a:t>U-net skip connection </a:t>
            </a:r>
            <a:r>
              <a:rPr lang="ja-JP" altLang="en-US" dirty="0"/>
              <a:t>→ </a:t>
            </a:r>
            <a:r>
              <a:rPr lang="en-US" altLang="ja-JP" dirty="0"/>
              <a:t>recover global timing information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3FB2C1-1025-4A30-9AF5-6F594E16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0078A9-874C-48D6-9540-1ABB3E7F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8682E7-F3F1-4290-A824-5A84FD7E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8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9" name="直線コネクタ 498">
            <a:extLst>
              <a:ext uri="{FF2B5EF4-FFF2-40B4-BE49-F238E27FC236}">
                <a16:creationId xmlns:a16="http://schemas.microsoft.com/office/drawing/2014/main" id="{2EE65985-9A44-4DA3-A0D9-669E4F264F8C}"/>
              </a:ext>
            </a:extLst>
          </p:cNvPr>
          <p:cNvCxnSpPr>
            <a:cxnSpLocks/>
          </p:cNvCxnSpPr>
          <p:nvPr/>
        </p:nvCxnSpPr>
        <p:spPr>
          <a:xfrm>
            <a:off x="952500" y="6030609"/>
            <a:ext cx="7528560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983282-9BBB-4CE9-8417-F6A94CE4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23A818-3C10-4FDE-B2EB-2AAAD520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428A42-BC51-4248-9907-3284E316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FCCE55B0-E7DE-48AF-B857-227A121B999E}"/>
              </a:ext>
            </a:extLst>
          </p:cNvPr>
          <p:cNvGrpSpPr/>
          <p:nvPr/>
        </p:nvGrpSpPr>
        <p:grpSpPr>
          <a:xfrm>
            <a:off x="3245836" y="237945"/>
            <a:ext cx="3066676" cy="1027733"/>
            <a:chOff x="1215358" y="1717092"/>
            <a:chExt cx="3066676" cy="1027733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A7535F1D-2E2F-4BFB-B464-ED04E9037361}"/>
                </a:ext>
              </a:extLst>
            </p:cNvPr>
            <p:cNvSpPr/>
            <p:nvPr/>
          </p:nvSpPr>
          <p:spPr>
            <a:xfrm>
              <a:off x="1215358" y="24739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B56316DA-E31B-4C2C-B9A8-0C29EAAFD35D}"/>
                </a:ext>
              </a:extLst>
            </p:cNvPr>
            <p:cNvSpPr/>
            <p:nvPr/>
          </p:nvSpPr>
          <p:spPr>
            <a:xfrm>
              <a:off x="1305632" y="258284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8CDC02EE-E439-4AE8-911D-E20EE6597930}"/>
                </a:ext>
              </a:extLst>
            </p:cNvPr>
            <p:cNvSpPr/>
            <p:nvPr/>
          </p:nvSpPr>
          <p:spPr>
            <a:xfrm>
              <a:off x="1395906" y="24739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7F0DFF78-1F09-43AC-96EE-1B835942A708}"/>
                </a:ext>
              </a:extLst>
            </p:cNvPr>
            <p:cNvSpPr/>
            <p:nvPr/>
          </p:nvSpPr>
          <p:spPr>
            <a:xfrm>
              <a:off x="1486180" y="237266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73648A21-853C-47BC-8C4B-2E9B040BB3FC}"/>
                </a:ext>
              </a:extLst>
            </p:cNvPr>
            <p:cNvSpPr/>
            <p:nvPr/>
          </p:nvSpPr>
          <p:spPr>
            <a:xfrm>
              <a:off x="1576454" y="247110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03539B90-35D4-45D0-9555-0D504A14D15D}"/>
                </a:ext>
              </a:extLst>
            </p:cNvPr>
            <p:cNvSpPr/>
            <p:nvPr/>
          </p:nvSpPr>
          <p:spPr>
            <a:xfrm>
              <a:off x="1666728" y="229330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60EE2568-60E5-4B44-BC21-CDA0178FA727}"/>
                </a:ext>
              </a:extLst>
            </p:cNvPr>
            <p:cNvSpPr/>
            <p:nvPr/>
          </p:nvSpPr>
          <p:spPr>
            <a:xfrm>
              <a:off x="1757002" y="25149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0D0CDAE3-E4C6-42D0-B72C-73349037E485}"/>
                </a:ext>
              </a:extLst>
            </p:cNvPr>
            <p:cNvSpPr/>
            <p:nvPr/>
          </p:nvSpPr>
          <p:spPr>
            <a:xfrm>
              <a:off x="1847276" y="232884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8442C341-813D-4865-9C19-49D379414A45}"/>
                </a:ext>
              </a:extLst>
            </p:cNvPr>
            <p:cNvSpPr/>
            <p:nvPr/>
          </p:nvSpPr>
          <p:spPr>
            <a:xfrm>
              <a:off x="1937550" y="239842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F8441F7D-CF8E-48D6-ABFF-ECA58C8AA6D2}"/>
                </a:ext>
              </a:extLst>
            </p:cNvPr>
            <p:cNvSpPr/>
            <p:nvPr/>
          </p:nvSpPr>
          <p:spPr>
            <a:xfrm>
              <a:off x="2027824" y="247444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D4D342E9-5BC7-41AD-9F4E-D3D8048E360D}"/>
                </a:ext>
              </a:extLst>
            </p:cNvPr>
            <p:cNvSpPr/>
            <p:nvPr/>
          </p:nvSpPr>
          <p:spPr>
            <a:xfrm>
              <a:off x="2118098" y="232884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4573E508-6C8D-42D8-95E2-43A1C0817C2F}"/>
                </a:ext>
              </a:extLst>
            </p:cNvPr>
            <p:cNvSpPr/>
            <p:nvPr/>
          </p:nvSpPr>
          <p:spPr>
            <a:xfrm>
              <a:off x="2208372" y="2442251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23807948-4A91-42A1-91CF-83C570915B08}"/>
                </a:ext>
              </a:extLst>
            </p:cNvPr>
            <p:cNvSpPr/>
            <p:nvPr/>
          </p:nvSpPr>
          <p:spPr>
            <a:xfrm>
              <a:off x="2298646" y="231518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F62BC215-D2C0-4C5E-AB63-A3CA4BFBF628}"/>
                </a:ext>
              </a:extLst>
            </p:cNvPr>
            <p:cNvSpPr/>
            <p:nvPr/>
          </p:nvSpPr>
          <p:spPr>
            <a:xfrm>
              <a:off x="2388920" y="252989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BA26E522-AE83-4D86-A9DC-3A81849D7352}"/>
                </a:ext>
              </a:extLst>
            </p:cNvPr>
            <p:cNvSpPr/>
            <p:nvPr/>
          </p:nvSpPr>
          <p:spPr>
            <a:xfrm>
              <a:off x="2479194" y="171709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5DFA60A3-D739-42DF-A9B8-7E6BE79839C3}"/>
                </a:ext>
              </a:extLst>
            </p:cNvPr>
            <p:cNvSpPr/>
            <p:nvPr/>
          </p:nvSpPr>
          <p:spPr>
            <a:xfrm>
              <a:off x="2569468" y="215488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4A501840-B419-4393-95BB-28C1573CE695}"/>
                </a:ext>
              </a:extLst>
            </p:cNvPr>
            <p:cNvSpPr/>
            <p:nvPr/>
          </p:nvSpPr>
          <p:spPr>
            <a:xfrm>
              <a:off x="2659742" y="231013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E5CCF34E-7248-453D-A7F6-2FDBEECB7476}"/>
                </a:ext>
              </a:extLst>
            </p:cNvPr>
            <p:cNvSpPr/>
            <p:nvPr/>
          </p:nvSpPr>
          <p:spPr>
            <a:xfrm>
              <a:off x="2750016" y="237266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AFBD41B8-3C52-4C09-B4C1-A014D6F45FA2}"/>
                </a:ext>
              </a:extLst>
            </p:cNvPr>
            <p:cNvSpPr/>
            <p:nvPr/>
          </p:nvSpPr>
          <p:spPr>
            <a:xfrm>
              <a:off x="2840290" y="247110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D0020FD7-E236-495E-8FCE-9E95DEFEA6F0}"/>
                </a:ext>
              </a:extLst>
            </p:cNvPr>
            <p:cNvSpPr/>
            <p:nvPr/>
          </p:nvSpPr>
          <p:spPr>
            <a:xfrm>
              <a:off x="2930564" y="265717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817A1749-F5BC-4375-9CC0-4B9138823D61}"/>
                </a:ext>
              </a:extLst>
            </p:cNvPr>
            <p:cNvSpPr/>
            <p:nvPr/>
          </p:nvSpPr>
          <p:spPr>
            <a:xfrm>
              <a:off x="3020838" y="248446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F905150B-3D0A-4057-9A70-BB7DD8291849}"/>
                </a:ext>
              </a:extLst>
            </p:cNvPr>
            <p:cNvSpPr/>
            <p:nvPr/>
          </p:nvSpPr>
          <p:spPr>
            <a:xfrm>
              <a:off x="3111112" y="232569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FF0329D3-A76D-402D-BC63-F4602931552F}"/>
                </a:ext>
              </a:extLst>
            </p:cNvPr>
            <p:cNvSpPr/>
            <p:nvPr/>
          </p:nvSpPr>
          <p:spPr>
            <a:xfrm>
              <a:off x="3201386" y="239681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AF0DF71A-D740-4B23-9F80-6F41AFB65BF1}"/>
                </a:ext>
              </a:extLst>
            </p:cNvPr>
            <p:cNvSpPr/>
            <p:nvPr/>
          </p:nvSpPr>
          <p:spPr>
            <a:xfrm>
              <a:off x="3291660" y="226520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7396D6A5-C169-460E-8F68-693821EA430A}"/>
                </a:ext>
              </a:extLst>
            </p:cNvPr>
            <p:cNvSpPr/>
            <p:nvPr/>
          </p:nvSpPr>
          <p:spPr>
            <a:xfrm>
              <a:off x="3381934" y="236352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4877329C-4F67-4859-98EF-FC64FA569826}"/>
                </a:ext>
              </a:extLst>
            </p:cNvPr>
            <p:cNvSpPr/>
            <p:nvPr/>
          </p:nvSpPr>
          <p:spPr>
            <a:xfrm>
              <a:off x="3472208" y="227588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F06B9AF7-09C9-4167-9F3E-F5B101C0E997}"/>
                </a:ext>
              </a:extLst>
            </p:cNvPr>
            <p:cNvSpPr/>
            <p:nvPr/>
          </p:nvSpPr>
          <p:spPr>
            <a:xfrm>
              <a:off x="3562482" y="23834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F913CAB2-C5E3-4DC9-8C4E-64F88928E2B3}"/>
                </a:ext>
              </a:extLst>
            </p:cNvPr>
            <p:cNvSpPr/>
            <p:nvPr/>
          </p:nvSpPr>
          <p:spPr>
            <a:xfrm>
              <a:off x="3652756" y="232474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1E9D18D3-C167-4A53-A260-DECDAB970C7F}"/>
                </a:ext>
              </a:extLst>
            </p:cNvPr>
            <p:cNvSpPr/>
            <p:nvPr/>
          </p:nvSpPr>
          <p:spPr>
            <a:xfrm>
              <a:off x="3743030" y="246318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0D1FEEE9-6A17-42E5-8496-A8FFB716B722}"/>
                </a:ext>
              </a:extLst>
            </p:cNvPr>
            <p:cNvSpPr/>
            <p:nvPr/>
          </p:nvSpPr>
          <p:spPr>
            <a:xfrm>
              <a:off x="3833304" y="242728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DAEB4A9F-C341-455F-85FE-E5DEFF912ACE}"/>
                </a:ext>
              </a:extLst>
            </p:cNvPr>
            <p:cNvSpPr/>
            <p:nvPr/>
          </p:nvSpPr>
          <p:spPr>
            <a:xfrm>
              <a:off x="3923578" y="227588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118A2849-22A2-422A-8194-DCCDF8704D91}"/>
                </a:ext>
              </a:extLst>
            </p:cNvPr>
            <p:cNvSpPr/>
            <p:nvPr/>
          </p:nvSpPr>
          <p:spPr>
            <a:xfrm>
              <a:off x="4013852" y="245559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97FE7E79-9ED3-4A4E-BE0D-60186D7A2A30}"/>
                </a:ext>
              </a:extLst>
            </p:cNvPr>
            <p:cNvSpPr/>
            <p:nvPr/>
          </p:nvSpPr>
          <p:spPr>
            <a:xfrm>
              <a:off x="4104126" y="233632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231110F0-4D87-48F0-BF7A-140C6E783B66}"/>
                </a:ext>
              </a:extLst>
            </p:cNvPr>
            <p:cNvSpPr/>
            <p:nvPr/>
          </p:nvSpPr>
          <p:spPr>
            <a:xfrm>
              <a:off x="4194388" y="244226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0D9A6B52-8B34-4E9D-96FC-F83CABBB2A17}"/>
                </a:ext>
              </a:extLst>
            </p:cNvPr>
            <p:cNvCxnSpPr>
              <a:cxnSpLocks/>
              <a:stCxn id="8" idx="5"/>
              <a:endCxn id="9" idx="1"/>
            </p:cNvCxnSpPr>
            <p:nvPr/>
          </p:nvCxnSpPr>
          <p:spPr>
            <a:xfrm>
              <a:off x="1290169" y="2548771"/>
              <a:ext cx="28298" cy="46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E326814C-4623-465E-A9A2-7644C9AF3069}"/>
                </a:ext>
              </a:extLst>
            </p:cNvPr>
            <p:cNvCxnSpPr>
              <a:cxnSpLocks/>
              <a:stCxn id="9" idx="7"/>
              <a:endCxn id="10" idx="3"/>
            </p:cNvCxnSpPr>
            <p:nvPr/>
          </p:nvCxnSpPr>
          <p:spPr>
            <a:xfrm flipV="1">
              <a:off x="1380443" y="2548771"/>
              <a:ext cx="28298" cy="46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ECEDE0A8-37A7-42E6-822A-F54CBB17ABFF}"/>
                </a:ext>
              </a:extLst>
            </p:cNvPr>
            <p:cNvCxnSpPr>
              <a:stCxn id="10" idx="7"/>
              <a:endCxn id="11" idx="3"/>
            </p:cNvCxnSpPr>
            <p:nvPr/>
          </p:nvCxnSpPr>
          <p:spPr>
            <a:xfrm flipV="1">
              <a:off x="1470717" y="2447474"/>
              <a:ext cx="28298" cy="39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510D275E-F528-4C0F-8A99-A1A864BDA911}"/>
                </a:ext>
              </a:extLst>
            </p:cNvPr>
            <p:cNvCxnSpPr>
              <a:stCxn id="11" idx="5"/>
              <a:endCxn id="12" idx="1"/>
            </p:cNvCxnSpPr>
            <p:nvPr/>
          </p:nvCxnSpPr>
          <p:spPr>
            <a:xfrm>
              <a:off x="1560991" y="2447474"/>
              <a:ext cx="28298" cy="36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512B5B5F-F95B-4671-91F2-EEC9BB6386BC}"/>
                </a:ext>
              </a:extLst>
            </p:cNvPr>
            <p:cNvCxnSpPr>
              <a:stCxn id="12" idx="7"/>
              <a:endCxn id="13" idx="3"/>
            </p:cNvCxnSpPr>
            <p:nvPr/>
          </p:nvCxnSpPr>
          <p:spPr>
            <a:xfrm flipV="1">
              <a:off x="1651265" y="2368111"/>
              <a:ext cx="28298" cy="115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8938A625-B9FA-4A57-B6E4-3E4B905F1CD2}"/>
                </a:ext>
              </a:extLst>
            </p:cNvPr>
            <p:cNvCxnSpPr>
              <a:stCxn id="13" idx="5"/>
              <a:endCxn id="14" idx="1"/>
            </p:cNvCxnSpPr>
            <p:nvPr/>
          </p:nvCxnSpPr>
          <p:spPr>
            <a:xfrm>
              <a:off x="1741539" y="2368111"/>
              <a:ext cx="28298" cy="159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54889569-EF84-4B84-942A-3837066643C7}"/>
                </a:ext>
              </a:extLst>
            </p:cNvPr>
            <p:cNvCxnSpPr>
              <a:cxnSpLocks/>
              <a:stCxn id="14" idx="7"/>
              <a:endCxn id="15" idx="3"/>
            </p:cNvCxnSpPr>
            <p:nvPr/>
          </p:nvCxnSpPr>
          <p:spPr>
            <a:xfrm flipV="1">
              <a:off x="1831813" y="2403651"/>
              <a:ext cx="28298" cy="1241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2CA2423B-8E13-455B-9488-200DDAC9EC32}"/>
                </a:ext>
              </a:extLst>
            </p:cNvPr>
            <p:cNvCxnSpPr>
              <a:stCxn id="15" idx="5"/>
              <a:endCxn id="16" idx="1"/>
            </p:cNvCxnSpPr>
            <p:nvPr/>
          </p:nvCxnSpPr>
          <p:spPr>
            <a:xfrm>
              <a:off x="1922087" y="2403651"/>
              <a:ext cx="28298" cy="7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812AB000-EB18-44EC-BC60-038CA86744BA}"/>
                </a:ext>
              </a:extLst>
            </p:cNvPr>
            <p:cNvCxnSpPr>
              <a:stCxn id="16" idx="5"/>
              <a:endCxn id="17" idx="1"/>
            </p:cNvCxnSpPr>
            <p:nvPr/>
          </p:nvCxnSpPr>
          <p:spPr>
            <a:xfrm>
              <a:off x="2012361" y="2473239"/>
              <a:ext cx="28298" cy="14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13912DB7-BB67-4921-84B6-F1128B760119}"/>
                </a:ext>
              </a:extLst>
            </p:cNvPr>
            <p:cNvCxnSpPr>
              <a:stCxn id="17" idx="7"/>
              <a:endCxn id="18" idx="3"/>
            </p:cNvCxnSpPr>
            <p:nvPr/>
          </p:nvCxnSpPr>
          <p:spPr>
            <a:xfrm flipV="1">
              <a:off x="2102635" y="2403651"/>
              <a:ext cx="28298" cy="83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95624573-CF52-4049-9A0A-35D45B00F392}"/>
                </a:ext>
              </a:extLst>
            </p:cNvPr>
            <p:cNvCxnSpPr>
              <a:stCxn id="18" idx="5"/>
              <a:endCxn id="19" idx="1"/>
            </p:cNvCxnSpPr>
            <p:nvPr/>
          </p:nvCxnSpPr>
          <p:spPr>
            <a:xfrm>
              <a:off x="2192909" y="2403651"/>
              <a:ext cx="28298" cy="514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4C6C3904-C294-4964-A350-3B410585FD6C}"/>
                </a:ext>
              </a:extLst>
            </p:cNvPr>
            <p:cNvCxnSpPr>
              <a:stCxn id="19" idx="7"/>
              <a:endCxn id="20" idx="3"/>
            </p:cNvCxnSpPr>
            <p:nvPr/>
          </p:nvCxnSpPr>
          <p:spPr>
            <a:xfrm flipV="1">
              <a:off x="2283183" y="2390000"/>
              <a:ext cx="28298" cy="65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0AB4537C-5F05-41A8-AADC-6F5DBD8AD983}"/>
                </a:ext>
              </a:extLst>
            </p:cNvPr>
            <p:cNvCxnSpPr>
              <a:stCxn id="20" idx="5"/>
              <a:endCxn id="21" idx="1"/>
            </p:cNvCxnSpPr>
            <p:nvPr/>
          </p:nvCxnSpPr>
          <p:spPr>
            <a:xfrm>
              <a:off x="2373457" y="2390000"/>
              <a:ext cx="28298" cy="152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95166C52-7304-40A7-9F45-F79516CE2DD2}"/>
                </a:ext>
              </a:extLst>
            </p:cNvPr>
            <p:cNvCxnSpPr>
              <a:cxnSpLocks/>
              <a:stCxn id="21" idx="0"/>
              <a:endCxn id="22" idx="3"/>
            </p:cNvCxnSpPr>
            <p:nvPr/>
          </p:nvCxnSpPr>
          <p:spPr>
            <a:xfrm flipV="1">
              <a:off x="2432743" y="1791903"/>
              <a:ext cx="59286" cy="7379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0E4EC378-CA9C-43B8-AB69-D828B6270304}"/>
                </a:ext>
              </a:extLst>
            </p:cNvPr>
            <p:cNvCxnSpPr>
              <a:stCxn id="22" idx="5"/>
              <a:endCxn id="23" idx="0"/>
            </p:cNvCxnSpPr>
            <p:nvPr/>
          </p:nvCxnSpPr>
          <p:spPr>
            <a:xfrm>
              <a:off x="2554005" y="1791903"/>
              <a:ext cx="59286" cy="3629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7E5E90EB-7DC8-4EE3-81FA-0D7785BCEA07}"/>
                </a:ext>
              </a:extLst>
            </p:cNvPr>
            <p:cNvCxnSpPr>
              <a:stCxn id="23" idx="5"/>
              <a:endCxn id="24" idx="1"/>
            </p:cNvCxnSpPr>
            <p:nvPr/>
          </p:nvCxnSpPr>
          <p:spPr>
            <a:xfrm>
              <a:off x="2644279" y="2229691"/>
              <a:ext cx="28298" cy="932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2D36EA38-191A-4105-A431-F013FDAC1960}"/>
                </a:ext>
              </a:extLst>
            </p:cNvPr>
            <p:cNvCxnSpPr>
              <a:cxnSpLocks/>
              <a:stCxn id="24" idx="5"/>
              <a:endCxn id="25" idx="1"/>
            </p:cNvCxnSpPr>
            <p:nvPr/>
          </p:nvCxnSpPr>
          <p:spPr>
            <a:xfrm>
              <a:off x="2734553" y="2384945"/>
              <a:ext cx="28298" cy="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64C557B6-83B9-4F69-B374-6854EE96A475}"/>
                </a:ext>
              </a:extLst>
            </p:cNvPr>
            <p:cNvCxnSpPr>
              <a:stCxn id="25" idx="5"/>
              <a:endCxn id="26" idx="1"/>
            </p:cNvCxnSpPr>
            <p:nvPr/>
          </p:nvCxnSpPr>
          <p:spPr>
            <a:xfrm>
              <a:off x="2824827" y="2447474"/>
              <a:ext cx="28298" cy="36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77B2E7CE-CBEC-4329-87F0-434B58DD1BAA}"/>
                </a:ext>
              </a:extLst>
            </p:cNvPr>
            <p:cNvCxnSpPr>
              <a:cxnSpLocks/>
              <a:stCxn id="26" idx="5"/>
              <a:endCxn id="27" idx="1"/>
            </p:cNvCxnSpPr>
            <p:nvPr/>
          </p:nvCxnSpPr>
          <p:spPr>
            <a:xfrm>
              <a:off x="2915101" y="2545917"/>
              <a:ext cx="28298" cy="124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6E676E89-CF87-47CA-90B1-8EBDB13EF709}"/>
                </a:ext>
              </a:extLst>
            </p:cNvPr>
            <p:cNvCxnSpPr>
              <a:stCxn id="27" idx="7"/>
              <a:endCxn id="28" idx="3"/>
            </p:cNvCxnSpPr>
            <p:nvPr/>
          </p:nvCxnSpPr>
          <p:spPr>
            <a:xfrm flipV="1">
              <a:off x="3005375" y="2559275"/>
              <a:ext cx="28298" cy="1107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8185D49F-4A38-4A4C-8765-36C61F73F900}"/>
                </a:ext>
              </a:extLst>
            </p:cNvPr>
            <p:cNvCxnSpPr>
              <a:stCxn id="28" idx="7"/>
              <a:endCxn id="29" idx="3"/>
            </p:cNvCxnSpPr>
            <p:nvPr/>
          </p:nvCxnSpPr>
          <p:spPr>
            <a:xfrm flipV="1">
              <a:off x="3095649" y="2400504"/>
              <a:ext cx="28298" cy="96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22994A41-6A4A-4398-82F3-BC18EC5962D1}"/>
                </a:ext>
              </a:extLst>
            </p:cNvPr>
            <p:cNvCxnSpPr>
              <a:cxnSpLocks/>
              <a:stCxn id="29" idx="5"/>
              <a:endCxn id="30" idx="2"/>
            </p:cNvCxnSpPr>
            <p:nvPr/>
          </p:nvCxnSpPr>
          <p:spPr>
            <a:xfrm>
              <a:off x="3185923" y="2400504"/>
              <a:ext cx="15463" cy="401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64BAAE42-563C-4420-B21C-9450E66E9778}"/>
                </a:ext>
              </a:extLst>
            </p:cNvPr>
            <p:cNvCxnSpPr>
              <a:stCxn id="30" idx="7"/>
              <a:endCxn id="31" idx="2"/>
            </p:cNvCxnSpPr>
            <p:nvPr/>
          </p:nvCxnSpPr>
          <p:spPr>
            <a:xfrm flipV="1">
              <a:off x="3276197" y="2309025"/>
              <a:ext cx="15463" cy="100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92492D2C-964A-4E4E-AC34-4AFE185F1D8C}"/>
                </a:ext>
              </a:extLst>
            </p:cNvPr>
            <p:cNvCxnSpPr>
              <a:cxnSpLocks/>
              <a:stCxn id="31" idx="5"/>
              <a:endCxn id="32" idx="1"/>
            </p:cNvCxnSpPr>
            <p:nvPr/>
          </p:nvCxnSpPr>
          <p:spPr>
            <a:xfrm>
              <a:off x="3366471" y="2340013"/>
              <a:ext cx="28298" cy="363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FDE0B0B1-7E6E-4110-AEAF-7E74E52F9D46}"/>
                </a:ext>
              </a:extLst>
            </p:cNvPr>
            <p:cNvCxnSpPr>
              <a:stCxn id="32" idx="7"/>
              <a:endCxn id="33" idx="3"/>
            </p:cNvCxnSpPr>
            <p:nvPr/>
          </p:nvCxnSpPr>
          <p:spPr>
            <a:xfrm flipV="1">
              <a:off x="3456745" y="2350691"/>
              <a:ext cx="28298" cy="256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08AD32B6-445F-4F3D-B247-6E4A0A860586}"/>
                </a:ext>
              </a:extLst>
            </p:cNvPr>
            <p:cNvCxnSpPr>
              <a:cxnSpLocks/>
              <a:stCxn id="33" idx="5"/>
              <a:endCxn id="34" idx="1"/>
            </p:cNvCxnSpPr>
            <p:nvPr/>
          </p:nvCxnSpPr>
          <p:spPr>
            <a:xfrm>
              <a:off x="3547019" y="2350691"/>
              <a:ext cx="28298" cy="456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6768175C-C32F-4566-B5B2-CA0CC418893D}"/>
                </a:ext>
              </a:extLst>
            </p:cNvPr>
            <p:cNvCxnSpPr>
              <a:cxnSpLocks/>
              <a:stCxn id="34" idx="7"/>
              <a:endCxn id="35" idx="2"/>
            </p:cNvCxnSpPr>
            <p:nvPr/>
          </p:nvCxnSpPr>
          <p:spPr>
            <a:xfrm flipV="1">
              <a:off x="3637293" y="2368565"/>
              <a:ext cx="15463" cy="277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4E472C3F-7618-4A85-A423-72CF1065CDA4}"/>
                </a:ext>
              </a:extLst>
            </p:cNvPr>
            <p:cNvCxnSpPr>
              <a:stCxn id="35" idx="5"/>
              <a:endCxn id="36" idx="1"/>
            </p:cNvCxnSpPr>
            <p:nvPr/>
          </p:nvCxnSpPr>
          <p:spPr>
            <a:xfrm>
              <a:off x="3727567" y="2399553"/>
              <a:ext cx="28298" cy="764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35B81F6E-D55B-4C77-809E-8351F3C3DE78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 flipV="1">
              <a:off x="3830676" y="2471106"/>
              <a:ext cx="2628" cy="359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647456FB-6037-4B25-87E8-74C9A1228E6A}"/>
                </a:ext>
              </a:extLst>
            </p:cNvPr>
            <p:cNvCxnSpPr>
              <a:stCxn id="37" idx="7"/>
              <a:endCxn id="38" idx="3"/>
            </p:cNvCxnSpPr>
            <p:nvPr/>
          </p:nvCxnSpPr>
          <p:spPr>
            <a:xfrm flipV="1">
              <a:off x="3908115" y="2350691"/>
              <a:ext cx="28298" cy="894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BC2852A4-A2EF-4AAD-8344-67DF7BA22B82}"/>
                </a:ext>
              </a:extLst>
            </p:cNvPr>
            <p:cNvCxnSpPr>
              <a:stCxn id="38" idx="5"/>
              <a:endCxn id="39" idx="1"/>
            </p:cNvCxnSpPr>
            <p:nvPr/>
          </p:nvCxnSpPr>
          <p:spPr>
            <a:xfrm>
              <a:off x="3998389" y="2350691"/>
              <a:ext cx="28298" cy="117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1E995A7D-2A93-4815-BBE2-0760A9A94AC0}"/>
                </a:ext>
              </a:extLst>
            </p:cNvPr>
            <p:cNvCxnSpPr>
              <a:stCxn id="39" idx="7"/>
              <a:endCxn id="40" idx="3"/>
            </p:cNvCxnSpPr>
            <p:nvPr/>
          </p:nvCxnSpPr>
          <p:spPr>
            <a:xfrm flipV="1">
              <a:off x="4088663" y="2411138"/>
              <a:ext cx="28298" cy="57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5511CFA6-A96C-4C63-9FD2-09AC69CEBD9A}"/>
                </a:ext>
              </a:extLst>
            </p:cNvPr>
            <p:cNvCxnSpPr>
              <a:stCxn id="40" idx="5"/>
              <a:endCxn id="41" idx="1"/>
            </p:cNvCxnSpPr>
            <p:nvPr/>
          </p:nvCxnSpPr>
          <p:spPr>
            <a:xfrm>
              <a:off x="4178937" y="2411138"/>
              <a:ext cx="28286" cy="439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2C5DC69C-9819-46AF-A99A-D902CF6944DD}"/>
              </a:ext>
            </a:extLst>
          </p:cNvPr>
          <p:cNvGrpSpPr/>
          <p:nvPr/>
        </p:nvGrpSpPr>
        <p:grpSpPr>
          <a:xfrm>
            <a:off x="3034246" y="2051779"/>
            <a:ext cx="841200" cy="303546"/>
            <a:chOff x="2404691" y="2841329"/>
            <a:chExt cx="841200" cy="303546"/>
          </a:xfrm>
        </p:grpSpPr>
        <p:sp>
          <p:nvSpPr>
            <p:cNvPr id="136" name="楕円 135">
              <a:extLst>
                <a:ext uri="{FF2B5EF4-FFF2-40B4-BE49-F238E27FC236}">
                  <a16:creationId xmlns:a16="http://schemas.microsoft.com/office/drawing/2014/main" id="{1C3A4F7E-B626-4941-BA6A-1142ADD439ED}"/>
                </a:ext>
              </a:extLst>
            </p:cNvPr>
            <p:cNvSpPr/>
            <p:nvPr/>
          </p:nvSpPr>
          <p:spPr>
            <a:xfrm>
              <a:off x="2404691" y="30572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楕円 136">
              <a:extLst>
                <a:ext uri="{FF2B5EF4-FFF2-40B4-BE49-F238E27FC236}">
                  <a16:creationId xmlns:a16="http://schemas.microsoft.com/office/drawing/2014/main" id="{442878B0-E8DC-40C5-8E53-5A9C29CD7204}"/>
                </a:ext>
              </a:extLst>
            </p:cNvPr>
            <p:cNvSpPr/>
            <p:nvPr/>
          </p:nvSpPr>
          <p:spPr>
            <a:xfrm>
              <a:off x="2526954" y="30572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楕円 137">
              <a:extLst>
                <a:ext uri="{FF2B5EF4-FFF2-40B4-BE49-F238E27FC236}">
                  <a16:creationId xmlns:a16="http://schemas.microsoft.com/office/drawing/2014/main" id="{6D2C8356-15F6-46BB-9D0C-E161478AE38C}"/>
                </a:ext>
              </a:extLst>
            </p:cNvPr>
            <p:cNvSpPr/>
            <p:nvPr/>
          </p:nvSpPr>
          <p:spPr>
            <a:xfrm>
              <a:off x="2652820" y="28413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楕円 138">
              <a:extLst>
                <a:ext uri="{FF2B5EF4-FFF2-40B4-BE49-F238E27FC236}">
                  <a16:creationId xmlns:a16="http://schemas.microsoft.com/office/drawing/2014/main" id="{66ABDDC3-C018-45C9-B16B-C5CB68B1AF62}"/>
                </a:ext>
              </a:extLst>
            </p:cNvPr>
            <p:cNvSpPr/>
            <p:nvPr/>
          </p:nvSpPr>
          <p:spPr>
            <a:xfrm>
              <a:off x="2765787" y="28413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楕円 139">
              <a:extLst>
                <a:ext uri="{FF2B5EF4-FFF2-40B4-BE49-F238E27FC236}">
                  <a16:creationId xmlns:a16="http://schemas.microsoft.com/office/drawing/2014/main" id="{0A6A69F9-38AF-41BF-994B-2442441EB224}"/>
                </a:ext>
              </a:extLst>
            </p:cNvPr>
            <p:cNvSpPr/>
            <p:nvPr/>
          </p:nvSpPr>
          <p:spPr>
            <a:xfrm>
              <a:off x="2887049" y="28413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楕円 140">
              <a:extLst>
                <a:ext uri="{FF2B5EF4-FFF2-40B4-BE49-F238E27FC236}">
                  <a16:creationId xmlns:a16="http://schemas.microsoft.com/office/drawing/2014/main" id="{55731E5C-DF84-44F7-B8C0-6D10E1CC85F0}"/>
                </a:ext>
              </a:extLst>
            </p:cNvPr>
            <p:cNvSpPr/>
            <p:nvPr/>
          </p:nvSpPr>
          <p:spPr>
            <a:xfrm>
              <a:off x="3015932" y="30572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楕円 141">
              <a:extLst>
                <a:ext uri="{FF2B5EF4-FFF2-40B4-BE49-F238E27FC236}">
                  <a16:creationId xmlns:a16="http://schemas.microsoft.com/office/drawing/2014/main" id="{70FBDBA5-EB51-4877-9723-8EA3F04F3FCE}"/>
                </a:ext>
              </a:extLst>
            </p:cNvPr>
            <p:cNvSpPr/>
            <p:nvPr/>
          </p:nvSpPr>
          <p:spPr>
            <a:xfrm>
              <a:off x="3158245" y="30572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4" name="直線コネクタ 143">
              <a:extLst>
                <a:ext uri="{FF2B5EF4-FFF2-40B4-BE49-F238E27FC236}">
                  <a16:creationId xmlns:a16="http://schemas.microsoft.com/office/drawing/2014/main" id="{805861C3-BC89-4DF2-94F6-B7BE3381BE41}"/>
                </a:ext>
              </a:extLst>
            </p:cNvPr>
            <p:cNvCxnSpPr>
              <a:stCxn id="136" idx="6"/>
              <a:endCxn id="137" idx="2"/>
            </p:cNvCxnSpPr>
            <p:nvPr/>
          </p:nvCxnSpPr>
          <p:spPr>
            <a:xfrm>
              <a:off x="2492337" y="3101052"/>
              <a:ext cx="346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>
              <a:extLst>
                <a:ext uri="{FF2B5EF4-FFF2-40B4-BE49-F238E27FC236}">
                  <a16:creationId xmlns:a16="http://schemas.microsoft.com/office/drawing/2014/main" id="{8F49AEB8-F242-4D71-89BC-53F8946D71FB}"/>
                </a:ext>
              </a:extLst>
            </p:cNvPr>
            <p:cNvCxnSpPr>
              <a:stCxn id="137" idx="7"/>
              <a:endCxn id="138" idx="3"/>
            </p:cNvCxnSpPr>
            <p:nvPr/>
          </p:nvCxnSpPr>
          <p:spPr>
            <a:xfrm flipV="1">
              <a:off x="2601765" y="2916140"/>
              <a:ext cx="63890" cy="153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>
              <a:extLst>
                <a:ext uri="{FF2B5EF4-FFF2-40B4-BE49-F238E27FC236}">
                  <a16:creationId xmlns:a16="http://schemas.microsoft.com/office/drawing/2014/main" id="{16370965-F960-4558-AE8B-E36FFF8D8F2D}"/>
                </a:ext>
              </a:extLst>
            </p:cNvPr>
            <p:cNvCxnSpPr>
              <a:stCxn id="138" idx="6"/>
              <a:endCxn id="139" idx="2"/>
            </p:cNvCxnSpPr>
            <p:nvPr/>
          </p:nvCxnSpPr>
          <p:spPr>
            <a:xfrm>
              <a:off x="2740466" y="2885152"/>
              <a:ext cx="253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>
              <a:extLst>
                <a:ext uri="{FF2B5EF4-FFF2-40B4-BE49-F238E27FC236}">
                  <a16:creationId xmlns:a16="http://schemas.microsoft.com/office/drawing/2014/main" id="{84E1A36A-E080-462A-912D-61F111610725}"/>
                </a:ext>
              </a:extLst>
            </p:cNvPr>
            <p:cNvCxnSpPr>
              <a:cxnSpLocks/>
              <a:stCxn id="139" idx="6"/>
              <a:endCxn id="140" idx="2"/>
            </p:cNvCxnSpPr>
            <p:nvPr/>
          </p:nvCxnSpPr>
          <p:spPr>
            <a:xfrm>
              <a:off x="2853433" y="2885152"/>
              <a:ext cx="336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>
              <a:extLst>
                <a:ext uri="{FF2B5EF4-FFF2-40B4-BE49-F238E27FC236}">
                  <a16:creationId xmlns:a16="http://schemas.microsoft.com/office/drawing/2014/main" id="{77C35AC6-5062-40CF-A978-48BE237A62C7}"/>
                </a:ext>
              </a:extLst>
            </p:cNvPr>
            <p:cNvCxnSpPr>
              <a:stCxn id="140" idx="5"/>
              <a:endCxn id="141" idx="1"/>
            </p:cNvCxnSpPr>
            <p:nvPr/>
          </p:nvCxnSpPr>
          <p:spPr>
            <a:xfrm>
              <a:off x="2961860" y="2916140"/>
              <a:ext cx="66907" cy="153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コネクタ 157">
              <a:extLst>
                <a:ext uri="{FF2B5EF4-FFF2-40B4-BE49-F238E27FC236}">
                  <a16:creationId xmlns:a16="http://schemas.microsoft.com/office/drawing/2014/main" id="{E46309A6-CE65-42B0-A631-D607A77A3077}"/>
                </a:ext>
              </a:extLst>
            </p:cNvPr>
            <p:cNvCxnSpPr>
              <a:stCxn id="141" idx="6"/>
              <a:endCxn id="142" idx="2"/>
            </p:cNvCxnSpPr>
            <p:nvPr/>
          </p:nvCxnSpPr>
          <p:spPr>
            <a:xfrm>
              <a:off x="3103578" y="3101052"/>
              <a:ext cx="546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グループ化 159">
            <a:extLst>
              <a:ext uri="{FF2B5EF4-FFF2-40B4-BE49-F238E27FC236}">
                <a16:creationId xmlns:a16="http://schemas.microsoft.com/office/drawing/2014/main" id="{9427E30B-7D31-431E-B2A5-46541079A01B}"/>
              </a:ext>
            </a:extLst>
          </p:cNvPr>
          <p:cNvGrpSpPr/>
          <p:nvPr/>
        </p:nvGrpSpPr>
        <p:grpSpPr>
          <a:xfrm>
            <a:off x="5237867" y="2049366"/>
            <a:ext cx="841200" cy="462296"/>
            <a:chOff x="2404691" y="2841329"/>
            <a:chExt cx="841200" cy="462296"/>
          </a:xfrm>
        </p:grpSpPr>
        <p:sp>
          <p:nvSpPr>
            <p:cNvPr id="161" name="楕円 160">
              <a:extLst>
                <a:ext uri="{FF2B5EF4-FFF2-40B4-BE49-F238E27FC236}">
                  <a16:creationId xmlns:a16="http://schemas.microsoft.com/office/drawing/2014/main" id="{E547E228-82A9-4884-BC82-0FE4650B92C0}"/>
                </a:ext>
              </a:extLst>
            </p:cNvPr>
            <p:cNvSpPr/>
            <p:nvPr/>
          </p:nvSpPr>
          <p:spPr>
            <a:xfrm>
              <a:off x="2404691" y="30572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楕円 161">
              <a:extLst>
                <a:ext uri="{FF2B5EF4-FFF2-40B4-BE49-F238E27FC236}">
                  <a16:creationId xmlns:a16="http://schemas.microsoft.com/office/drawing/2014/main" id="{58899680-2901-4267-84A7-D651C33DD602}"/>
                </a:ext>
              </a:extLst>
            </p:cNvPr>
            <p:cNvSpPr/>
            <p:nvPr/>
          </p:nvSpPr>
          <p:spPr>
            <a:xfrm>
              <a:off x="2526954" y="321597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楕円 162">
              <a:extLst>
                <a:ext uri="{FF2B5EF4-FFF2-40B4-BE49-F238E27FC236}">
                  <a16:creationId xmlns:a16="http://schemas.microsoft.com/office/drawing/2014/main" id="{2C50CFF9-D8E6-4663-BBCF-6BA8BDCF4602}"/>
                </a:ext>
              </a:extLst>
            </p:cNvPr>
            <p:cNvSpPr/>
            <p:nvPr/>
          </p:nvSpPr>
          <p:spPr>
            <a:xfrm>
              <a:off x="2652820" y="321597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楕円 163">
              <a:extLst>
                <a:ext uri="{FF2B5EF4-FFF2-40B4-BE49-F238E27FC236}">
                  <a16:creationId xmlns:a16="http://schemas.microsoft.com/office/drawing/2014/main" id="{0F788C2F-8BA1-4849-8A2B-B3144C603B8C}"/>
                </a:ext>
              </a:extLst>
            </p:cNvPr>
            <p:cNvSpPr/>
            <p:nvPr/>
          </p:nvSpPr>
          <p:spPr>
            <a:xfrm>
              <a:off x="2765787" y="28413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楕円 164">
              <a:extLst>
                <a:ext uri="{FF2B5EF4-FFF2-40B4-BE49-F238E27FC236}">
                  <a16:creationId xmlns:a16="http://schemas.microsoft.com/office/drawing/2014/main" id="{DE384A23-0F88-4B13-AFAB-266570627777}"/>
                </a:ext>
              </a:extLst>
            </p:cNvPr>
            <p:cNvSpPr/>
            <p:nvPr/>
          </p:nvSpPr>
          <p:spPr>
            <a:xfrm>
              <a:off x="2887049" y="28413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楕円 165">
              <a:extLst>
                <a:ext uri="{FF2B5EF4-FFF2-40B4-BE49-F238E27FC236}">
                  <a16:creationId xmlns:a16="http://schemas.microsoft.com/office/drawing/2014/main" id="{2999D2A8-5236-44CD-BCFF-6F107ACDAE15}"/>
                </a:ext>
              </a:extLst>
            </p:cNvPr>
            <p:cNvSpPr/>
            <p:nvPr/>
          </p:nvSpPr>
          <p:spPr>
            <a:xfrm>
              <a:off x="3015932" y="30572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楕円 166">
              <a:extLst>
                <a:ext uri="{FF2B5EF4-FFF2-40B4-BE49-F238E27FC236}">
                  <a16:creationId xmlns:a16="http://schemas.microsoft.com/office/drawing/2014/main" id="{647C0793-B33F-4D81-B96A-1186CCE31CC5}"/>
                </a:ext>
              </a:extLst>
            </p:cNvPr>
            <p:cNvSpPr/>
            <p:nvPr/>
          </p:nvSpPr>
          <p:spPr>
            <a:xfrm>
              <a:off x="3158245" y="30572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8" name="直線コネクタ 167">
              <a:extLst>
                <a:ext uri="{FF2B5EF4-FFF2-40B4-BE49-F238E27FC236}">
                  <a16:creationId xmlns:a16="http://schemas.microsoft.com/office/drawing/2014/main" id="{454FCCD4-A304-4A5A-868A-0C3CE7E65ABD}"/>
                </a:ext>
              </a:extLst>
            </p:cNvPr>
            <p:cNvCxnSpPr>
              <a:cxnSpLocks/>
              <a:stCxn id="161" idx="5"/>
              <a:endCxn id="162" idx="1"/>
            </p:cNvCxnSpPr>
            <p:nvPr/>
          </p:nvCxnSpPr>
          <p:spPr>
            <a:xfrm>
              <a:off x="2479502" y="3132040"/>
              <a:ext cx="60287" cy="967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>
              <a:extLst>
                <a:ext uri="{FF2B5EF4-FFF2-40B4-BE49-F238E27FC236}">
                  <a16:creationId xmlns:a16="http://schemas.microsoft.com/office/drawing/2014/main" id="{9A2D9A57-857A-4784-ACB6-79F263AD6E68}"/>
                </a:ext>
              </a:extLst>
            </p:cNvPr>
            <p:cNvCxnSpPr>
              <a:cxnSpLocks/>
              <a:stCxn id="162" idx="6"/>
              <a:endCxn id="163" idx="2"/>
            </p:cNvCxnSpPr>
            <p:nvPr/>
          </p:nvCxnSpPr>
          <p:spPr>
            <a:xfrm>
              <a:off x="2614600" y="3259802"/>
              <a:ext cx="382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コネクタ 169">
              <a:extLst>
                <a:ext uri="{FF2B5EF4-FFF2-40B4-BE49-F238E27FC236}">
                  <a16:creationId xmlns:a16="http://schemas.microsoft.com/office/drawing/2014/main" id="{50A5225B-CC9F-4467-B379-5E4A1F8FDBFF}"/>
                </a:ext>
              </a:extLst>
            </p:cNvPr>
            <p:cNvCxnSpPr>
              <a:cxnSpLocks/>
              <a:stCxn id="163" idx="7"/>
              <a:endCxn id="164" idx="2"/>
            </p:cNvCxnSpPr>
            <p:nvPr/>
          </p:nvCxnSpPr>
          <p:spPr>
            <a:xfrm flipV="1">
              <a:off x="2727631" y="2885152"/>
              <a:ext cx="38156" cy="3436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コネクタ 170">
              <a:extLst>
                <a:ext uri="{FF2B5EF4-FFF2-40B4-BE49-F238E27FC236}">
                  <a16:creationId xmlns:a16="http://schemas.microsoft.com/office/drawing/2014/main" id="{FD1BD477-8A5D-4ECD-85B8-5BE31021D08E}"/>
                </a:ext>
              </a:extLst>
            </p:cNvPr>
            <p:cNvCxnSpPr>
              <a:cxnSpLocks/>
              <a:stCxn id="164" idx="6"/>
              <a:endCxn id="165" idx="2"/>
            </p:cNvCxnSpPr>
            <p:nvPr/>
          </p:nvCxnSpPr>
          <p:spPr>
            <a:xfrm>
              <a:off x="2853433" y="2885152"/>
              <a:ext cx="336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>
              <a:extLst>
                <a:ext uri="{FF2B5EF4-FFF2-40B4-BE49-F238E27FC236}">
                  <a16:creationId xmlns:a16="http://schemas.microsoft.com/office/drawing/2014/main" id="{35454D62-046F-4BBD-88A1-5AE901B60ADD}"/>
                </a:ext>
              </a:extLst>
            </p:cNvPr>
            <p:cNvCxnSpPr>
              <a:stCxn id="165" idx="5"/>
              <a:endCxn id="166" idx="1"/>
            </p:cNvCxnSpPr>
            <p:nvPr/>
          </p:nvCxnSpPr>
          <p:spPr>
            <a:xfrm>
              <a:off x="2961860" y="2916140"/>
              <a:ext cx="66907" cy="153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コネクタ 172">
              <a:extLst>
                <a:ext uri="{FF2B5EF4-FFF2-40B4-BE49-F238E27FC236}">
                  <a16:creationId xmlns:a16="http://schemas.microsoft.com/office/drawing/2014/main" id="{8716133E-E840-4024-BEB0-EECCA43E7147}"/>
                </a:ext>
              </a:extLst>
            </p:cNvPr>
            <p:cNvCxnSpPr>
              <a:stCxn id="166" idx="6"/>
              <a:endCxn id="167" idx="2"/>
            </p:cNvCxnSpPr>
            <p:nvPr/>
          </p:nvCxnSpPr>
          <p:spPr>
            <a:xfrm>
              <a:off x="3103578" y="3101052"/>
              <a:ext cx="546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329D1DA1-A6F0-4F3E-855E-7248C47E5CDA}"/>
              </a:ext>
            </a:extLst>
          </p:cNvPr>
          <p:cNvSpPr txBox="1"/>
          <p:nvPr/>
        </p:nvSpPr>
        <p:spPr>
          <a:xfrm>
            <a:off x="4425027" y="1436494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800" dirty="0"/>
              <a:t>⊗</a:t>
            </a: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45BD9076-739E-457E-A042-1158E4C7BF17}"/>
              </a:ext>
            </a:extLst>
          </p:cNvPr>
          <p:cNvSpPr txBox="1"/>
          <p:nvPr/>
        </p:nvSpPr>
        <p:spPr>
          <a:xfrm>
            <a:off x="218473" y="1981517"/>
            <a:ext cx="22254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filter kernels</a:t>
            </a:r>
          </a:p>
          <a:p>
            <a:pPr algn="l"/>
            <a:endParaRPr kumimoji="1" lang="en-US" altLang="ja-JP" sz="1400" dirty="0"/>
          </a:p>
          <a:p>
            <a:pPr algn="l"/>
            <a:r>
              <a:rPr kumimoji="1" lang="en-US" altLang="ja-JP" sz="1400" dirty="0"/>
              <a:t>patterns to be recognized</a:t>
            </a:r>
            <a:endParaRPr kumimoji="1" lang="ja-JP" altLang="en-US" sz="1400" dirty="0"/>
          </a:p>
        </p:txBody>
      </p:sp>
      <p:grpSp>
        <p:nvGrpSpPr>
          <p:cNvPr id="183" name="グループ化 182">
            <a:extLst>
              <a:ext uri="{FF2B5EF4-FFF2-40B4-BE49-F238E27FC236}">
                <a16:creationId xmlns:a16="http://schemas.microsoft.com/office/drawing/2014/main" id="{EF433326-F87A-4421-8FCE-D60DF2CD7469}"/>
              </a:ext>
            </a:extLst>
          </p:cNvPr>
          <p:cNvGrpSpPr/>
          <p:nvPr/>
        </p:nvGrpSpPr>
        <p:grpSpPr>
          <a:xfrm>
            <a:off x="1313826" y="3575824"/>
            <a:ext cx="3066676" cy="850616"/>
            <a:chOff x="1215358" y="1770432"/>
            <a:chExt cx="3066676" cy="867713"/>
          </a:xfrm>
        </p:grpSpPr>
        <p:sp>
          <p:nvSpPr>
            <p:cNvPr id="184" name="楕円 183">
              <a:extLst>
                <a:ext uri="{FF2B5EF4-FFF2-40B4-BE49-F238E27FC236}">
                  <a16:creationId xmlns:a16="http://schemas.microsoft.com/office/drawing/2014/main" id="{2871AAC1-E9F2-4F35-93AA-4BD873F88674}"/>
                </a:ext>
              </a:extLst>
            </p:cNvPr>
            <p:cNvSpPr/>
            <p:nvPr/>
          </p:nvSpPr>
          <p:spPr>
            <a:xfrm>
              <a:off x="1215358" y="2550165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楕円 184">
              <a:extLst>
                <a:ext uri="{FF2B5EF4-FFF2-40B4-BE49-F238E27FC236}">
                  <a16:creationId xmlns:a16="http://schemas.microsoft.com/office/drawing/2014/main" id="{E8DB51C0-0640-4F1C-BEFA-2E2CADB9203C}"/>
                </a:ext>
              </a:extLst>
            </p:cNvPr>
            <p:cNvSpPr/>
            <p:nvPr/>
          </p:nvSpPr>
          <p:spPr>
            <a:xfrm>
              <a:off x="1305632" y="25485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楕円 185">
              <a:extLst>
                <a:ext uri="{FF2B5EF4-FFF2-40B4-BE49-F238E27FC236}">
                  <a16:creationId xmlns:a16="http://schemas.microsoft.com/office/drawing/2014/main" id="{0A9FA1E9-F40E-4A7D-8EC4-535E02B81857}"/>
                </a:ext>
              </a:extLst>
            </p:cNvPr>
            <p:cNvSpPr/>
            <p:nvPr/>
          </p:nvSpPr>
          <p:spPr>
            <a:xfrm>
              <a:off x="1395906" y="24739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楕円 186">
              <a:extLst>
                <a:ext uri="{FF2B5EF4-FFF2-40B4-BE49-F238E27FC236}">
                  <a16:creationId xmlns:a16="http://schemas.microsoft.com/office/drawing/2014/main" id="{3D32B8DC-7AF6-41A6-AF33-5B8333A3C39B}"/>
                </a:ext>
              </a:extLst>
            </p:cNvPr>
            <p:cNvSpPr/>
            <p:nvPr/>
          </p:nvSpPr>
          <p:spPr>
            <a:xfrm>
              <a:off x="1486180" y="242600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楕円 187">
              <a:extLst>
                <a:ext uri="{FF2B5EF4-FFF2-40B4-BE49-F238E27FC236}">
                  <a16:creationId xmlns:a16="http://schemas.microsoft.com/office/drawing/2014/main" id="{ACF66A7E-2F8C-4DFE-BDF3-FD54F4F20000}"/>
                </a:ext>
              </a:extLst>
            </p:cNvPr>
            <p:cNvSpPr/>
            <p:nvPr/>
          </p:nvSpPr>
          <p:spPr>
            <a:xfrm>
              <a:off x="1576454" y="247110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楕円 188">
              <a:extLst>
                <a:ext uri="{FF2B5EF4-FFF2-40B4-BE49-F238E27FC236}">
                  <a16:creationId xmlns:a16="http://schemas.microsoft.com/office/drawing/2014/main" id="{802A078A-D85C-4A6F-971D-01534C871635}"/>
                </a:ext>
              </a:extLst>
            </p:cNvPr>
            <p:cNvSpPr/>
            <p:nvPr/>
          </p:nvSpPr>
          <p:spPr>
            <a:xfrm>
              <a:off x="1666728" y="23923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楕円 189">
              <a:extLst>
                <a:ext uri="{FF2B5EF4-FFF2-40B4-BE49-F238E27FC236}">
                  <a16:creationId xmlns:a16="http://schemas.microsoft.com/office/drawing/2014/main" id="{8707AD1F-3C30-4C14-985E-7694BF58FE24}"/>
                </a:ext>
              </a:extLst>
            </p:cNvPr>
            <p:cNvSpPr/>
            <p:nvPr/>
          </p:nvSpPr>
          <p:spPr>
            <a:xfrm>
              <a:off x="1757002" y="24387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楕円 190">
              <a:extLst>
                <a:ext uri="{FF2B5EF4-FFF2-40B4-BE49-F238E27FC236}">
                  <a16:creationId xmlns:a16="http://schemas.microsoft.com/office/drawing/2014/main" id="{6D3BDD18-54D8-43D0-B502-ECA3EEC87E84}"/>
                </a:ext>
              </a:extLst>
            </p:cNvPr>
            <p:cNvSpPr/>
            <p:nvPr/>
          </p:nvSpPr>
          <p:spPr>
            <a:xfrm>
              <a:off x="1847276" y="235932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楕円 191">
              <a:extLst>
                <a:ext uri="{FF2B5EF4-FFF2-40B4-BE49-F238E27FC236}">
                  <a16:creationId xmlns:a16="http://schemas.microsoft.com/office/drawing/2014/main" id="{EC206280-5537-46FF-B4EB-77F74C56A698}"/>
                </a:ext>
              </a:extLst>
            </p:cNvPr>
            <p:cNvSpPr/>
            <p:nvPr/>
          </p:nvSpPr>
          <p:spPr>
            <a:xfrm>
              <a:off x="1937550" y="239842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楕円 192">
              <a:extLst>
                <a:ext uri="{FF2B5EF4-FFF2-40B4-BE49-F238E27FC236}">
                  <a16:creationId xmlns:a16="http://schemas.microsoft.com/office/drawing/2014/main" id="{CE378C2E-F959-4B37-B164-389F00F8130E}"/>
                </a:ext>
              </a:extLst>
            </p:cNvPr>
            <p:cNvSpPr/>
            <p:nvPr/>
          </p:nvSpPr>
          <p:spPr>
            <a:xfrm>
              <a:off x="2027824" y="243634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楕円 193">
              <a:extLst>
                <a:ext uri="{FF2B5EF4-FFF2-40B4-BE49-F238E27FC236}">
                  <a16:creationId xmlns:a16="http://schemas.microsoft.com/office/drawing/2014/main" id="{9F90C5A9-EA66-4A8B-9E96-CAF8249125F1}"/>
                </a:ext>
              </a:extLst>
            </p:cNvPr>
            <p:cNvSpPr/>
            <p:nvPr/>
          </p:nvSpPr>
          <p:spPr>
            <a:xfrm>
              <a:off x="2118098" y="23745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楕円 194">
              <a:extLst>
                <a:ext uri="{FF2B5EF4-FFF2-40B4-BE49-F238E27FC236}">
                  <a16:creationId xmlns:a16="http://schemas.microsoft.com/office/drawing/2014/main" id="{F632AA20-2970-4D92-8113-85A0B950763E}"/>
                </a:ext>
              </a:extLst>
            </p:cNvPr>
            <p:cNvSpPr/>
            <p:nvPr/>
          </p:nvSpPr>
          <p:spPr>
            <a:xfrm>
              <a:off x="2208372" y="2404151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楕円 195">
              <a:extLst>
                <a:ext uri="{FF2B5EF4-FFF2-40B4-BE49-F238E27FC236}">
                  <a16:creationId xmlns:a16="http://schemas.microsoft.com/office/drawing/2014/main" id="{49B45DCB-114F-48F1-90AD-4FAD40D663EC}"/>
                </a:ext>
              </a:extLst>
            </p:cNvPr>
            <p:cNvSpPr/>
            <p:nvPr/>
          </p:nvSpPr>
          <p:spPr>
            <a:xfrm>
              <a:off x="2298646" y="23745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楕円 196">
              <a:extLst>
                <a:ext uri="{FF2B5EF4-FFF2-40B4-BE49-F238E27FC236}">
                  <a16:creationId xmlns:a16="http://schemas.microsoft.com/office/drawing/2014/main" id="{36BBCE11-7226-400B-B88A-93461C14AD4C}"/>
                </a:ext>
              </a:extLst>
            </p:cNvPr>
            <p:cNvSpPr/>
            <p:nvPr/>
          </p:nvSpPr>
          <p:spPr>
            <a:xfrm>
              <a:off x="2388920" y="233812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楕円 197">
              <a:extLst>
                <a:ext uri="{FF2B5EF4-FFF2-40B4-BE49-F238E27FC236}">
                  <a16:creationId xmlns:a16="http://schemas.microsoft.com/office/drawing/2014/main" id="{CFC42516-194E-494F-840C-C6756C6C37CA}"/>
                </a:ext>
              </a:extLst>
            </p:cNvPr>
            <p:cNvSpPr/>
            <p:nvPr/>
          </p:nvSpPr>
          <p:spPr>
            <a:xfrm>
              <a:off x="2479194" y="177043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楕円 198">
              <a:extLst>
                <a:ext uri="{FF2B5EF4-FFF2-40B4-BE49-F238E27FC236}">
                  <a16:creationId xmlns:a16="http://schemas.microsoft.com/office/drawing/2014/main" id="{2821411F-ED38-42DB-BCA3-B5B866C3708E}"/>
                </a:ext>
              </a:extLst>
            </p:cNvPr>
            <p:cNvSpPr/>
            <p:nvPr/>
          </p:nvSpPr>
          <p:spPr>
            <a:xfrm>
              <a:off x="2569468" y="207741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楕円 199">
              <a:extLst>
                <a:ext uri="{FF2B5EF4-FFF2-40B4-BE49-F238E27FC236}">
                  <a16:creationId xmlns:a16="http://schemas.microsoft.com/office/drawing/2014/main" id="{A72225B3-092A-41A8-AAF3-FEAC124047C9}"/>
                </a:ext>
              </a:extLst>
            </p:cNvPr>
            <p:cNvSpPr/>
            <p:nvPr/>
          </p:nvSpPr>
          <p:spPr>
            <a:xfrm>
              <a:off x="2659742" y="221615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楕円 200">
              <a:extLst>
                <a:ext uri="{FF2B5EF4-FFF2-40B4-BE49-F238E27FC236}">
                  <a16:creationId xmlns:a16="http://schemas.microsoft.com/office/drawing/2014/main" id="{79FC5F1F-CFFE-42B7-9B3E-7CA130776F8E}"/>
                </a:ext>
              </a:extLst>
            </p:cNvPr>
            <p:cNvSpPr/>
            <p:nvPr/>
          </p:nvSpPr>
          <p:spPr>
            <a:xfrm>
              <a:off x="2750016" y="233456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楕円 201">
              <a:extLst>
                <a:ext uri="{FF2B5EF4-FFF2-40B4-BE49-F238E27FC236}">
                  <a16:creationId xmlns:a16="http://schemas.microsoft.com/office/drawing/2014/main" id="{44F6E13C-EEC8-4DA1-87B3-E9CAB2EB6AB5}"/>
                </a:ext>
              </a:extLst>
            </p:cNvPr>
            <p:cNvSpPr/>
            <p:nvPr/>
          </p:nvSpPr>
          <p:spPr>
            <a:xfrm>
              <a:off x="2840290" y="244062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楕円 202">
              <a:extLst>
                <a:ext uri="{FF2B5EF4-FFF2-40B4-BE49-F238E27FC236}">
                  <a16:creationId xmlns:a16="http://schemas.microsoft.com/office/drawing/2014/main" id="{368E3C9A-F447-41C3-87A6-0D519626E454}"/>
                </a:ext>
              </a:extLst>
            </p:cNvPr>
            <p:cNvSpPr/>
            <p:nvPr/>
          </p:nvSpPr>
          <p:spPr>
            <a:xfrm>
              <a:off x="2930564" y="255049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楕円 203">
              <a:extLst>
                <a:ext uri="{FF2B5EF4-FFF2-40B4-BE49-F238E27FC236}">
                  <a16:creationId xmlns:a16="http://schemas.microsoft.com/office/drawing/2014/main" id="{693FFA1A-8ACE-4F7D-907B-29C4405B2F06}"/>
                </a:ext>
              </a:extLst>
            </p:cNvPr>
            <p:cNvSpPr/>
            <p:nvPr/>
          </p:nvSpPr>
          <p:spPr>
            <a:xfrm>
              <a:off x="3020838" y="248446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楕円 204">
              <a:extLst>
                <a:ext uri="{FF2B5EF4-FFF2-40B4-BE49-F238E27FC236}">
                  <a16:creationId xmlns:a16="http://schemas.microsoft.com/office/drawing/2014/main" id="{06190438-37A0-4487-9F46-F1BE44299AC0}"/>
                </a:ext>
              </a:extLst>
            </p:cNvPr>
            <p:cNvSpPr/>
            <p:nvPr/>
          </p:nvSpPr>
          <p:spPr>
            <a:xfrm>
              <a:off x="3111112" y="234093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楕円 205">
              <a:extLst>
                <a:ext uri="{FF2B5EF4-FFF2-40B4-BE49-F238E27FC236}">
                  <a16:creationId xmlns:a16="http://schemas.microsoft.com/office/drawing/2014/main" id="{B7B40A1A-E016-4448-860D-7C4C3E3051A7}"/>
                </a:ext>
              </a:extLst>
            </p:cNvPr>
            <p:cNvSpPr/>
            <p:nvPr/>
          </p:nvSpPr>
          <p:spPr>
            <a:xfrm>
              <a:off x="3201386" y="236506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楕円 206">
              <a:extLst>
                <a:ext uri="{FF2B5EF4-FFF2-40B4-BE49-F238E27FC236}">
                  <a16:creationId xmlns:a16="http://schemas.microsoft.com/office/drawing/2014/main" id="{87308AAB-DFC4-494D-BD6B-416A58850A04}"/>
                </a:ext>
              </a:extLst>
            </p:cNvPr>
            <p:cNvSpPr/>
            <p:nvPr/>
          </p:nvSpPr>
          <p:spPr>
            <a:xfrm>
              <a:off x="3291660" y="229695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楕円 207">
              <a:extLst>
                <a:ext uri="{FF2B5EF4-FFF2-40B4-BE49-F238E27FC236}">
                  <a16:creationId xmlns:a16="http://schemas.microsoft.com/office/drawing/2014/main" id="{8971823F-4721-482F-9585-0F5F16478933}"/>
                </a:ext>
              </a:extLst>
            </p:cNvPr>
            <p:cNvSpPr/>
            <p:nvPr/>
          </p:nvSpPr>
          <p:spPr>
            <a:xfrm>
              <a:off x="3381934" y="232542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楕円 208">
              <a:extLst>
                <a:ext uri="{FF2B5EF4-FFF2-40B4-BE49-F238E27FC236}">
                  <a16:creationId xmlns:a16="http://schemas.microsoft.com/office/drawing/2014/main" id="{4004235E-2863-46C8-975F-AC9E943139DD}"/>
                </a:ext>
              </a:extLst>
            </p:cNvPr>
            <p:cNvSpPr/>
            <p:nvPr/>
          </p:nvSpPr>
          <p:spPr>
            <a:xfrm>
              <a:off x="3472208" y="227588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楕円 209">
              <a:extLst>
                <a:ext uri="{FF2B5EF4-FFF2-40B4-BE49-F238E27FC236}">
                  <a16:creationId xmlns:a16="http://schemas.microsoft.com/office/drawing/2014/main" id="{0172B227-859A-4B45-BFAC-624BED793F9D}"/>
                </a:ext>
              </a:extLst>
            </p:cNvPr>
            <p:cNvSpPr/>
            <p:nvPr/>
          </p:nvSpPr>
          <p:spPr>
            <a:xfrm>
              <a:off x="3562482" y="233901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楕円 210">
              <a:extLst>
                <a:ext uri="{FF2B5EF4-FFF2-40B4-BE49-F238E27FC236}">
                  <a16:creationId xmlns:a16="http://schemas.microsoft.com/office/drawing/2014/main" id="{19718F81-8E51-4D4B-B365-B720181C3238}"/>
                </a:ext>
              </a:extLst>
            </p:cNvPr>
            <p:cNvSpPr/>
            <p:nvPr/>
          </p:nvSpPr>
          <p:spPr>
            <a:xfrm>
              <a:off x="3652756" y="236919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楕円 211">
              <a:extLst>
                <a:ext uri="{FF2B5EF4-FFF2-40B4-BE49-F238E27FC236}">
                  <a16:creationId xmlns:a16="http://schemas.microsoft.com/office/drawing/2014/main" id="{990A2764-E374-475C-844E-F8FEF3453134}"/>
                </a:ext>
              </a:extLst>
            </p:cNvPr>
            <p:cNvSpPr/>
            <p:nvPr/>
          </p:nvSpPr>
          <p:spPr>
            <a:xfrm>
              <a:off x="3743030" y="243143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楕円 212">
              <a:extLst>
                <a:ext uri="{FF2B5EF4-FFF2-40B4-BE49-F238E27FC236}">
                  <a16:creationId xmlns:a16="http://schemas.microsoft.com/office/drawing/2014/main" id="{D8301F21-2E2B-4E8B-B18D-3B5D2113D6A9}"/>
                </a:ext>
              </a:extLst>
            </p:cNvPr>
            <p:cNvSpPr/>
            <p:nvPr/>
          </p:nvSpPr>
          <p:spPr>
            <a:xfrm>
              <a:off x="3833304" y="241458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楕円 213">
              <a:extLst>
                <a:ext uri="{FF2B5EF4-FFF2-40B4-BE49-F238E27FC236}">
                  <a16:creationId xmlns:a16="http://schemas.microsoft.com/office/drawing/2014/main" id="{89321368-ADD5-4CD3-BA94-8FC4011B7E29}"/>
                </a:ext>
              </a:extLst>
            </p:cNvPr>
            <p:cNvSpPr/>
            <p:nvPr/>
          </p:nvSpPr>
          <p:spPr>
            <a:xfrm>
              <a:off x="3923578" y="237837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楕円 214">
              <a:extLst>
                <a:ext uri="{FF2B5EF4-FFF2-40B4-BE49-F238E27FC236}">
                  <a16:creationId xmlns:a16="http://schemas.microsoft.com/office/drawing/2014/main" id="{A584ECC8-6870-447C-9E0A-5061C88A7E0F}"/>
                </a:ext>
              </a:extLst>
            </p:cNvPr>
            <p:cNvSpPr/>
            <p:nvPr/>
          </p:nvSpPr>
          <p:spPr>
            <a:xfrm>
              <a:off x="4013852" y="247782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楕円 215">
              <a:extLst>
                <a:ext uri="{FF2B5EF4-FFF2-40B4-BE49-F238E27FC236}">
                  <a16:creationId xmlns:a16="http://schemas.microsoft.com/office/drawing/2014/main" id="{C145750A-CADD-44BE-8F1E-E8DE12641310}"/>
                </a:ext>
              </a:extLst>
            </p:cNvPr>
            <p:cNvSpPr/>
            <p:nvPr/>
          </p:nvSpPr>
          <p:spPr>
            <a:xfrm>
              <a:off x="4104126" y="242205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楕円 216">
              <a:extLst>
                <a:ext uri="{FF2B5EF4-FFF2-40B4-BE49-F238E27FC236}">
                  <a16:creationId xmlns:a16="http://schemas.microsoft.com/office/drawing/2014/main" id="{5E8769E5-EF52-4F24-9594-5B3265FCF9CA}"/>
                </a:ext>
              </a:extLst>
            </p:cNvPr>
            <p:cNvSpPr/>
            <p:nvPr/>
          </p:nvSpPr>
          <p:spPr>
            <a:xfrm>
              <a:off x="4194388" y="251371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8" name="直線コネクタ 217">
              <a:extLst>
                <a:ext uri="{FF2B5EF4-FFF2-40B4-BE49-F238E27FC236}">
                  <a16:creationId xmlns:a16="http://schemas.microsoft.com/office/drawing/2014/main" id="{9AA8D172-BC91-4068-ABCE-2065997070A0}"/>
                </a:ext>
              </a:extLst>
            </p:cNvPr>
            <p:cNvCxnSpPr>
              <a:cxnSpLocks/>
              <a:stCxn id="184" idx="5"/>
              <a:endCxn id="185" idx="1"/>
            </p:cNvCxnSpPr>
            <p:nvPr/>
          </p:nvCxnSpPr>
          <p:spPr>
            <a:xfrm flipV="1">
              <a:off x="1290169" y="2561395"/>
              <a:ext cx="28298" cy="635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>
              <a:extLst>
                <a:ext uri="{FF2B5EF4-FFF2-40B4-BE49-F238E27FC236}">
                  <a16:creationId xmlns:a16="http://schemas.microsoft.com/office/drawing/2014/main" id="{3B3FDD53-7D23-4B55-B88D-60FF4AC9A5BA}"/>
                </a:ext>
              </a:extLst>
            </p:cNvPr>
            <p:cNvCxnSpPr>
              <a:cxnSpLocks/>
              <a:stCxn id="185" idx="7"/>
              <a:endCxn id="186" idx="3"/>
            </p:cNvCxnSpPr>
            <p:nvPr/>
          </p:nvCxnSpPr>
          <p:spPr>
            <a:xfrm flipV="1">
              <a:off x="1380443" y="2548771"/>
              <a:ext cx="28298" cy="126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>
              <a:extLst>
                <a:ext uri="{FF2B5EF4-FFF2-40B4-BE49-F238E27FC236}">
                  <a16:creationId xmlns:a16="http://schemas.microsoft.com/office/drawing/2014/main" id="{FF44B3E5-F6F2-4B7D-B0DB-3FDAFDD8C0FC}"/>
                </a:ext>
              </a:extLst>
            </p:cNvPr>
            <p:cNvCxnSpPr>
              <a:stCxn id="186" idx="7"/>
              <a:endCxn id="187" idx="3"/>
            </p:cNvCxnSpPr>
            <p:nvPr/>
          </p:nvCxnSpPr>
          <p:spPr>
            <a:xfrm>
              <a:off x="1470717" y="2486795"/>
              <a:ext cx="28298" cy="14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>
              <a:extLst>
                <a:ext uri="{FF2B5EF4-FFF2-40B4-BE49-F238E27FC236}">
                  <a16:creationId xmlns:a16="http://schemas.microsoft.com/office/drawing/2014/main" id="{306A3692-863A-44EC-9CCC-1085EDF32E27}"/>
                </a:ext>
              </a:extLst>
            </p:cNvPr>
            <p:cNvCxnSpPr>
              <a:stCxn id="187" idx="5"/>
              <a:endCxn id="188" idx="1"/>
            </p:cNvCxnSpPr>
            <p:nvPr/>
          </p:nvCxnSpPr>
          <p:spPr>
            <a:xfrm flipV="1">
              <a:off x="1560991" y="2483941"/>
              <a:ext cx="28298" cy="16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>
              <a:extLst>
                <a:ext uri="{FF2B5EF4-FFF2-40B4-BE49-F238E27FC236}">
                  <a16:creationId xmlns:a16="http://schemas.microsoft.com/office/drawing/2014/main" id="{E29A3021-A38E-4B54-9295-4C1DE51CC166}"/>
                </a:ext>
              </a:extLst>
            </p:cNvPr>
            <p:cNvCxnSpPr>
              <a:stCxn id="188" idx="7"/>
              <a:endCxn id="189" idx="3"/>
            </p:cNvCxnSpPr>
            <p:nvPr/>
          </p:nvCxnSpPr>
          <p:spPr>
            <a:xfrm flipV="1">
              <a:off x="1651265" y="2467171"/>
              <a:ext cx="28298" cy="16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>
              <a:extLst>
                <a:ext uri="{FF2B5EF4-FFF2-40B4-BE49-F238E27FC236}">
                  <a16:creationId xmlns:a16="http://schemas.microsoft.com/office/drawing/2014/main" id="{C014D504-C46B-411B-AD82-9405632C401E}"/>
                </a:ext>
              </a:extLst>
            </p:cNvPr>
            <p:cNvCxnSpPr>
              <a:stCxn id="189" idx="5"/>
              <a:endCxn id="190" idx="1"/>
            </p:cNvCxnSpPr>
            <p:nvPr/>
          </p:nvCxnSpPr>
          <p:spPr>
            <a:xfrm flipV="1">
              <a:off x="1741539" y="2451564"/>
              <a:ext cx="28298" cy="156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>
              <a:extLst>
                <a:ext uri="{FF2B5EF4-FFF2-40B4-BE49-F238E27FC236}">
                  <a16:creationId xmlns:a16="http://schemas.microsoft.com/office/drawing/2014/main" id="{1A48EAC1-06B6-4C88-B688-6CA3189FA031}"/>
                </a:ext>
              </a:extLst>
            </p:cNvPr>
            <p:cNvCxnSpPr>
              <a:cxnSpLocks/>
              <a:stCxn id="190" idx="7"/>
              <a:endCxn id="191" idx="3"/>
            </p:cNvCxnSpPr>
            <p:nvPr/>
          </p:nvCxnSpPr>
          <p:spPr>
            <a:xfrm flipV="1">
              <a:off x="1831813" y="2434131"/>
              <a:ext cx="28298" cy="17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コネクタ 224">
              <a:extLst>
                <a:ext uri="{FF2B5EF4-FFF2-40B4-BE49-F238E27FC236}">
                  <a16:creationId xmlns:a16="http://schemas.microsoft.com/office/drawing/2014/main" id="{5397DE4E-8F83-4A47-AF09-130D80874844}"/>
                </a:ext>
              </a:extLst>
            </p:cNvPr>
            <p:cNvCxnSpPr>
              <a:stCxn id="191" idx="5"/>
              <a:endCxn id="192" idx="1"/>
            </p:cNvCxnSpPr>
            <p:nvPr/>
          </p:nvCxnSpPr>
          <p:spPr>
            <a:xfrm flipV="1">
              <a:off x="1922087" y="2411263"/>
              <a:ext cx="28298" cy="228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>
              <a:extLst>
                <a:ext uri="{FF2B5EF4-FFF2-40B4-BE49-F238E27FC236}">
                  <a16:creationId xmlns:a16="http://schemas.microsoft.com/office/drawing/2014/main" id="{984BCE0A-2F67-4263-8F97-55369744F058}"/>
                </a:ext>
              </a:extLst>
            </p:cNvPr>
            <p:cNvCxnSpPr>
              <a:stCxn id="192" idx="5"/>
              <a:endCxn id="193" idx="1"/>
            </p:cNvCxnSpPr>
            <p:nvPr/>
          </p:nvCxnSpPr>
          <p:spPr>
            <a:xfrm flipV="1">
              <a:off x="2012361" y="2449182"/>
              <a:ext cx="28298" cy="24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>
              <a:extLst>
                <a:ext uri="{FF2B5EF4-FFF2-40B4-BE49-F238E27FC236}">
                  <a16:creationId xmlns:a16="http://schemas.microsoft.com/office/drawing/2014/main" id="{C8B5A724-6D4A-44F9-B692-2F7C6C8B3533}"/>
                </a:ext>
              </a:extLst>
            </p:cNvPr>
            <p:cNvCxnSpPr>
              <a:stCxn id="193" idx="7"/>
              <a:endCxn id="194" idx="3"/>
            </p:cNvCxnSpPr>
            <p:nvPr/>
          </p:nvCxnSpPr>
          <p:spPr>
            <a:xfrm>
              <a:off x="2102635" y="2449182"/>
              <a:ext cx="28298" cy="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>
              <a:extLst>
                <a:ext uri="{FF2B5EF4-FFF2-40B4-BE49-F238E27FC236}">
                  <a16:creationId xmlns:a16="http://schemas.microsoft.com/office/drawing/2014/main" id="{F5477B85-2768-4EE0-AAAC-4972FEF3A448}"/>
                </a:ext>
              </a:extLst>
            </p:cNvPr>
            <p:cNvCxnSpPr>
              <a:stCxn id="194" idx="5"/>
              <a:endCxn id="195" idx="1"/>
            </p:cNvCxnSpPr>
            <p:nvPr/>
          </p:nvCxnSpPr>
          <p:spPr>
            <a:xfrm flipV="1">
              <a:off x="2192909" y="2416986"/>
              <a:ext cx="28298" cy="32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>
              <a:extLst>
                <a:ext uri="{FF2B5EF4-FFF2-40B4-BE49-F238E27FC236}">
                  <a16:creationId xmlns:a16="http://schemas.microsoft.com/office/drawing/2014/main" id="{D2541A6D-C0EA-4C80-B11D-639E63BD02A1}"/>
                </a:ext>
              </a:extLst>
            </p:cNvPr>
            <p:cNvCxnSpPr>
              <a:stCxn id="195" idx="7"/>
              <a:endCxn id="196" idx="3"/>
            </p:cNvCxnSpPr>
            <p:nvPr/>
          </p:nvCxnSpPr>
          <p:spPr>
            <a:xfrm>
              <a:off x="2283183" y="2416986"/>
              <a:ext cx="28298" cy="32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>
              <a:extLst>
                <a:ext uri="{FF2B5EF4-FFF2-40B4-BE49-F238E27FC236}">
                  <a16:creationId xmlns:a16="http://schemas.microsoft.com/office/drawing/2014/main" id="{C7CBDAF2-1588-4A8D-BA68-4B0A873F8208}"/>
                </a:ext>
              </a:extLst>
            </p:cNvPr>
            <p:cNvCxnSpPr>
              <a:cxnSpLocks/>
              <a:stCxn id="196" idx="6"/>
              <a:endCxn id="197" idx="2"/>
            </p:cNvCxnSpPr>
            <p:nvPr/>
          </p:nvCxnSpPr>
          <p:spPr>
            <a:xfrm flipV="1">
              <a:off x="2386292" y="2381950"/>
              <a:ext cx="2628" cy="36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コネクタ 230">
              <a:extLst>
                <a:ext uri="{FF2B5EF4-FFF2-40B4-BE49-F238E27FC236}">
                  <a16:creationId xmlns:a16="http://schemas.microsoft.com/office/drawing/2014/main" id="{AE3FB8D1-065B-4F5D-93B3-9A91FCA4912A}"/>
                </a:ext>
              </a:extLst>
            </p:cNvPr>
            <p:cNvCxnSpPr>
              <a:cxnSpLocks/>
              <a:stCxn id="197" idx="0"/>
              <a:endCxn id="198" idx="3"/>
            </p:cNvCxnSpPr>
            <p:nvPr/>
          </p:nvCxnSpPr>
          <p:spPr>
            <a:xfrm flipV="1">
              <a:off x="2432743" y="1845243"/>
              <a:ext cx="59286" cy="4928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>
              <a:extLst>
                <a:ext uri="{FF2B5EF4-FFF2-40B4-BE49-F238E27FC236}">
                  <a16:creationId xmlns:a16="http://schemas.microsoft.com/office/drawing/2014/main" id="{71309529-FEF9-4564-A67C-674695E68327}"/>
                </a:ext>
              </a:extLst>
            </p:cNvPr>
            <p:cNvCxnSpPr>
              <a:stCxn id="198" idx="5"/>
              <a:endCxn id="199" idx="0"/>
            </p:cNvCxnSpPr>
            <p:nvPr/>
          </p:nvCxnSpPr>
          <p:spPr>
            <a:xfrm>
              <a:off x="2554005" y="1845243"/>
              <a:ext cx="59286" cy="2321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線コネクタ 232">
              <a:extLst>
                <a:ext uri="{FF2B5EF4-FFF2-40B4-BE49-F238E27FC236}">
                  <a16:creationId xmlns:a16="http://schemas.microsoft.com/office/drawing/2014/main" id="{4B1087F1-34AF-467E-A558-BEC52B2E9C63}"/>
                </a:ext>
              </a:extLst>
            </p:cNvPr>
            <p:cNvCxnSpPr>
              <a:stCxn id="199" idx="5"/>
              <a:endCxn id="200" idx="1"/>
            </p:cNvCxnSpPr>
            <p:nvPr/>
          </p:nvCxnSpPr>
          <p:spPr>
            <a:xfrm>
              <a:off x="2644279" y="2152221"/>
              <a:ext cx="28298" cy="76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線コネクタ 233">
              <a:extLst>
                <a:ext uri="{FF2B5EF4-FFF2-40B4-BE49-F238E27FC236}">
                  <a16:creationId xmlns:a16="http://schemas.microsoft.com/office/drawing/2014/main" id="{6636A223-623B-4F32-BF4F-F7A96044401B}"/>
                </a:ext>
              </a:extLst>
            </p:cNvPr>
            <p:cNvCxnSpPr>
              <a:cxnSpLocks/>
              <a:stCxn id="200" idx="5"/>
              <a:endCxn id="201" idx="1"/>
            </p:cNvCxnSpPr>
            <p:nvPr/>
          </p:nvCxnSpPr>
          <p:spPr>
            <a:xfrm>
              <a:off x="2734553" y="2290965"/>
              <a:ext cx="28298" cy="56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>
              <a:extLst>
                <a:ext uri="{FF2B5EF4-FFF2-40B4-BE49-F238E27FC236}">
                  <a16:creationId xmlns:a16="http://schemas.microsoft.com/office/drawing/2014/main" id="{E0AC9EDB-1ECD-4324-8951-3EEE41E035AD}"/>
                </a:ext>
              </a:extLst>
            </p:cNvPr>
            <p:cNvCxnSpPr>
              <a:stCxn id="201" idx="5"/>
              <a:endCxn id="202" idx="1"/>
            </p:cNvCxnSpPr>
            <p:nvPr/>
          </p:nvCxnSpPr>
          <p:spPr>
            <a:xfrm>
              <a:off x="2824827" y="2409374"/>
              <a:ext cx="28298" cy="44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線コネクタ 235">
              <a:extLst>
                <a:ext uri="{FF2B5EF4-FFF2-40B4-BE49-F238E27FC236}">
                  <a16:creationId xmlns:a16="http://schemas.microsoft.com/office/drawing/2014/main" id="{BF0AFF92-41AE-4412-8DC9-8772CAB5AABF}"/>
                </a:ext>
              </a:extLst>
            </p:cNvPr>
            <p:cNvCxnSpPr>
              <a:cxnSpLocks/>
              <a:stCxn id="202" idx="5"/>
              <a:endCxn id="203" idx="1"/>
            </p:cNvCxnSpPr>
            <p:nvPr/>
          </p:nvCxnSpPr>
          <p:spPr>
            <a:xfrm>
              <a:off x="2915101" y="2515437"/>
              <a:ext cx="28298" cy="478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線コネクタ 236">
              <a:extLst>
                <a:ext uri="{FF2B5EF4-FFF2-40B4-BE49-F238E27FC236}">
                  <a16:creationId xmlns:a16="http://schemas.microsoft.com/office/drawing/2014/main" id="{093E4F06-0414-4FE1-B5FA-6CD16A9A9096}"/>
                </a:ext>
              </a:extLst>
            </p:cNvPr>
            <p:cNvCxnSpPr>
              <a:stCxn id="203" idx="7"/>
              <a:endCxn id="204" idx="3"/>
            </p:cNvCxnSpPr>
            <p:nvPr/>
          </p:nvCxnSpPr>
          <p:spPr>
            <a:xfrm flipV="1">
              <a:off x="3005375" y="2559275"/>
              <a:ext cx="28298" cy="4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コネクタ 237">
              <a:extLst>
                <a:ext uri="{FF2B5EF4-FFF2-40B4-BE49-F238E27FC236}">
                  <a16:creationId xmlns:a16="http://schemas.microsoft.com/office/drawing/2014/main" id="{8B336392-CDBB-4000-B6B5-4AE07E8D3362}"/>
                </a:ext>
              </a:extLst>
            </p:cNvPr>
            <p:cNvCxnSpPr>
              <a:stCxn id="204" idx="7"/>
              <a:endCxn id="205" idx="3"/>
            </p:cNvCxnSpPr>
            <p:nvPr/>
          </p:nvCxnSpPr>
          <p:spPr>
            <a:xfrm flipV="1">
              <a:off x="3095649" y="2415744"/>
              <a:ext cx="28298" cy="81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コネクタ 238">
              <a:extLst>
                <a:ext uri="{FF2B5EF4-FFF2-40B4-BE49-F238E27FC236}">
                  <a16:creationId xmlns:a16="http://schemas.microsoft.com/office/drawing/2014/main" id="{B4CCA603-2B00-4482-9367-7A93202C6C83}"/>
                </a:ext>
              </a:extLst>
            </p:cNvPr>
            <p:cNvCxnSpPr>
              <a:cxnSpLocks/>
              <a:stCxn id="205" idx="5"/>
              <a:endCxn id="206" idx="2"/>
            </p:cNvCxnSpPr>
            <p:nvPr/>
          </p:nvCxnSpPr>
          <p:spPr>
            <a:xfrm flipV="1">
              <a:off x="3185923" y="2408891"/>
              <a:ext cx="15463" cy="6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線コネクタ 239">
              <a:extLst>
                <a:ext uri="{FF2B5EF4-FFF2-40B4-BE49-F238E27FC236}">
                  <a16:creationId xmlns:a16="http://schemas.microsoft.com/office/drawing/2014/main" id="{93C1194A-29AD-4EE0-9ED4-9C4B710AECAA}"/>
                </a:ext>
              </a:extLst>
            </p:cNvPr>
            <p:cNvCxnSpPr>
              <a:stCxn id="206" idx="7"/>
              <a:endCxn id="207" idx="2"/>
            </p:cNvCxnSpPr>
            <p:nvPr/>
          </p:nvCxnSpPr>
          <p:spPr>
            <a:xfrm flipV="1">
              <a:off x="3276197" y="2340775"/>
              <a:ext cx="15463" cy="37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線コネクタ 240">
              <a:extLst>
                <a:ext uri="{FF2B5EF4-FFF2-40B4-BE49-F238E27FC236}">
                  <a16:creationId xmlns:a16="http://schemas.microsoft.com/office/drawing/2014/main" id="{74510FDA-C192-4635-8E7A-C1D1CAA30B36}"/>
                </a:ext>
              </a:extLst>
            </p:cNvPr>
            <p:cNvCxnSpPr>
              <a:cxnSpLocks/>
              <a:stCxn id="207" idx="6"/>
              <a:endCxn id="208" idx="2"/>
            </p:cNvCxnSpPr>
            <p:nvPr/>
          </p:nvCxnSpPr>
          <p:spPr>
            <a:xfrm>
              <a:off x="3379306" y="2340775"/>
              <a:ext cx="2628" cy="28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線コネクタ 241">
              <a:extLst>
                <a:ext uri="{FF2B5EF4-FFF2-40B4-BE49-F238E27FC236}">
                  <a16:creationId xmlns:a16="http://schemas.microsoft.com/office/drawing/2014/main" id="{8E664057-7599-4324-9EB2-49595245EC04}"/>
                </a:ext>
              </a:extLst>
            </p:cNvPr>
            <p:cNvCxnSpPr>
              <a:cxnSpLocks/>
              <a:stCxn id="208" idx="6"/>
              <a:endCxn id="209" idx="3"/>
            </p:cNvCxnSpPr>
            <p:nvPr/>
          </p:nvCxnSpPr>
          <p:spPr>
            <a:xfrm flipV="1">
              <a:off x="3469580" y="2350691"/>
              <a:ext cx="15463" cy="185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線コネクタ 242">
              <a:extLst>
                <a:ext uri="{FF2B5EF4-FFF2-40B4-BE49-F238E27FC236}">
                  <a16:creationId xmlns:a16="http://schemas.microsoft.com/office/drawing/2014/main" id="{BE674BD7-31D9-4047-9FEE-ACC8525187FA}"/>
                </a:ext>
              </a:extLst>
            </p:cNvPr>
            <p:cNvCxnSpPr>
              <a:cxnSpLocks/>
              <a:stCxn id="209" idx="5"/>
              <a:endCxn id="210" idx="1"/>
            </p:cNvCxnSpPr>
            <p:nvPr/>
          </p:nvCxnSpPr>
          <p:spPr>
            <a:xfrm>
              <a:off x="3547019" y="2350691"/>
              <a:ext cx="28298" cy="1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線コネクタ 243">
              <a:extLst>
                <a:ext uri="{FF2B5EF4-FFF2-40B4-BE49-F238E27FC236}">
                  <a16:creationId xmlns:a16="http://schemas.microsoft.com/office/drawing/2014/main" id="{3A012845-6A59-4556-A434-A9DCA0349667}"/>
                </a:ext>
              </a:extLst>
            </p:cNvPr>
            <p:cNvCxnSpPr>
              <a:cxnSpLocks/>
              <a:stCxn id="210" idx="6"/>
              <a:endCxn id="211" idx="2"/>
            </p:cNvCxnSpPr>
            <p:nvPr/>
          </p:nvCxnSpPr>
          <p:spPr>
            <a:xfrm>
              <a:off x="3650128" y="2382833"/>
              <a:ext cx="2628" cy="30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コネクタ 244">
              <a:extLst>
                <a:ext uri="{FF2B5EF4-FFF2-40B4-BE49-F238E27FC236}">
                  <a16:creationId xmlns:a16="http://schemas.microsoft.com/office/drawing/2014/main" id="{3F1722B3-CA14-4F7F-9393-06EF3E74D214}"/>
                </a:ext>
              </a:extLst>
            </p:cNvPr>
            <p:cNvCxnSpPr>
              <a:stCxn id="211" idx="5"/>
              <a:endCxn id="212" idx="1"/>
            </p:cNvCxnSpPr>
            <p:nvPr/>
          </p:nvCxnSpPr>
          <p:spPr>
            <a:xfrm>
              <a:off x="3727567" y="2444003"/>
              <a:ext cx="28298" cy="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コネクタ 245">
              <a:extLst>
                <a:ext uri="{FF2B5EF4-FFF2-40B4-BE49-F238E27FC236}">
                  <a16:creationId xmlns:a16="http://schemas.microsoft.com/office/drawing/2014/main" id="{FF4DBF7B-7305-4BFF-948E-698D2BA9E738}"/>
                </a:ext>
              </a:extLst>
            </p:cNvPr>
            <p:cNvCxnSpPr>
              <a:cxnSpLocks/>
              <a:stCxn id="212" idx="6"/>
              <a:endCxn id="213" idx="2"/>
            </p:cNvCxnSpPr>
            <p:nvPr/>
          </p:nvCxnSpPr>
          <p:spPr>
            <a:xfrm flipV="1">
              <a:off x="3830676" y="2458406"/>
              <a:ext cx="2628" cy="168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コネクタ 246">
              <a:extLst>
                <a:ext uri="{FF2B5EF4-FFF2-40B4-BE49-F238E27FC236}">
                  <a16:creationId xmlns:a16="http://schemas.microsoft.com/office/drawing/2014/main" id="{C6B8A0B2-860E-441F-9C70-AF6AB0638D64}"/>
                </a:ext>
              </a:extLst>
            </p:cNvPr>
            <p:cNvCxnSpPr>
              <a:cxnSpLocks/>
              <a:stCxn id="213" idx="6"/>
              <a:endCxn id="214" idx="2"/>
            </p:cNvCxnSpPr>
            <p:nvPr/>
          </p:nvCxnSpPr>
          <p:spPr>
            <a:xfrm flipV="1">
              <a:off x="3920950" y="2422195"/>
              <a:ext cx="2628" cy="36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線コネクタ 247">
              <a:extLst>
                <a:ext uri="{FF2B5EF4-FFF2-40B4-BE49-F238E27FC236}">
                  <a16:creationId xmlns:a16="http://schemas.microsoft.com/office/drawing/2014/main" id="{DCEF43B4-13C4-47F2-BFBC-76203BA7D8E8}"/>
                </a:ext>
              </a:extLst>
            </p:cNvPr>
            <p:cNvCxnSpPr>
              <a:stCxn id="214" idx="5"/>
              <a:endCxn id="215" idx="1"/>
            </p:cNvCxnSpPr>
            <p:nvPr/>
          </p:nvCxnSpPr>
          <p:spPr>
            <a:xfrm>
              <a:off x="3998389" y="2453183"/>
              <a:ext cx="28298" cy="37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コネクタ 248">
              <a:extLst>
                <a:ext uri="{FF2B5EF4-FFF2-40B4-BE49-F238E27FC236}">
                  <a16:creationId xmlns:a16="http://schemas.microsoft.com/office/drawing/2014/main" id="{0AD8DEFB-AC7B-45AD-A939-E660BA2C9491}"/>
                </a:ext>
              </a:extLst>
            </p:cNvPr>
            <p:cNvCxnSpPr>
              <a:cxnSpLocks/>
              <a:stCxn id="215" idx="7"/>
              <a:endCxn id="216" idx="2"/>
            </p:cNvCxnSpPr>
            <p:nvPr/>
          </p:nvCxnSpPr>
          <p:spPr>
            <a:xfrm flipV="1">
              <a:off x="4088663" y="2465879"/>
              <a:ext cx="15463" cy="247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コネクタ 249">
              <a:extLst>
                <a:ext uri="{FF2B5EF4-FFF2-40B4-BE49-F238E27FC236}">
                  <a16:creationId xmlns:a16="http://schemas.microsoft.com/office/drawing/2014/main" id="{A50501EB-0D9C-4174-BEEA-0B7D15819311}"/>
                </a:ext>
              </a:extLst>
            </p:cNvPr>
            <p:cNvCxnSpPr>
              <a:stCxn id="216" idx="5"/>
              <a:endCxn id="217" idx="1"/>
            </p:cNvCxnSpPr>
            <p:nvPr/>
          </p:nvCxnSpPr>
          <p:spPr>
            <a:xfrm>
              <a:off x="4178937" y="2496867"/>
              <a:ext cx="28286" cy="29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グループ化 256">
            <a:extLst>
              <a:ext uri="{FF2B5EF4-FFF2-40B4-BE49-F238E27FC236}">
                <a16:creationId xmlns:a16="http://schemas.microsoft.com/office/drawing/2014/main" id="{1CCA449E-86AA-44C5-A990-3667865BE0A1}"/>
              </a:ext>
            </a:extLst>
          </p:cNvPr>
          <p:cNvGrpSpPr/>
          <p:nvPr/>
        </p:nvGrpSpPr>
        <p:grpSpPr>
          <a:xfrm>
            <a:off x="5205845" y="3259131"/>
            <a:ext cx="3066676" cy="1581886"/>
            <a:chOff x="1215358" y="1464675"/>
            <a:chExt cx="3066676" cy="1613682"/>
          </a:xfrm>
        </p:grpSpPr>
        <p:sp>
          <p:nvSpPr>
            <p:cNvPr id="258" name="楕円 257">
              <a:extLst>
                <a:ext uri="{FF2B5EF4-FFF2-40B4-BE49-F238E27FC236}">
                  <a16:creationId xmlns:a16="http://schemas.microsoft.com/office/drawing/2014/main" id="{A4B7FF35-1166-411D-8E11-358D6E9D93FA}"/>
                </a:ext>
              </a:extLst>
            </p:cNvPr>
            <p:cNvSpPr/>
            <p:nvPr/>
          </p:nvSpPr>
          <p:spPr>
            <a:xfrm>
              <a:off x="1215358" y="236441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楕円 258">
              <a:extLst>
                <a:ext uri="{FF2B5EF4-FFF2-40B4-BE49-F238E27FC236}">
                  <a16:creationId xmlns:a16="http://schemas.microsoft.com/office/drawing/2014/main" id="{9DFB1C19-133A-4561-85CD-854D304FA471}"/>
                </a:ext>
              </a:extLst>
            </p:cNvPr>
            <p:cNvSpPr/>
            <p:nvPr/>
          </p:nvSpPr>
          <p:spPr>
            <a:xfrm>
              <a:off x="1305632" y="255744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楕円 259">
              <a:extLst>
                <a:ext uri="{FF2B5EF4-FFF2-40B4-BE49-F238E27FC236}">
                  <a16:creationId xmlns:a16="http://schemas.microsoft.com/office/drawing/2014/main" id="{DA27C502-B7A9-4983-8CC1-4640B30ACA55}"/>
                </a:ext>
              </a:extLst>
            </p:cNvPr>
            <p:cNvSpPr/>
            <p:nvPr/>
          </p:nvSpPr>
          <p:spPr>
            <a:xfrm>
              <a:off x="1395906" y="245490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楕円 260">
              <a:extLst>
                <a:ext uri="{FF2B5EF4-FFF2-40B4-BE49-F238E27FC236}">
                  <a16:creationId xmlns:a16="http://schemas.microsoft.com/office/drawing/2014/main" id="{18663955-28BC-407E-958E-2DF4429C6748}"/>
                </a:ext>
              </a:extLst>
            </p:cNvPr>
            <p:cNvSpPr/>
            <p:nvPr/>
          </p:nvSpPr>
          <p:spPr>
            <a:xfrm>
              <a:off x="1486180" y="236313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楕円 261">
              <a:extLst>
                <a:ext uri="{FF2B5EF4-FFF2-40B4-BE49-F238E27FC236}">
                  <a16:creationId xmlns:a16="http://schemas.microsoft.com/office/drawing/2014/main" id="{12096916-288E-4F68-AE79-D69A9FA7780E}"/>
                </a:ext>
              </a:extLst>
            </p:cNvPr>
            <p:cNvSpPr/>
            <p:nvPr/>
          </p:nvSpPr>
          <p:spPr>
            <a:xfrm>
              <a:off x="1576454" y="260445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楕円 262">
              <a:extLst>
                <a:ext uri="{FF2B5EF4-FFF2-40B4-BE49-F238E27FC236}">
                  <a16:creationId xmlns:a16="http://schemas.microsoft.com/office/drawing/2014/main" id="{D3905BCF-41DC-4C2A-A811-3B88CC960F23}"/>
                </a:ext>
              </a:extLst>
            </p:cNvPr>
            <p:cNvSpPr/>
            <p:nvPr/>
          </p:nvSpPr>
          <p:spPr>
            <a:xfrm>
              <a:off x="1666728" y="228695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楕円 263">
              <a:extLst>
                <a:ext uri="{FF2B5EF4-FFF2-40B4-BE49-F238E27FC236}">
                  <a16:creationId xmlns:a16="http://schemas.microsoft.com/office/drawing/2014/main" id="{54376520-80E8-4B2F-A73B-AD957188ADF4}"/>
                </a:ext>
              </a:extLst>
            </p:cNvPr>
            <p:cNvSpPr/>
            <p:nvPr/>
          </p:nvSpPr>
          <p:spPr>
            <a:xfrm>
              <a:off x="1757002" y="267367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楕円 264">
              <a:extLst>
                <a:ext uri="{FF2B5EF4-FFF2-40B4-BE49-F238E27FC236}">
                  <a16:creationId xmlns:a16="http://schemas.microsoft.com/office/drawing/2014/main" id="{22985E67-636B-4F39-BCD4-6A808241AC48}"/>
                </a:ext>
              </a:extLst>
            </p:cNvPr>
            <p:cNvSpPr/>
            <p:nvPr/>
          </p:nvSpPr>
          <p:spPr>
            <a:xfrm>
              <a:off x="1847276" y="2344715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楕円 265">
              <a:extLst>
                <a:ext uri="{FF2B5EF4-FFF2-40B4-BE49-F238E27FC236}">
                  <a16:creationId xmlns:a16="http://schemas.microsoft.com/office/drawing/2014/main" id="{53B1A809-483A-436B-944C-AAFDBC26FE70}"/>
                </a:ext>
              </a:extLst>
            </p:cNvPr>
            <p:cNvSpPr/>
            <p:nvPr/>
          </p:nvSpPr>
          <p:spPr>
            <a:xfrm>
              <a:off x="1937550" y="243017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楕円 266">
              <a:extLst>
                <a:ext uri="{FF2B5EF4-FFF2-40B4-BE49-F238E27FC236}">
                  <a16:creationId xmlns:a16="http://schemas.microsoft.com/office/drawing/2014/main" id="{519A68DD-DE36-40C8-9835-01DCA416FBF4}"/>
                </a:ext>
              </a:extLst>
            </p:cNvPr>
            <p:cNvSpPr/>
            <p:nvPr/>
          </p:nvSpPr>
          <p:spPr>
            <a:xfrm>
              <a:off x="2027824" y="251255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楕円 267">
              <a:extLst>
                <a:ext uri="{FF2B5EF4-FFF2-40B4-BE49-F238E27FC236}">
                  <a16:creationId xmlns:a16="http://schemas.microsoft.com/office/drawing/2014/main" id="{F7E4B4BB-5CC0-428E-BA62-9BFDE4467AC6}"/>
                </a:ext>
              </a:extLst>
            </p:cNvPr>
            <p:cNvSpPr/>
            <p:nvPr/>
          </p:nvSpPr>
          <p:spPr>
            <a:xfrm>
              <a:off x="2118098" y="2332015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楕円 268">
              <a:extLst>
                <a:ext uri="{FF2B5EF4-FFF2-40B4-BE49-F238E27FC236}">
                  <a16:creationId xmlns:a16="http://schemas.microsoft.com/office/drawing/2014/main" id="{BEF55D5B-4EB9-4803-8D73-1EC483095947}"/>
                </a:ext>
              </a:extLst>
            </p:cNvPr>
            <p:cNvSpPr/>
            <p:nvPr/>
          </p:nvSpPr>
          <p:spPr>
            <a:xfrm>
              <a:off x="2208372" y="255417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楕円 269">
              <a:extLst>
                <a:ext uri="{FF2B5EF4-FFF2-40B4-BE49-F238E27FC236}">
                  <a16:creationId xmlns:a16="http://schemas.microsoft.com/office/drawing/2014/main" id="{DA62005E-03E1-4932-8AEE-E46C8B5B544C}"/>
                </a:ext>
              </a:extLst>
            </p:cNvPr>
            <p:cNvSpPr/>
            <p:nvPr/>
          </p:nvSpPr>
          <p:spPr>
            <a:xfrm>
              <a:off x="2298646" y="231518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楕円 270">
              <a:extLst>
                <a:ext uri="{FF2B5EF4-FFF2-40B4-BE49-F238E27FC236}">
                  <a16:creationId xmlns:a16="http://schemas.microsoft.com/office/drawing/2014/main" id="{D2A65425-DAF8-47D7-AC60-FF8AC5D0D669}"/>
                </a:ext>
              </a:extLst>
            </p:cNvPr>
            <p:cNvSpPr/>
            <p:nvPr/>
          </p:nvSpPr>
          <p:spPr>
            <a:xfrm>
              <a:off x="2388920" y="259657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楕円 271">
              <a:extLst>
                <a:ext uri="{FF2B5EF4-FFF2-40B4-BE49-F238E27FC236}">
                  <a16:creationId xmlns:a16="http://schemas.microsoft.com/office/drawing/2014/main" id="{F4045E8C-D015-453A-B636-3B82FB380DD4}"/>
                </a:ext>
              </a:extLst>
            </p:cNvPr>
            <p:cNvSpPr/>
            <p:nvPr/>
          </p:nvSpPr>
          <p:spPr>
            <a:xfrm>
              <a:off x="2479194" y="1464675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楕円 272">
              <a:extLst>
                <a:ext uri="{FF2B5EF4-FFF2-40B4-BE49-F238E27FC236}">
                  <a16:creationId xmlns:a16="http://schemas.microsoft.com/office/drawing/2014/main" id="{50D6D744-F947-46EC-91F6-717E35490F64}"/>
                </a:ext>
              </a:extLst>
            </p:cNvPr>
            <p:cNvSpPr/>
            <p:nvPr/>
          </p:nvSpPr>
          <p:spPr>
            <a:xfrm>
              <a:off x="2569468" y="2990711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楕円 273">
              <a:extLst>
                <a:ext uri="{FF2B5EF4-FFF2-40B4-BE49-F238E27FC236}">
                  <a16:creationId xmlns:a16="http://schemas.microsoft.com/office/drawing/2014/main" id="{A41DB9AE-5C68-42F4-8E53-ABEDC7A182DC}"/>
                </a:ext>
              </a:extLst>
            </p:cNvPr>
            <p:cNvSpPr/>
            <p:nvPr/>
          </p:nvSpPr>
          <p:spPr>
            <a:xfrm>
              <a:off x="2659742" y="275066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楕円 274">
              <a:extLst>
                <a:ext uri="{FF2B5EF4-FFF2-40B4-BE49-F238E27FC236}">
                  <a16:creationId xmlns:a16="http://schemas.microsoft.com/office/drawing/2014/main" id="{3C2A5B7B-3BEC-4B37-A344-E01D83F3CB61}"/>
                </a:ext>
              </a:extLst>
            </p:cNvPr>
            <p:cNvSpPr/>
            <p:nvPr/>
          </p:nvSpPr>
          <p:spPr>
            <a:xfrm>
              <a:off x="2750016" y="258698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楕円 275">
              <a:extLst>
                <a:ext uri="{FF2B5EF4-FFF2-40B4-BE49-F238E27FC236}">
                  <a16:creationId xmlns:a16="http://schemas.microsoft.com/office/drawing/2014/main" id="{3A0BD448-497D-4D10-95ED-70A35B247AFA}"/>
                </a:ext>
              </a:extLst>
            </p:cNvPr>
            <p:cNvSpPr/>
            <p:nvPr/>
          </p:nvSpPr>
          <p:spPr>
            <a:xfrm>
              <a:off x="2840290" y="247110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楕円 276">
              <a:extLst>
                <a:ext uri="{FF2B5EF4-FFF2-40B4-BE49-F238E27FC236}">
                  <a16:creationId xmlns:a16="http://schemas.microsoft.com/office/drawing/2014/main" id="{125BCECB-3385-4224-B58B-01D8EEAA286C}"/>
                </a:ext>
              </a:extLst>
            </p:cNvPr>
            <p:cNvSpPr/>
            <p:nvPr/>
          </p:nvSpPr>
          <p:spPr>
            <a:xfrm>
              <a:off x="2930564" y="2706091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楕円 277">
              <a:extLst>
                <a:ext uri="{FF2B5EF4-FFF2-40B4-BE49-F238E27FC236}">
                  <a16:creationId xmlns:a16="http://schemas.microsoft.com/office/drawing/2014/main" id="{D2D4E257-C11C-45FA-805E-3A02AEB0253A}"/>
                </a:ext>
              </a:extLst>
            </p:cNvPr>
            <p:cNvSpPr/>
            <p:nvPr/>
          </p:nvSpPr>
          <p:spPr>
            <a:xfrm>
              <a:off x="3020838" y="242414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楕円 278">
              <a:extLst>
                <a:ext uri="{FF2B5EF4-FFF2-40B4-BE49-F238E27FC236}">
                  <a16:creationId xmlns:a16="http://schemas.microsoft.com/office/drawing/2014/main" id="{5FD7B08E-2BE1-4E75-8185-73FEDC552CB5}"/>
                </a:ext>
              </a:extLst>
            </p:cNvPr>
            <p:cNvSpPr/>
            <p:nvPr/>
          </p:nvSpPr>
          <p:spPr>
            <a:xfrm>
              <a:off x="3111112" y="245269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楕円 279">
              <a:extLst>
                <a:ext uri="{FF2B5EF4-FFF2-40B4-BE49-F238E27FC236}">
                  <a16:creationId xmlns:a16="http://schemas.microsoft.com/office/drawing/2014/main" id="{72275079-472E-4E67-B268-7421D0A3E9EC}"/>
                </a:ext>
              </a:extLst>
            </p:cNvPr>
            <p:cNvSpPr/>
            <p:nvPr/>
          </p:nvSpPr>
          <p:spPr>
            <a:xfrm>
              <a:off x="3201386" y="242856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楕円 280">
              <a:extLst>
                <a:ext uri="{FF2B5EF4-FFF2-40B4-BE49-F238E27FC236}">
                  <a16:creationId xmlns:a16="http://schemas.microsoft.com/office/drawing/2014/main" id="{438FAA77-1596-4D0A-99C4-73741C925E22}"/>
                </a:ext>
              </a:extLst>
            </p:cNvPr>
            <p:cNvSpPr/>
            <p:nvPr/>
          </p:nvSpPr>
          <p:spPr>
            <a:xfrm>
              <a:off x="3291660" y="232235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楕円 281">
              <a:extLst>
                <a:ext uri="{FF2B5EF4-FFF2-40B4-BE49-F238E27FC236}">
                  <a16:creationId xmlns:a16="http://schemas.microsoft.com/office/drawing/2014/main" id="{25BEA862-D472-45EE-8268-0BC365C69BCD}"/>
                </a:ext>
              </a:extLst>
            </p:cNvPr>
            <p:cNvSpPr/>
            <p:nvPr/>
          </p:nvSpPr>
          <p:spPr>
            <a:xfrm>
              <a:off x="3381934" y="252862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楕円 282">
              <a:extLst>
                <a:ext uri="{FF2B5EF4-FFF2-40B4-BE49-F238E27FC236}">
                  <a16:creationId xmlns:a16="http://schemas.microsoft.com/office/drawing/2014/main" id="{2E086EDB-B858-4F3A-B5DD-A72D7FFBC1A8}"/>
                </a:ext>
              </a:extLst>
            </p:cNvPr>
            <p:cNvSpPr/>
            <p:nvPr/>
          </p:nvSpPr>
          <p:spPr>
            <a:xfrm>
              <a:off x="3472208" y="226317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楕円 283">
              <a:extLst>
                <a:ext uri="{FF2B5EF4-FFF2-40B4-BE49-F238E27FC236}">
                  <a16:creationId xmlns:a16="http://schemas.microsoft.com/office/drawing/2014/main" id="{8DC6AE01-47C7-41B8-8415-87914C39EF8A}"/>
                </a:ext>
              </a:extLst>
            </p:cNvPr>
            <p:cNvSpPr/>
            <p:nvPr/>
          </p:nvSpPr>
          <p:spPr>
            <a:xfrm>
              <a:off x="3562482" y="262317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楕円 284">
              <a:extLst>
                <a:ext uri="{FF2B5EF4-FFF2-40B4-BE49-F238E27FC236}">
                  <a16:creationId xmlns:a16="http://schemas.microsoft.com/office/drawing/2014/main" id="{5E5A5F45-FFE9-479D-ACDD-C99D02085285}"/>
                </a:ext>
              </a:extLst>
            </p:cNvPr>
            <p:cNvSpPr/>
            <p:nvPr/>
          </p:nvSpPr>
          <p:spPr>
            <a:xfrm>
              <a:off x="3652756" y="239776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楕円 285">
              <a:extLst>
                <a:ext uri="{FF2B5EF4-FFF2-40B4-BE49-F238E27FC236}">
                  <a16:creationId xmlns:a16="http://schemas.microsoft.com/office/drawing/2014/main" id="{CFA78F3D-1BA6-4984-9CE4-BA1FB3A281FE}"/>
                </a:ext>
              </a:extLst>
            </p:cNvPr>
            <p:cNvSpPr/>
            <p:nvPr/>
          </p:nvSpPr>
          <p:spPr>
            <a:xfrm>
              <a:off x="3743030" y="246318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楕円 286">
              <a:extLst>
                <a:ext uri="{FF2B5EF4-FFF2-40B4-BE49-F238E27FC236}">
                  <a16:creationId xmlns:a16="http://schemas.microsoft.com/office/drawing/2014/main" id="{AFBD2398-051C-44D8-9F21-CEB998FF59AD}"/>
                </a:ext>
              </a:extLst>
            </p:cNvPr>
            <p:cNvSpPr/>
            <p:nvPr/>
          </p:nvSpPr>
          <p:spPr>
            <a:xfrm>
              <a:off x="3833304" y="255269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楕円 287">
              <a:extLst>
                <a:ext uri="{FF2B5EF4-FFF2-40B4-BE49-F238E27FC236}">
                  <a16:creationId xmlns:a16="http://schemas.microsoft.com/office/drawing/2014/main" id="{71FA1991-0676-4D57-A6A2-DEEBB94E7F91}"/>
                </a:ext>
              </a:extLst>
            </p:cNvPr>
            <p:cNvSpPr/>
            <p:nvPr/>
          </p:nvSpPr>
          <p:spPr>
            <a:xfrm>
              <a:off x="3923578" y="230762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楕円 288">
              <a:extLst>
                <a:ext uri="{FF2B5EF4-FFF2-40B4-BE49-F238E27FC236}">
                  <a16:creationId xmlns:a16="http://schemas.microsoft.com/office/drawing/2014/main" id="{39C03DE1-E284-4949-83CD-4ABEA93090E1}"/>
                </a:ext>
              </a:extLst>
            </p:cNvPr>
            <p:cNvSpPr/>
            <p:nvPr/>
          </p:nvSpPr>
          <p:spPr>
            <a:xfrm>
              <a:off x="4013852" y="24984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楕円 289">
              <a:extLst>
                <a:ext uri="{FF2B5EF4-FFF2-40B4-BE49-F238E27FC236}">
                  <a16:creationId xmlns:a16="http://schemas.microsoft.com/office/drawing/2014/main" id="{7B812922-B8FB-45EF-8875-FA0750DA8C7D}"/>
                </a:ext>
              </a:extLst>
            </p:cNvPr>
            <p:cNvSpPr/>
            <p:nvPr/>
          </p:nvSpPr>
          <p:spPr>
            <a:xfrm>
              <a:off x="4104126" y="232044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楕円 290">
              <a:extLst>
                <a:ext uri="{FF2B5EF4-FFF2-40B4-BE49-F238E27FC236}">
                  <a16:creationId xmlns:a16="http://schemas.microsoft.com/office/drawing/2014/main" id="{863D216A-697B-4409-B99F-4CB361FC03D1}"/>
                </a:ext>
              </a:extLst>
            </p:cNvPr>
            <p:cNvSpPr/>
            <p:nvPr/>
          </p:nvSpPr>
          <p:spPr>
            <a:xfrm>
              <a:off x="4194388" y="247401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2" name="直線コネクタ 291">
              <a:extLst>
                <a:ext uri="{FF2B5EF4-FFF2-40B4-BE49-F238E27FC236}">
                  <a16:creationId xmlns:a16="http://schemas.microsoft.com/office/drawing/2014/main" id="{2C2EDE3E-231A-460A-991D-50125980ECE8}"/>
                </a:ext>
              </a:extLst>
            </p:cNvPr>
            <p:cNvCxnSpPr>
              <a:cxnSpLocks/>
              <a:stCxn id="258" idx="5"/>
              <a:endCxn id="259" idx="1"/>
            </p:cNvCxnSpPr>
            <p:nvPr/>
          </p:nvCxnSpPr>
          <p:spPr>
            <a:xfrm>
              <a:off x="1290169" y="2439230"/>
              <a:ext cx="28298" cy="131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線コネクタ 292">
              <a:extLst>
                <a:ext uri="{FF2B5EF4-FFF2-40B4-BE49-F238E27FC236}">
                  <a16:creationId xmlns:a16="http://schemas.microsoft.com/office/drawing/2014/main" id="{0710941F-2463-4E91-AB58-FACBE29319FE}"/>
                </a:ext>
              </a:extLst>
            </p:cNvPr>
            <p:cNvCxnSpPr>
              <a:cxnSpLocks/>
              <a:stCxn id="259" idx="7"/>
              <a:endCxn id="260" idx="3"/>
            </p:cNvCxnSpPr>
            <p:nvPr/>
          </p:nvCxnSpPr>
          <p:spPr>
            <a:xfrm flipV="1">
              <a:off x="1380443" y="2529719"/>
              <a:ext cx="28298" cy="40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線コネクタ 293">
              <a:extLst>
                <a:ext uri="{FF2B5EF4-FFF2-40B4-BE49-F238E27FC236}">
                  <a16:creationId xmlns:a16="http://schemas.microsoft.com/office/drawing/2014/main" id="{5393BBD5-9608-46E1-8C58-4F2DE85BA068}"/>
                </a:ext>
              </a:extLst>
            </p:cNvPr>
            <p:cNvCxnSpPr>
              <a:stCxn id="260" idx="7"/>
              <a:endCxn id="261" idx="3"/>
            </p:cNvCxnSpPr>
            <p:nvPr/>
          </p:nvCxnSpPr>
          <p:spPr>
            <a:xfrm flipV="1">
              <a:off x="1470717" y="2437949"/>
              <a:ext cx="28298" cy="29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線コネクタ 294">
              <a:extLst>
                <a:ext uri="{FF2B5EF4-FFF2-40B4-BE49-F238E27FC236}">
                  <a16:creationId xmlns:a16="http://schemas.microsoft.com/office/drawing/2014/main" id="{88BC0633-57A5-4C9A-985E-B5153410B6DA}"/>
                </a:ext>
              </a:extLst>
            </p:cNvPr>
            <p:cNvCxnSpPr>
              <a:stCxn id="261" idx="5"/>
              <a:endCxn id="262" idx="1"/>
            </p:cNvCxnSpPr>
            <p:nvPr/>
          </p:nvCxnSpPr>
          <p:spPr>
            <a:xfrm>
              <a:off x="1560991" y="2437949"/>
              <a:ext cx="28298" cy="179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線コネクタ 295">
              <a:extLst>
                <a:ext uri="{FF2B5EF4-FFF2-40B4-BE49-F238E27FC236}">
                  <a16:creationId xmlns:a16="http://schemas.microsoft.com/office/drawing/2014/main" id="{46D27B61-AF3D-4321-A2AE-FDA1D5A6BBE3}"/>
                </a:ext>
              </a:extLst>
            </p:cNvPr>
            <p:cNvCxnSpPr>
              <a:stCxn id="262" idx="7"/>
              <a:endCxn id="263" idx="3"/>
            </p:cNvCxnSpPr>
            <p:nvPr/>
          </p:nvCxnSpPr>
          <p:spPr>
            <a:xfrm flipV="1">
              <a:off x="1651265" y="2361761"/>
              <a:ext cx="28298" cy="255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線コネクタ 296">
              <a:extLst>
                <a:ext uri="{FF2B5EF4-FFF2-40B4-BE49-F238E27FC236}">
                  <a16:creationId xmlns:a16="http://schemas.microsoft.com/office/drawing/2014/main" id="{2CFAFA2A-5D2F-420C-B964-67693157CA80}"/>
                </a:ext>
              </a:extLst>
            </p:cNvPr>
            <p:cNvCxnSpPr>
              <a:stCxn id="263" idx="5"/>
              <a:endCxn id="264" idx="1"/>
            </p:cNvCxnSpPr>
            <p:nvPr/>
          </p:nvCxnSpPr>
          <p:spPr>
            <a:xfrm>
              <a:off x="1741539" y="2361761"/>
              <a:ext cx="28298" cy="3247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線コネクタ 297">
              <a:extLst>
                <a:ext uri="{FF2B5EF4-FFF2-40B4-BE49-F238E27FC236}">
                  <a16:creationId xmlns:a16="http://schemas.microsoft.com/office/drawing/2014/main" id="{1D9E339F-D6D2-4BEA-A5C9-85B321ED73C7}"/>
                </a:ext>
              </a:extLst>
            </p:cNvPr>
            <p:cNvCxnSpPr>
              <a:cxnSpLocks/>
              <a:stCxn id="264" idx="7"/>
              <a:endCxn id="265" idx="3"/>
            </p:cNvCxnSpPr>
            <p:nvPr/>
          </p:nvCxnSpPr>
          <p:spPr>
            <a:xfrm flipV="1">
              <a:off x="1831813" y="2419526"/>
              <a:ext cx="28298" cy="266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線コネクタ 298">
              <a:extLst>
                <a:ext uri="{FF2B5EF4-FFF2-40B4-BE49-F238E27FC236}">
                  <a16:creationId xmlns:a16="http://schemas.microsoft.com/office/drawing/2014/main" id="{7439E8DD-0CF5-4B8D-B865-2C464381347F}"/>
                </a:ext>
              </a:extLst>
            </p:cNvPr>
            <p:cNvCxnSpPr>
              <a:stCxn id="265" idx="5"/>
              <a:endCxn id="266" idx="1"/>
            </p:cNvCxnSpPr>
            <p:nvPr/>
          </p:nvCxnSpPr>
          <p:spPr>
            <a:xfrm>
              <a:off x="1922087" y="2419526"/>
              <a:ext cx="28298" cy="23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線コネクタ 299">
              <a:extLst>
                <a:ext uri="{FF2B5EF4-FFF2-40B4-BE49-F238E27FC236}">
                  <a16:creationId xmlns:a16="http://schemas.microsoft.com/office/drawing/2014/main" id="{C614B3CF-59B5-4B84-84F3-2A1EA138715D}"/>
                </a:ext>
              </a:extLst>
            </p:cNvPr>
            <p:cNvCxnSpPr>
              <a:cxnSpLocks/>
              <a:stCxn id="266" idx="6"/>
              <a:endCxn id="267" idx="2"/>
            </p:cNvCxnSpPr>
            <p:nvPr/>
          </p:nvCxnSpPr>
          <p:spPr>
            <a:xfrm>
              <a:off x="2025196" y="2474001"/>
              <a:ext cx="2628" cy="82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線コネクタ 300">
              <a:extLst>
                <a:ext uri="{FF2B5EF4-FFF2-40B4-BE49-F238E27FC236}">
                  <a16:creationId xmlns:a16="http://schemas.microsoft.com/office/drawing/2014/main" id="{E90D4C94-1FF3-4035-A46D-7A3E5EFD401A}"/>
                </a:ext>
              </a:extLst>
            </p:cNvPr>
            <p:cNvCxnSpPr>
              <a:stCxn id="267" idx="7"/>
              <a:endCxn id="268" idx="3"/>
            </p:cNvCxnSpPr>
            <p:nvPr/>
          </p:nvCxnSpPr>
          <p:spPr>
            <a:xfrm flipV="1">
              <a:off x="2102635" y="2406826"/>
              <a:ext cx="28298" cy="118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線コネクタ 301">
              <a:extLst>
                <a:ext uri="{FF2B5EF4-FFF2-40B4-BE49-F238E27FC236}">
                  <a16:creationId xmlns:a16="http://schemas.microsoft.com/office/drawing/2014/main" id="{89F99C8C-7BD8-49BD-9966-05D7A0335C14}"/>
                </a:ext>
              </a:extLst>
            </p:cNvPr>
            <p:cNvCxnSpPr>
              <a:stCxn id="268" idx="5"/>
              <a:endCxn id="269" idx="1"/>
            </p:cNvCxnSpPr>
            <p:nvPr/>
          </p:nvCxnSpPr>
          <p:spPr>
            <a:xfrm>
              <a:off x="2192909" y="2406826"/>
              <a:ext cx="28298" cy="1601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線コネクタ 302">
              <a:extLst>
                <a:ext uri="{FF2B5EF4-FFF2-40B4-BE49-F238E27FC236}">
                  <a16:creationId xmlns:a16="http://schemas.microsoft.com/office/drawing/2014/main" id="{7B620CFF-1EEE-44DE-83F4-54F5A0A4E3FC}"/>
                </a:ext>
              </a:extLst>
            </p:cNvPr>
            <p:cNvCxnSpPr>
              <a:stCxn id="269" idx="7"/>
              <a:endCxn id="270" idx="3"/>
            </p:cNvCxnSpPr>
            <p:nvPr/>
          </p:nvCxnSpPr>
          <p:spPr>
            <a:xfrm flipV="1">
              <a:off x="2283183" y="2390000"/>
              <a:ext cx="28298" cy="1770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線コネクタ 303">
              <a:extLst>
                <a:ext uri="{FF2B5EF4-FFF2-40B4-BE49-F238E27FC236}">
                  <a16:creationId xmlns:a16="http://schemas.microsoft.com/office/drawing/2014/main" id="{F5B40B7C-076D-400A-BFFB-AF3CF2C046D1}"/>
                </a:ext>
              </a:extLst>
            </p:cNvPr>
            <p:cNvCxnSpPr>
              <a:stCxn id="270" idx="5"/>
              <a:endCxn id="271" idx="1"/>
            </p:cNvCxnSpPr>
            <p:nvPr/>
          </p:nvCxnSpPr>
          <p:spPr>
            <a:xfrm>
              <a:off x="2373457" y="2390000"/>
              <a:ext cx="28298" cy="219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線コネクタ 304">
              <a:extLst>
                <a:ext uri="{FF2B5EF4-FFF2-40B4-BE49-F238E27FC236}">
                  <a16:creationId xmlns:a16="http://schemas.microsoft.com/office/drawing/2014/main" id="{152FBAE6-138E-4AA3-B7DF-878785B7A949}"/>
                </a:ext>
              </a:extLst>
            </p:cNvPr>
            <p:cNvCxnSpPr>
              <a:cxnSpLocks/>
              <a:stCxn id="271" idx="0"/>
              <a:endCxn id="272" idx="3"/>
            </p:cNvCxnSpPr>
            <p:nvPr/>
          </p:nvCxnSpPr>
          <p:spPr>
            <a:xfrm flipV="1">
              <a:off x="2432743" y="1539486"/>
              <a:ext cx="59286" cy="1057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線コネクタ 305">
              <a:extLst>
                <a:ext uri="{FF2B5EF4-FFF2-40B4-BE49-F238E27FC236}">
                  <a16:creationId xmlns:a16="http://schemas.microsoft.com/office/drawing/2014/main" id="{BB89D693-420B-4146-9D84-036F12DF3B02}"/>
                </a:ext>
              </a:extLst>
            </p:cNvPr>
            <p:cNvCxnSpPr>
              <a:stCxn id="272" idx="5"/>
              <a:endCxn id="273" idx="0"/>
            </p:cNvCxnSpPr>
            <p:nvPr/>
          </p:nvCxnSpPr>
          <p:spPr>
            <a:xfrm>
              <a:off x="2554005" y="1539486"/>
              <a:ext cx="59286" cy="1451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線コネクタ 306">
              <a:extLst>
                <a:ext uri="{FF2B5EF4-FFF2-40B4-BE49-F238E27FC236}">
                  <a16:creationId xmlns:a16="http://schemas.microsoft.com/office/drawing/2014/main" id="{93F666E7-62F2-41BC-AF20-F6F7F2340519}"/>
                </a:ext>
              </a:extLst>
            </p:cNvPr>
            <p:cNvCxnSpPr>
              <a:cxnSpLocks/>
              <a:stCxn id="273" idx="7"/>
              <a:endCxn id="274" idx="3"/>
            </p:cNvCxnSpPr>
            <p:nvPr/>
          </p:nvCxnSpPr>
          <p:spPr>
            <a:xfrm flipV="1">
              <a:off x="2644279" y="2825480"/>
              <a:ext cx="28298" cy="178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線コネクタ 307">
              <a:extLst>
                <a:ext uri="{FF2B5EF4-FFF2-40B4-BE49-F238E27FC236}">
                  <a16:creationId xmlns:a16="http://schemas.microsoft.com/office/drawing/2014/main" id="{B29BB693-6836-4A1C-BBD3-625BB877A63E}"/>
                </a:ext>
              </a:extLst>
            </p:cNvPr>
            <p:cNvCxnSpPr>
              <a:cxnSpLocks/>
              <a:stCxn id="274" idx="7"/>
              <a:endCxn id="275" idx="3"/>
            </p:cNvCxnSpPr>
            <p:nvPr/>
          </p:nvCxnSpPr>
          <p:spPr>
            <a:xfrm flipV="1">
              <a:off x="2734553" y="2661791"/>
              <a:ext cx="28298" cy="1017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線コネクタ 308">
              <a:extLst>
                <a:ext uri="{FF2B5EF4-FFF2-40B4-BE49-F238E27FC236}">
                  <a16:creationId xmlns:a16="http://schemas.microsoft.com/office/drawing/2014/main" id="{03DB6672-2842-43A1-8641-334FEBBA97D0}"/>
                </a:ext>
              </a:extLst>
            </p:cNvPr>
            <p:cNvCxnSpPr>
              <a:cxnSpLocks/>
              <a:stCxn id="275" idx="7"/>
              <a:endCxn id="276" idx="3"/>
            </p:cNvCxnSpPr>
            <p:nvPr/>
          </p:nvCxnSpPr>
          <p:spPr>
            <a:xfrm flipV="1">
              <a:off x="2824827" y="2545917"/>
              <a:ext cx="28298" cy="538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線コネクタ 309">
              <a:extLst>
                <a:ext uri="{FF2B5EF4-FFF2-40B4-BE49-F238E27FC236}">
                  <a16:creationId xmlns:a16="http://schemas.microsoft.com/office/drawing/2014/main" id="{301CBED2-628C-4A98-AF64-B888D0815F2C}"/>
                </a:ext>
              </a:extLst>
            </p:cNvPr>
            <p:cNvCxnSpPr>
              <a:cxnSpLocks/>
              <a:stCxn id="276" idx="5"/>
              <a:endCxn id="277" idx="1"/>
            </p:cNvCxnSpPr>
            <p:nvPr/>
          </p:nvCxnSpPr>
          <p:spPr>
            <a:xfrm>
              <a:off x="2915101" y="2545916"/>
              <a:ext cx="28298" cy="1730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線コネクタ 310">
              <a:extLst>
                <a:ext uri="{FF2B5EF4-FFF2-40B4-BE49-F238E27FC236}">
                  <a16:creationId xmlns:a16="http://schemas.microsoft.com/office/drawing/2014/main" id="{BF32FD5B-1AC0-41F8-B55F-3C5CBFB28E14}"/>
                </a:ext>
              </a:extLst>
            </p:cNvPr>
            <p:cNvCxnSpPr>
              <a:stCxn id="277" idx="7"/>
              <a:endCxn id="278" idx="3"/>
            </p:cNvCxnSpPr>
            <p:nvPr/>
          </p:nvCxnSpPr>
          <p:spPr>
            <a:xfrm flipV="1">
              <a:off x="3005375" y="2498953"/>
              <a:ext cx="28298" cy="2199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線コネクタ 311">
              <a:extLst>
                <a:ext uri="{FF2B5EF4-FFF2-40B4-BE49-F238E27FC236}">
                  <a16:creationId xmlns:a16="http://schemas.microsoft.com/office/drawing/2014/main" id="{35C16940-C0CA-495D-9C7A-B0BB2FEB627D}"/>
                </a:ext>
              </a:extLst>
            </p:cNvPr>
            <p:cNvCxnSpPr>
              <a:cxnSpLocks/>
              <a:stCxn id="278" idx="6"/>
              <a:endCxn id="279" idx="2"/>
            </p:cNvCxnSpPr>
            <p:nvPr/>
          </p:nvCxnSpPr>
          <p:spPr>
            <a:xfrm>
              <a:off x="3108484" y="2467966"/>
              <a:ext cx="2628" cy="28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線コネクタ 312">
              <a:extLst>
                <a:ext uri="{FF2B5EF4-FFF2-40B4-BE49-F238E27FC236}">
                  <a16:creationId xmlns:a16="http://schemas.microsoft.com/office/drawing/2014/main" id="{E0194961-C7B5-4D67-985C-764A1901F958}"/>
                </a:ext>
              </a:extLst>
            </p:cNvPr>
            <p:cNvCxnSpPr>
              <a:cxnSpLocks/>
              <a:stCxn id="279" idx="6"/>
              <a:endCxn id="280" idx="2"/>
            </p:cNvCxnSpPr>
            <p:nvPr/>
          </p:nvCxnSpPr>
          <p:spPr>
            <a:xfrm flipV="1">
              <a:off x="3198758" y="2472391"/>
              <a:ext cx="2628" cy="24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線コネクタ 313">
              <a:extLst>
                <a:ext uri="{FF2B5EF4-FFF2-40B4-BE49-F238E27FC236}">
                  <a16:creationId xmlns:a16="http://schemas.microsoft.com/office/drawing/2014/main" id="{B55FC9AD-6029-4FDF-B43D-1B6AFEA202F6}"/>
                </a:ext>
              </a:extLst>
            </p:cNvPr>
            <p:cNvCxnSpPr>
              <a:cxnSpLocks/>
              <a:stCxn id="280" idx="7"/>
              <a:endCxn id="281" idx="3"/>
            </p:cNvCxnSpPr>
            <p:nvPr/>
          </p:nvCxnSpPr>
          <p:spPr>
            <a:xfrm flipV="1">
              <a:off x="3276197" y="2397163"/>
              <a:ext cx="28298" cy="44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線コネクタ 314">
              <a:extLst>
                <a:ext uri="{FF2B5EF4-FFF2-40B4-BE49-F238E27FC236}">
                  <a16:creationId xmlns:a16="http://schemas.microsoft.com/office/drawing/2014/main" id="{44AAE3E1-1D26-417E-9F73-94D0A5BA6132}"/>
                </a:ext>
              </a:extLst>
            </p:cNvPr>
            <p:cNvCxnSpPr>
              <a:cxnSpLocks/>
              <a:stCxn id="281" idx="5"/>
              <a:endCxn id="282" idx="1"/>
            </p:cNvCxnSpPr>
            <p:nvPr/>
          </p:nvCxnSpPr>
          <p:spPr>
            <a:xfrm>
              <a:off x="3366471" y="2397163"/>
              <a:ext cx="28298" cy="1442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線コネクタ 315">
              <a:extLst>
                <a:ext uri="{FF2B5EF4-FFF2-40B4-BE49-F238E27FC236}">
                  <a16:creationId xmlns:a16="http://schemas.microsoft.com/office/drawing/2014/main" id="{01FC35FF-1A30-494F-B8E5-C2BD631B2A6F}"/>
                </a:ext>
              </a:extLst>
            </p:cNvPr>
            <p:cNvCxnSpPr>
              <a:stCxn id="282" idx="7"/>
              <a:endCxn id="283" idx="3"/>
            </p:cNvCxnSpPr>
            <p:nvPr/>
          </p:nvCxnSpPr>
          <p:spPr>
            <a:xfrm flipV="1">
              <a:off x="3456745" y="2337985"/>
              <a:ext cx="28298" cy="203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線コネクタ 316">
              <a:extLst>
                <a:ext uri="{FF2B5EF4-FFF2-40B4-BE49-F238E27FC236}">
                  <a16:creationId xmlns:a16="http://schemas.microsoft.com/office/drawing/2014/main" id="{6273698F-605C-4554-A236-33A8CAC79613}"/>
                </a:ext>
              </a:extLst>
            </p:cNvPr>
            <p:cNvCxnSpPr>
              <a:cxnSpLocks/>
              <a:stCxn id="283" idx="5"/>
              <a:endCxn id="284" idx="1"/>
            </p:cNvCxnSpPr>
            <p:nvPr/>
          </p:nvCxnSpPr>
          <p:spPr>
            <a:xfrm>
              <a:off x="3547019" y="2337985"/>
              <a:ext cx="28298" cy="2980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線コネクタ 317">
              <a:extLst>
                <a:ext uri="{FF2B5EF4-FFF2-40B4-BE49-F238E27FC236}">
                  <a16:creationId xmlns:a16="http://schemas.microsoft.com/office/drawing/2014/main" id="{2BCDC2A6-D994-4F63-9D32-2870DA327760}"/>
                </a:ext>
              </a:extLst>
            </p:cNvPr>
            <p:cNvCxnSpPr>
              <a:cxnSpLocks/>
              <a:stCxn id="284" idx="7"/>
              <a:endCxn id="285" idx="3"/>
            </p:cNvCxnSpPr>
            <p:nvPr/>
          </p:nvCxnSpPr>
          <p:spPr>
            <a:xfrm flipV="1">
              <a:off x="3637293" y="2472578"/>
              <a:ext cx="28298" cy="163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線コネクタ 318">
              <a:extLst>
                <a:ext uri="{FF2B5EF4-FFF2-40B4-BE49-F238E27FC236}">
                  <a16:creationId xmlns:a16="http://schemas.microsoft.com/office/drawing/2014/main" id="{8744B099-FF8C-4D1E-B8B1-6A7D7B7781C8}"/>
                </a:ext>
              </a:extLst>
            </p:cNvPr>
            <p:cNvCxnSpPr>
              <a:cxnSpLocks/>
              <a:stCxn id="285" idx="6"/>
              <a:endCxn id="286" idx="1"/>
            </p:cNvCxnSpPr>
            <p:nvPr/>
          </p:nvCxnSpPr>
          <p:spPr>
            <a:xfrm>
              <a:off x="3740402" y="2441590"/>
              <a:ext cx="15463" cy="34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線コネクタ 319">
              <a:extLst>
                <a:ext uri="{FF2B5EF4-FFF2-40B4-BE49-F238E27FC236}">
                  <a16:creationId xmlns:a16="http://schemas.microsoft.com/office/drawing/2014/main" id="{B5E2D5D7-46C6-487C-BC6D-B3FAD23732F4}"/>
                </a:ext>
              </a:extLst>
            </p:cNvPr>
            <p:cNvCxnSpPr>
              <a:cxnSpLocks/>
              <a:stCxn id="286" idx="6"/>
              <a:endCxn id="287" idx="1"/>
            </p:cNvCxnSpPr>
            <p:nvPr/>
          </p:nvCxnSpPr>
          <p:spPr>
            <a:xfrm>
              <a:off x="3830676" y="2507011"/>
              <a:ext cx="15463" cy="585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線コネクタ 320">
              <a:extLst>
                <a:ext uri="{FF2B5EF4-FFF2-40B4-BE49-F238E27FC236}">
                  <a16:creationId xmlns:a16="http://schemas.microsoft.com/office/drawing/2014/main" id="{1614FA0C-2AF0-45B9-B5FC-99C67AC3BD28}"/>
                </a:ext>
              </a:extLst>
            </p:cNvPr>
            <p:cNvCxnSpPr>
              <a:stCxn id="287" idx="7"/>
              <a:endCxn id="288" idx="3"/>
            </p:cNvCxnSpPr>
            <p:nvPr/>
          </p:nvCxnSpPr>
          <p:spPr>
            <a:xfrm flipV="1">
              <a:off x="3908115" y="2382438"/>
              <a:ext cx="28298" cy="1830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線コネクタ 321">
              <a:extLst>
                <a:ext uri="{FF2B5EF4-FFF2-40B4-BE49-F238E27FC236}">
                  <a16:creationId xmlns:a16="http://schemas.microsoft.com/office/drawing/2014/main" id="{C7E77307-1D95-4412-9134-A2FCD6E489E4}"/>
                </a:ext>
              </a:extLst>
            </p:cNvPr>
            <p:cNvCxnSpPr>
              <a:stCxn id="288" idx="5"/>
              <a:endCxn id="289" idx="1"/>
            </p:cNvCxnSpPr>
            <p:nvPr/>
          </p:nvCxnSpPr>
          <p:spPr>
            <a:xfrm>
              <a:off x="3998389" y="2382438"/>
              <a:ext cx="28298" cy="1288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線コネクタ 322">
              <a:extLst>
                <a:ext uri="{FF2B5EF4-FFF2-40B4-BE49-F238E27FC236}">
                  <a16:creationId xmlns:a16="http://schemas.microsoft.com/office/drawing/2014/main" id="{5753F07E-DADF-4C35-9C76-3B78E1533E2C}"/>
                </a:ext>
              </a:extLst>
            </p:cNvPr>
            <p:cNvCxnSpPr>
              <a:stCxn id="289" idx="7"/>
              <a:endCxn id="290" idx="3"/>
            </p:cNvCxnSpPr>
            <p:nvPr/>
          </p:nvCxnSpPr>
          <p:spPr>
            <a:xfrm flipV="1">
              <a:off x="4088663" y="2395260"/>
              <a:ext cx="28298" cy="116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コネクタ 323">
              <a:extLst>
                <a:ext uri="{FF2B5EF4-FFF2-40B4-BE49-F238E27FC236}">
                  <a16:creationId xmlns:a16="http://schemas.microsoft.com/office/drawing/2014/main" id="{E9C27C6E-4B0D-42C2-B845-0858F471D90C}"/>
                </a:ext>
              </a:extLst>
            </p:cNvPr>
            <p:cNvCxnSpPr>
              <a:stCxn id="290" idx="5"/>
              <a:endCxn id="291" idx="1"/>
            </p:cNvCxnSpPr>
            <p:nvPr/>
          </p:nvCxnSpPr>
          <p:spPr>
            <a:xfrm>
              <a:off x="4178937" y="2395260"/>
              <a:ext cx="28286" cy="9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7" name="テキスト ボックス 356">
            <a:extLst>
              <a:ext uri="{FF2B5EF4-FFF2-40B4-BE49-F238E27FC236}">
                <a16:creationId xmlns:a16="http://schemas.microsoft.com/office/drawing/2014/main" id="{8E62F221-F17B-4F3B-9255-B76654503801}"/>
              </a:ext>
            </a:extLst>
          </p:cNvPr>
          <p:cNvSpPr txBox="1"/>
          <p:nvPr/>
        </p:nvSpPr>
        <p:spPr>
          <a:xfrm>
            <a:off x="2897570" y="2591570"/>
            <a:ext cx="1565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low-pass filter</a:t>
            </a:r>
            <a:br>
              <a:rPr kumimoji="1" lang="en-US" altLang="ja-JP" sz="1400" dirty="0"/>
            </a:br>
            <a:r>
              <a:rPr kumimoji="1" lang="en-US" altLang="ja-JP" sz="1400" dirty="0"/>
              <a:t>(moving average)</a:t>
            </a:r>
            <a:endParaRPr kumimoji="1" lang="ja-JP" altLang="en-US" sz="1400" dirty="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70FAB793-253C-47A5-9952-2C2A9C42DCA0}"/>
              </a:ext>
            </a:extLst>
          </p:cNvPr>
          <p:cNvSpPr txBox="1"/>
          <p:nvPr/>
        </p:nvSpPr>
        <p:spPr>
          <a:xfrm>
            <a:off x="5767572" y="2561966"/>
            <a:ext cx="1365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high-pass filter</a:t>
            </a:r>
            <a:br>
              <a:rPr kumimoji="1" lang="en-US" altLang="ja-JP" sz="1400" dirty="0"/>
            </a:br>
            <a:r>
              <a:rPr kumimoji="1" lang="en-US" altLang="ja-JP" sz="1400" dirty="0"/>
              <a:t>(differential)</a:t>
            </a:r>
            <a:endParaRPr kumimoji="1" lang="ja-JP" altLang="en-US" sz="1400" dirty="0"/>
          </a:p>
        </p:txBody>
      </p:sp>
      <p:sp>
        <p:nvSpPr>
          <p:cNvPr id="359" name="テキスト ボックス 358">
            <a:extLst>
              <a:ext uri="{FF2B5EF4-FFF2-40B4-BE49-F238E27FC236}">
                <a16:creationId xmlns:a16="http://schemas.microsoft.com/office/drawing/2014/main" id="{40C332EF-39BA-4F86-9FEA-994B5B5F4C6E}"/>
              </a:ext>
            </a:extLst>
          </p:cNvPr>
          <p:cNvSpPr txBox="1"/>
          <p:nvPr/>
        </p:nvSpPr>
        <p:spPr>
          <a:xfrm>
            <a:off x="3025234" y="4697844"/>
            <a:ext cx="3506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Shaped (filtered) waveform = feature map</a:t>
            </a:r>
            <a:endParaRPr kumimoji="1" lang="ja-JP" altLang="en-US" sz="1400" dirty="0"/>
          </a:p>
        </p:txBody>
      </p:sp>
      <p:sp>
        <p:nvSpPr>
          <p:cNvPr id="360" name="テキスト ボックス 359">
            <a:extLst>
              <a:ext uri="{FF2B5EF4-FFF2-40B4-BE49-F238E27FC236}">
                <a16:creationId xmlns:a16="http://schemas.microsoft.com/office/drawing/2014/main" id="{2FFA41B2-871C-4693-A576-70F65F3127AD}"/>
              </a:ext>
            </a:extLst>
          </p:cNvPr>
          <p:cNvSpPr txBox="1"/>
          <p:nvPr/>
        </p:nvSpPr>
        <p:spPr>
          <a:xfrm>
            <a:off x="6560708" y="5035943"/>
            <a:ext cx="1428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strongly ignited</a:t>
            </a:r>
            <a:endParaRPr kumimoji="1" lang="ja-JP" altLang="en-US" sz="1400" dirty="0"/>
          </a:p>
        </p:txBody>
      </p:sp>
      <p:sp>
        <p:nvSpPr>
          <p:cNvPr id="361" name="テキスト ボックス 360">
            <a:extLst>
              <a:ext uri="{FF2B5EF4-FFF2-40B4-BE49-F238E27FC236}">
                <a16:creationId xmlns:a16="http://schemas.microsoft.com/office/drawing/2014/main" id="{DCF07A36-FEDC-4A1F-AB4C-5F36A24F958A}"/>
              </a:ext>
            </a:extLst>
          </p:cNvPr>
          <p:cNvSpPr txBox="1"/>
          <p:nvPr/>
        </p:nvSpPr>
        <p:spPr>
          <a:xfrm>
            <a:off x="546253" y="2280581"/>
            <a:ext cx="400110" cy="2157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kumimoji="1" lang="en-US" altLang="ja-JP" sz="1400" dirty="0"/>
              <a:t>=</a:t>
            </a:r>
            <a:endParaRPr kumimoji="1" lang="ja-JP" altLang="en-US" sz="1400" dirty="0"/>
          </a:p>
        </p:txBody>
      </p:sp>
      <p:grpSp>
        <p:nvGrpSpPr>
          <p:cNvPr id="362" name="グループ化 361">
            <a:extLst>
              <a:ext uri="{FF2B5EF4-FFF2-40B4-BE49-F238E27FC236}">
                <a16:creationId xmlns:a16="http://schemas.microsoft.com/office/drawing/2014/main" id="{5B01C8D5-E42B-4379-9701-96FC44FA807C}"/>
              </a:ext>
            </a:extLst>
          </p:cNvPr>
          <p:cNvGrpSpPr/>
          <p:nvPr/>
        </p:nvGrpSpPr>
        <p:grpSpPr>
          <a:xfrm>
            <a:off x="1313826" y="5291542"/>
            <a:ext cx="3066676" cy="785886"/>
            <a:chOff x="1215358" y="1770432"/>
            <a:chExt cx="3066676" cy="801678"/>
          </a:xfrm>
        </p:grpSpPr>
        <p:sp>
          <p:nvSpPr>
            <p:cNvPr id="363" name="楕円 362">
              <a:extLst>
                <a:ext uri="{FF2B5EF4-FFF2-40B4-BE49-F238E27FC236}">
                  <a16:creationId xmlns:a16="http://schemas.microsoft.com/office/drawing/2014/main" id="{2C738CBA-90A0-4982-B3EA-6785BF284595}"/>
                </a:ext>
              </a:extLst>
            </p:cNvPr>
            <p:cNvSpPr/>
            <p:nvPr/>
          </p:nvSpPr>
          <p:spPr>
            <a:xfrm>
              <a:off x="1215358" y="247972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4" name="楕円 363">
              <a:extLst>
                <a:ext uri="{FF2B5EF4-FFF2-40B4-BE49-F238E27FC236}">
                  <a16:creationId xmlns:a16="http://schemas.microsoft.com/office/drawing/2014/main" id="{16403307-606C-4CF2-80B2-0E415EB53187}"/>
                </a:ext>
              </a:extLst>
            </p:cNvPr>
            <p:cNvSpPr/>
            <p:nvPr/>
          </p:nvSpPr>
          <p:spPr>
            <a:xfrm>
              <a:off x="1305632" y="247811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楕円 364">
              <a:extLst>
                <a:ext uri="{FF2B5EF4-FFF2-40B4-BE49-F238E27FC236}">
                  <a16:creationId xmlns:a16="http://schemas.microsoft.com/office/drawing/2014/main" id="{9F9D343B-3867-4AF4-8C28-2496BBF387A3}"/>
                </a:ext>
              </a:extLst>
            </p:cNvPr>
            <p:cNvSpPr/>
            <p:nvPr/>
          </p:nvSpPr>
          <p:spPr>
            <a:xfrm>
              <a:off x="1395906" y="24739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楕円 365">
              <a:extLst>
                <a:ext uri="{FF2B5EF4-FFF2-40B4-BE49-F238E27FC236}">
                  <a16:creationId xmlns:a16="http://schemas.microsoft.com/office/drawing/2014/main" id="{10870C9F-1FF4-46FF-807E-3058A0191953}"/>
                </a:ext>
              </a:extLst>
            </p:cNvPr>
            <p:cNvSpPr/>
            <p:nvPr/>
          </p:nvSpPr>
          <p:spPr>
            <a:xfrm>
              <a:off x="1486180" y="242600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楕円 366">
              <a:extLst>
                <a:ext uri="{FF2B5EF4-FFF2-40B4-BE49-F238E27FC236}">
                  <a16:creationId xmlns:a16="http://schemas.microsoft.com/office/drawing/2014/main" id="{176FCACA-840E-4FE1-8183-A3A24D0BAC0E}"/>
                </a:ext>
              </a:extLst>
            </p:cNvPr>
            <p:cNvSpPr/>
            <p:nvPr/>
          </p:nvSpPr>
          <p:spPr>
            <a:xfrm>
              <a:off x="1576454" y="247110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楕円 367">
              <a:extLst>
                <a:ext uri="{FF2B5EF4-FFF2-40B4-BE49-F238E27FC236}">
                  <a16:creationId xmlns:a16="http://schemas.microsoft.com/office/drawing/2014/main" id="{85E6DAB2-59AA-464C-B989-A788735FEA44}"/>
                </a:ext>
              </a:extLst>
            </p:cNvPr>
            <p:cNvSpPr/>
            <p:nvPr/>
          </p:nvSpPr>
          <p:spPr>
            <a:xfrm>
              <a:off x="1666728" y="23923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楕円 368">
              <a:extLst>
                <a:ext uri="{FF2B5EF4-FFF2-40B4-BE49-F238E27FC236}">
                  <a16:creationId xmlns:a16="http://schemas.microsoft.com/office/drawing/2014/main" id="{AE7693A5-B286-41D0-88C9-8309F98564F4}"/>
                </a:ext>
              </a:extLst>
            </p:cNvPr>
            <p:cNvSpPr/>
            <p:nvPr/>
          </p:nvSpPr>
          <p:spPr>
            <a:xfrm>
              <a:off x="1757002" y="243872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楕円 369">
              <a:extLst>
                <a:ext uri="{FF2B5EF4-FFF2-40B4-BE49-F238E27FC236}">
                  <a16:creationId xmlns:a16="http://schemas.microsoft.com/office/drawing/2014/main" id="{FFCB8CE7-D3E6-4F85-BFB0-1B7C109E4BBF}"/>
                </a:ext>
              </a:extLst>
            </p:cNvPr>
            <p:cNvSpPr/>
            <p:nvPr/>
          </p:nvSpPr>
          <p:spPr>
            <a:xfrm>
              <a:off x="1847276" y="235932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楕円 370">
              <a:extLst>
                <a:ext uri="{FF2B5EF4-FFF2-40B4-BE49-F238E27FC236}">
                  <a16:creationId xmlns:a16="http://schemas.microsoft.com/office/drawing/2014/main" id="{95A878DD-5240-40C9-A2F6-C038FF97AA2A}"/>
                </a:ext>
              </a:extLst>
            </p:cNvPr>
            <p:cNvSpPr/>
            <p:nvPr/>
          </p:nvSpPr>
          <p:spPr>
            <a:xfrm>
              <a:off x="1937550" y="239842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楕円 371">
              <a:extLst>
                <a:ext uri="{FF2B5EF4-FFF2-40B4-BE49-F238E27FC236}">
                  <a16:creationId xmlns:a16="http://schemas.microsoft.com/office/drawing/2014/main" id="{7C3CC55A-CD54-45FC-804D-565C4B043FA1}"/>
                </a:ext>
              </a:extLst>
            </p:cNvPr>
            <p:cNvSpPr/>
            <p:nvPr/>
          </p:nvSpPr>
          <p:spPr>
            <a:xfrm>
              <a:off x="2027824" y="243634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楕円 372">
              <a:extLst>
                <a:ext uri="{FF2B5EF4-FFF2-40B4-BE49-F238E27FC236}">
                  <a16:creationId xmlns:a16="http://schemas.microsoft.com/office/drawing/2014/main" id="{350DF781-4F75-4A95-A59C-98F938A49B47}"/>
                </a:ext>
              </a:extLst>
            </p:cNvPr>
            <p:cNvSpPr/>
            <p:nvPr/>
          </p:nvSpPr>
          <p:spPr>
            <a:xfrm>
              <a:off x="2118098" y="23745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楕円 373">
              <a:extLst>
                <a:ext uri="{FF2B5EF4-FFF2-40B4-BE49-F238E27FC236}">
                  <a16:creationId xmlns:a16="http://schemas.microsoft.com/office/drawing/2014/main" id="{4C46C298-CFB0-4515-9DDF-6DC669CF2A97}"/>
                </a:ext>
              </a:extLst>
            </p:cNvPr>
            <p:cNvSpPr/>
            <p:nvPr/>
          </p:nvSpPr>
          <p:spPr>
            <a:xfrm>
              <a:off x="2208372" y="2404151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楕円 374">
              <a:extLst>
                <a:ext uri="{FF2B5EF4-FFF2-40B4-BE49-F238E27FC236}">
                  <a16:creationId xmlns:a16="http://schemas.microsoft.com/office/drawing/2014/main" id="{6D9DB0C6-E638-4CDE-AE42-44AB92D4CE7F}"/>
                </a:ext>
              </a:extLst>
            </p:cNvPr>
            <p:cNvSpPr/>
            <p:nvPr/>
          </p:nvSpPr>
          <p:spPr>
            <a:xfrm>
              <a:off x="2298646" y="237456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楕円 375">
              <a:extLst>
                <a:ext uri="{FF2B5EF4-FFF2-40B4-BE49-F238E27FC236}">
                  <a16:creationId xmlns:a16="http://schemas.microsoft.com/office/drawing/2014/main" id="{EBD35689-9C6E-4922-9EF6-B4F6ACFDFCCB}"/>
                </a:ext>
              </a:extLst>
            </p:cNvPr>
            <p:cNvSpPr/>
            <p:nvPr/>
          </p:nvSpPr>
          <p:spPr>
            <a:xfrm>
              <a:off x="2388920" y="233812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楕円 376">
              <a:extLst>
                <a:ext uri="{FF2B5EF4-FFF2-40B4-BE49-F238E27FC236}">
                  <a16:creationId xmlns:a16="http://schemas.microsoft.com/office/drawing/2014/main" id="{594B2065-5121-4668-8E56-4DD9AF9F0BA6}"/>
                </a:ext>
              </a:extLst>
            </p:cNvPr>
            <p:cNvSpPr/>
            <p:nvPr/>
          </p:nvSpPr>
          <p:spPr>
            <a:xfrm>
              <a:off x="2479194" y="177043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楕円 377">
              <a:extLst>
                <a:ext uri="{FF2B5EF4-FFF2-40B4-BE49-F238E27FC236}">
                  <a16:creationId xmlns:a16="http://schemas.microsoft.com/office/drawing/2014/main" id="{4CA45CD8-B1F8-42BF-BD42-44C25E262D23}"/>
                </a:ext>
              </a:extLst>
            </p:cNvPr>
            <p:cNvSpPr/>
            <p:nvPr/>
          </p:nvSpPr>
          <p:spPr>
            <a:xfrm>
              <a:off x="2569468" y="207741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楕円 378">
              <a:extLst>
                <a:ext uri="{FF2B5EF4-FFF2-40B4-BE49-F238E27FC236}">
                  <a16:creationId xmlns:a16="http://schemas.microsoft.com/office/drawing/2014/main" id="{31B8C064-4BEA-48B6-BDCA-9CB01E06D2BE}"/>
                </a:ext>
              </a:extLst>
            </p:cNvPr>
            <p:cNvSpPr/>
            <p:nvPr/>
          </p:nvSpPr>
          <p:spPr>
            <a:xfrm>
              <a:off x="2659742" y="221615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楕円 379">
              <a:extLst>
                <a:ext uri="{FF2B5EF4-FFF2-40B4-BE49-F238E27FC236}">
                  <a16:creationId xmlns:a16="http://schemas.microsoft.com/office/drawing/2014/main" id="{4046D312-FE2D-4CDD-A1D2-FCEFECB44256}"/>
                </a:ext>
              </a:extLst>
            </p:cNvPr>
            <p:cNvSpPr/>
            <p:nvPr/>
          </p:nvSpPr>
          <p:spPr>
            <a:xfrm>
              <a:off x="2750016" y="233456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楕円 380">
              <a:extLst>
                <a:ext uri="{FF2B5EF4-FFF2-40B4-BE49-F238E27FC236}">
                  <a16:creationId xmlns:a16="http://schemas.microsoft.com/office/drawing/2014/main" id="{3DCD00C1-44CA-4CF5-A04D-9ED89590BEC7}"/>
                </a:ext>
              </a:extLst>
            </p:cNvPr>
            <p:cNvSpPr/>
            <p:nvPr/>
          </p:nvSpPr>
          <p:spPr>
            <a:xfrm>
              <a:off x="2840290" y="244062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楕円 381">
              <a:extLst>
                <a:ext uri="{FF2B5EF4-FFF2-40B4-BE49-F238E27FC236}">
                  <a16:creationId xmlns:a16="http://schemas.microsoft.com/office/drawing/2014/main" id="{E0D4CA8D-8B1F-4924-B631-258AC80EDA87}"/>
                </a:ext>
              </a:extLst>
            </p:cNvPr>
            <p:cNvSpPr/>
            <p:nvPr/>
          </p:nvSpPr>
          <p:spPr>
            <a:xfrm>
              <a:off x="2930564" y="248248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楕円 382">
              <a:extLst>
                <a:ext uri="{FF2B5EF4-FFF2-40B4-BE49-F238E27FC236}">
                  <a16:creationId xmlns:a16="http://schemas.microsoft.com/office/drawing/2014/main" id="{75EB7F56-8A19-4CD2-B36F-E6D3AB3DD793}"/>
                </a:ext>
              </a:extLst>
            </p:cNvPr>
            <p:cNvSpPr/>
            <p:nvPr/>
          </p:nvSpPr>
          <p:spPr>
            <a:xfrm>
              <a:off x="3020838" y="248446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楕円 383">
              <a:extLst>
                <a:ext uri="{FF2B5EF4-FFF2-40B4-BE49-F238E27FC236}">
                  <a16:creationId xmlns:a16="http://schemas.microsoft.com/office/drawing/2014/main" id="{81920892-79AD-4981-898D-CB543EB774FF}"/>
                </a:ext>
              </a:extLst>
            </p:cNvPr>
            <p:cNvSpPr/>
            <p:nvPr/>
          </p:nvSpPr>
          <p:spPr>
            <a:xfrm>
              <a:off x="3111112" y="234093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楕円 384">
              <a:extLst>
                <a:ext uri="{FF2B5EF4-FFF2-40B4-BE49-F238E27FC236}">
                  <a16:creationId xmlns:a16="http://schemas.microsoft.com/office/drawing/2014/main" id="{FA8098B5-3E4B-492E-B673-026E3A41A852}"/>
                </a:ext>
              </a:extLst>
            </p:cNvPr>
            <p:cNvSpPr/>
            <p:nvPr/>
          </p:nvSpPr>
          <p:spPr>
            <a:xfrm>
              <a:off x="3201386" y="236506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楕円 385">
              <a:extLst>
                <a:ext uri="{FF2B5EF4-FFF2-40B4-BE49-F238E27FC236}">
                  <a16:creationId xmlns:a16="http://schemas.microsoft.com/office/drawing/2014/main" id="{119AABE4-164B-4D76-9244-D34249274B5A}"/>
                </a:ext>
              </a:extLst>
            </p:cNvPr>
            <p:cNvSpPr/>
            <p:nvPr/>
          </p:nvSpPr>
          <p:spPr>
            <a:xfrm>
              <a:off x="3291660" y="229695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楕円 386">
              <a:extLst>
                <a:ext uri="{FF2B5EF4-FFF2-40B4-BE49-F238E27FC236}">
                  <a16:creationId xmlns:a16="http://schemas.microsoft.com/office/drawing/2014/main" id="{00C439A9-3C72-492C-A0D6-E5AC40DA14BD}"/>
                </a:ext>
              </a:extLst>
            </p:cNvPr>
            <p:cNvSpPr/>
            <p:nvPr/>
          </p:nvSpPr>
          <p:spPr>
            <a:xfrm>
              <a:off x="3381934" y="232542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楕円 387">
              <a:extLst>
                <a:ext uri="{FF2B5EF4-FFF2-40B4-BE49-F238E27FC236}">
                  <a16:creationId xmlns:a16="http://schemas.microsoft.com/office/drawing/2014/main" id="{A78AC72D-AEA7-4F9C-BD13-02E845DFC019}"/>
                </a:ext>
              </a:extLst>
            </p:cNvPr>
            <p:cNvSpPr/>
            <p:nvPr/>
          </p:nvSpPr>
          <p:spPr>
            <a:xfrm>
              <a:off x="3472208" y="227588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楕円 388">
              <a:extLst>
                <a:ext uri="{FF2B5EF4-FFF2-40B4-BE49-F238E27FC236}">
                  <a16:creationId xmlns:a16="http://schemas.microsoft.com/office/drawing/2014/main" id="{BC369788-B5A8-428C-8F87-EB03FA5EC121}"/>
                </a:ext>
              </a:extLst>
            </p:cNvPr>
            <p:cNvSpPr/>
            <p:nvPr/>
          </p:nvSpPr>
          <p:spPr>
            <a:xfrm>
              <a:off x="3562482" y="233901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楕円 389">
              <a:extLst>
                <a:ext uri="{FF2B5EF4-FFF2-40B4-BE49-F238E27FC236}">
                  <a16:creationId xmlns:a16="http://schemas.microsoft.com/office/drawing/2014/main" id="{5FA6D470-438B-4D22-8F11-0A988C185E64}"/>
                </a:ext>
              </a:extLst>
            </p:cNvPr>
            <p:cNvSpPr/>
            <p:nvPr/>
          </p:nvSpPr>
          <p:spPr>
            <a:xfrm>
              <a:off x="3652756" y="236919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楕円 390">
              <a:extLst>
                <a:ext uri="{FF2B5EF4-FFF2-40B4-BE49-F238E27FC236}">
                  <a16:creationId xmlns:a16="http://schemas.microsoft.com/office/drawing/2014/main" id="{476F48D8-2917-4F27-9AA3-7B6B9913057D}"/>
                </a:ext>
              </a:extLst>
            </p:cNvPr>
            <p:cNvSpPr/>
            <p:nvPr/>
          </p:nvSpPr>
          <p:spPr>
            <a:xfrm>
              <a:off x="3743030" y="243143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楕円 391">
              <a:extLst>
                <a:ext uri="{FF2B5EF4-FFF2-40B4-BE49-F238E27FC236}">
                  <a16:creationId xmlns:a16="http://schemas.microsoft.com/office/drawing/2014/main" id="{F6F17EF0-4444-4342-8C69-722C70B901D9}"/>
                </a:ext>
              </a:extLst>
            </p:cNvPr>
            <p:cNvSpPr/>
            <p:nvPr/>
          </p:nvSpPr>
          <p:spPr>
            <a:xfrm>
              <a:off x="3833304" y="241458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楕円 392">
              <a:extLst>
                <a:ext uri="{FF2B5EF4-FFF2-40B4-BE49-F238E27FC236}">
                  <a16:creationId xmlns:a16="http://schemas.microsoft.com/office/drawing/2014/main" id="{23FC05D9-7008-413C-8A21-6B9BBB9599B3}"/>
                </a:ext>
              </a:extLst>
            </p:cNvPr>
            <p:cNvSpPr/>
            <p:nvPr/>
          </p:nvSpPr>
          <p:spPr>
            <a:xfrm>
              <a:off x="3923578" y="237837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楕円 393">
              <a:extLst>
                <a:ext uri="{FF2B5EF4-FFF2-40B4-BE49-F238E27FC236}">
                  <a16:creationId xmlns:a16="http://schemas.microsoft.com/office/drawing/2014/main" id="{155EC885-3115-4205-B2EB-71DB8A702CD6}"/>
                </a:ext>
              </a:extLst>
            </p:cNvPr>
            <p:cNvSpPr/>
            <p:nvPr/>
          </p:nvSpPr>
          <p:spPr>
            <a:xfrm>
              <a:off x="4013852" y="247782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楕円 394">
              <a:extLst>
                <a:ext uri="{FF2B5EF4-FFF2-40B4-BE49-F238E27FC236}">
                  <a16:creationId xmlns:a16="http://schemas.microsoft.com/office/drawing/2014/main" id="{169871F2-80C6-4C64-B616-A19313A74900}"/>
                </a:ext>
              </a:extLst>
            </p:cNvPr>
            <p:cNvSpPr/>
            <p:nvPr/>
          </p:nvSpPr>
          <p:spPr>
            <a:xfrm>
              <a:off x="4104126" y="242205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楕円 395">
              <a:extLst>
                <a:ext uri="{FF2B5EF4-FFF2-40B4-BE49-F238E27FC236}">
                  <a16:creationId xmlns:a16="http://schemas.microsoft.com/office/drawing/2014/main" id="{2E535920-7CEA-41A0-B0CC-7B8D2086F91C}"/>
                </a:ext>
              </a:extLst>
            </p:cNvPr>
            <p:cNvSpPr/>
            <p:nvPr/>
          </p:nvSpPr>
          <p:spPr>
            <a:xfrm>
              <a:off x="4194388" y="248213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7" name="直線コネクタ 396">
              <a:extLst>
                <a:ext uri="{FF2B5EF4-FFF2-40B4-BE49-F238E27FC236}">
                  <a16:creationId xmlns:a16="http://schemas.microsoft.com/office/drawing/2014/main" id="{5ED41C6B-436E-48A1-B3C7-91BCA4B397FD}"/>
                </a:ext>
              </a:extLst>
            </p:cNvPr>
            <p:cNvCxnSpPr>
              <a:cxnSpLocks/>
              <a:stCxn id="363" idx="5"/>
              <a:endCxn id="364" idx="1"/>
            </p:cNvCxnSpPr>
            <p:nvPr/>
          </p:nvCxnSpPr>
          <p:spPr>
            <a:xfrm flipV="1">
              <a:off x="1290169" y="2490950"/>
              <a:ext cx="28298" cy="635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線コネクタ 397">
              <a:extLst>
                <a:ext uri="{FF2B5EF4-FFF2-40B4-BE49-F238E27FC236}">
                  <a16:creationId xmlns:a16="http://schemas.microsoft.com/office/drawing/2014/main" id="{8E84C8C0-79DB-4236-934F-AA852B5F6C8D}"/>
                </a:ext>
              </a:extLst>
            </p:cNvPr>
            <p:cNvCxnSpPr>
              <a:cxnSpLocks/>
              <a:stCxn id="364" idx="7"/>
              <a:endCxn id="365" idx="3"/>
            </p:cNvCxnSpPr>
            <p:nvPr/>
          </p:nvCxnSpPr>
          <p:spPr>
            <a:xfrm>
              <a:off x="1380443" y="2490950"/>
              <a:ext cx="28298" cy="57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線コネクタ 398">
              <a:extLst>
                <a:ext uri="{FF2B5EF4-FFF2-40B4-BE49-F238E27FC236}">
                  <a16:creationId xmlns:a16="http://schemas.microsoft.com/office/drawing/2014/main" id="{9196B7E4-0BD5-4679-BD66-4433E1B43BDC}"/>
                </a:ext>
              </a:extLst>
            </p:cNvPr>
            <p:cNvCxnSpPr>
              <a:stCxn id="365" idx="7"/>
              <a:endCxn id="366" idx="3"/>
            </p:cNvCxnSpPr>
            <p:nvPr/>
          </p:nvCxnSpPr>
          <p:spPr>
            <a:xfrm>
              <a:off x="1470717" y="2486795"/>
              <a:ext cx="28298" cy="14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線コネクタ 399">
              <a:extLst>
                <a:ext uri="{FF2B5EF4-FFF2-40B4-BE49-F238E27FC236}">
                  <a16:creationId xmlns:a16="http://schemas.microsoft.com/office/drawing/2014/main" id="{33D40B53-7B16-44A8-ABAF-B3DF46DB3FE7}"/>
                </a:ext>
              </a:extLst>
            </p:cNvPr>
            <p:cNvCxnSpPr>
              <a:stCxn id="366" idx="5"/>
              <a:endCxn id="367" idx="1"/>
            </p:cNvCxnSpPr>
            <p:nvPr/>
          </p:nvCxnSpPr>
          <p:spPr>
            <a:xfrm flipV="1">
              <a:off x="1560991" y="2483941"/>
              <a:ext cx="28298" cy="16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線コネクタ 400">
              <a:extLst>
                <a:ext uri="{FF2B5EF4-FFF2-40B4-BE49-F238E27FC236}">
                  <a16:creationId xmlns:a16="http://schemas.microsoft.com/office/drawing/2014/main" id="{3FEB6C13-E940-4460-8924-2C0E1C6A1160}"/>
                </a:ext>
              </a:extLst>
            </p:cNvPr>
            <p:cNvCxnSpPr>
              <a:stCxn id="367" idx="7"/>
              <a:endCxn id="368" idx="3"/>
            </p:cNvCxnSpPr>
            <p:nvPr/>
          </p:nvCxnSpPr>
          <p:spPr>
            <a:xfrm flipV="1">
              <a:off x="1651265" y="2467171"/>
              <a:ext cx="28298" cy="16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線コネクタ 401">
              <a:extLst>
                <a:ext uri="{FF2B5EF4-FFF2-40B4-BE49-F238E27FC236}">
                  <a16:creationId xmlns:a16="http://schemas.microsoft.com/office/drawing/2014/main" id="{470869DF-787B-4DB3-918B-ADFE89371BDB}"/>
                </a:ext>
              </a:extLst>
            </p:cNvPr>
            <p:cNvCxnSpPr>
              <a:stCxn id="368" idx="5"/>
              <a:endCxn id="369" idx="1"/>
            </p:cNvCxnSpPr>
            <p:nvPr/>
          </p:nvCxnSpPr>
          <p:spPr>
            <a:xfrm flipV="1">
              <a:off x="1741539" y="2451564"/>
              <a:ext cx="28298" cy="156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線コネクタ 402">
              <a:extLst>
                <a:ext uri="{FF2B5EF4-FFF2-40B4-BE49-F238E27FC236}">
                  <a16:creationId xmlns:a16="http://schemas.microsoft.com/office/drawing/2014/main" id="{CA46F542-F79E-4DFD-A9D5-2B37F9BB1068}"/>
                </a:ext>
              </a:extLst>
            </p:cNvPr>
            <p:cNvCxnSpPr>
              <a:cxnSpLocks/>
              <a:stCxn id="369" idx="7"/>
              <a:endCxn id="370" idx="3"/>
            </p:cNvCxnSpPr>
            <p:nvPr/>
          </p:nvCxnSpPr>
          <p:spPr>
            <a:xfrm flipV="1">
              <a:off x="1831813" y="2434131"/>
              <a:ext cx="28298" cy="17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コネクタ 403">
              <a:extLst>
                <a:ext uri="{FF2B5EF4-FFF2-40B4-BE49-F238E27FC236}">
                  <a16:creationId xmlns:a16="http://schemas.microsoft.com/office/drawing/2014/main" id="{AD0EDA20-5FE2-437C-A180-475143255652}"/>
                </a:ext>
              </a:extLst>
            </p:cNvPr>
            <p:cNvCxnSpPr>
              <a:stCxn id="370" idx="5"/>
              <a:endCxn id="371" idx="1"/>
            </p:cNvCxnSpPr>
            <p:nvPr/>
          </p:nvCxnSpPr>
          <p:spPr>
            <a:xfrm flipV="1">
              <a:off x="1922087" y="2411263"/>
              <a:ext cx="28298" cy="228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線コネクタ 404">
              <a:extLst>
                <a:ext uri="{FF2B5EF4-FFF2-40B4-BE49-F238E27FC236}">
                  <a16:creationId xmlns:a16="http://schemas.microsoft.com/office/drawing/2014/main" id="{4D2B350A-D6F0-4907-9B01-CD1844725FFA}"/>
                </a:ext>
              </a:extLst>
            </p:cNvPr>
            <p:cNvCxnSpPr>
              <a:stCxn id="371" idx="5"/>
              <a:endCxn id="372" idx="1"/>
            </p:cNvCxnSpPr>
            <p:nvPr/>
          </p:nvCxnSpPr>
          <p:spPr>
            <a:xfrm flipV="1">
              <a:off x="2012361" y="2449182"/>
              <a:ext cx="28298" cy="24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線コネクタ 405">
              <a:extLst>
                <a:ext uri="{FF2B5EF4-FFF2-40B4-BE49-F238E27FC236}">
                  <a16:creationId xmlns:a16="http://schemas.microsoft.com/office/drawing/2014/main" id="{6694905E-E635-4988-A277-8E91423F069A}"/>
                </a:ext>
              </a:extLst>
            </p:cNvPr>
            <p:cNvCxnSpPr>
              <a:stCxn id="372" idx="7"/>
              <a:endCxn id="373" idx="3"/>
            </p:cNvCxnSpPr>
            <p:nvPr/>
          </p:nvCxnSpPr>
          <p:spPr>
            <a:xfrm>
              <a:off x="2102635" y="2449182"/>
              <a:ext cx="28298" cy="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線コネクタ 406">
              <a:extLst>
                <a:ext uri="{FF2B5EF4-FFF2-40B4-BE49-F238E27FC236}">
                  <a16:creationId xmlns:a16="http://schemas.microsoft.com/office/drawing/2014/main" id="{77B67F8B-A042-4FBA-878F-B1FD5E310DE7}"/>
                </a:ext>
              </a:extLst>
            </p:cNvPr>
            <p:cNvCxnSpPr>
              <a:stCxn id="373" idx="5"/>
              <a:endCxn id="374" idx="1"/>
            </p:cNvCxnSpPr>
            <p:nvPr/>
          </p:nvCxnSpPr>
          <p:spPr>
            <a:xfrm flipV="1">
              <a:off x="2192909" y="2416986"/>
              <a:ext cx="28298" cy="32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直線コネクタ 407">
              <a:extLst>
                <a:ext uri="{FF2B5EF4-FFF2-40B4-BE49-F238E27FC236}">
                  <a16:creationId xmlns:a16="http://schemas.microsoft.com/office/drawing/2014/main" id="{11EB81E3-414D-4FFE-B202-0082E9D47210}"/>
                </a:ext>
              </a:extLst>
            </p:cNvPr>
            <p:cNvCxnSpPr>
              <a:stCxn id="374" idx="7"/>
              <a:endCxn id="375" idx="3"/>
            </p:cNvCxnSpPr>
            <p:nvPr/>
          </p:nvCxnSpPr>
          <p:spPr>
            <a:xfrm>
              <a:off x="2283183" y="2416986"/>
              <a:ext cx="28298" cy="32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直線コネクタ 408">
              <a:extLst>
                <a:ext uri="{FF2B5EF4-FFF2-40B4-BE49-F238E27FC236}">
                  <a16:creationId xmlns:a16="http://schemas.microsoft.com/office/drawing/2014/main" id="{70D90CB5-57E5-4F3C-9B01-D9D1B8224C39}"/>
                </a:ext>
              </a:extLst>
            </p:cNvPr>
            <p:cNvCxnSpPr>
              <a:cxnSpLocks/>
              <a:stCxn id="375" idx="6"/>
              <a:endCxn id="376" idx="2"/>
            </p:cNvCxnSpPr>
            <p:nvPr/>
          </p:nvCxnSpPr>
          <p:spPr>
            <a:xfrm flipV="1">
              <a:off x="2386292" y="2381950"/>
              <a:ext cx="2628" cy="36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直線コネクタ 409">
              <a:extLst>
                <a:ext uri="{FF2B5EF4-FFF2-40B4-BE49-F238E27FC236}">
                  <a16:creationId xmlns:a16="http://schemas.microsoft.com/office/drawing/2014/main" id="{699319D1-656C-498D-8E79-5FB0F6B47121}"/>
                </a:ext>
              </a:extLst>
            </p:cNvPr>
            <p:cNvCxnSpPr>
              <a:cxnSpLocks/>
              <a:stCxn id="376" idx="0"/>
              <a:endCxn id="377" idx="3"/>
            </p:cNvCxnSpPr>
            <p:nvPr/>
          </p:nvCxnSpPr>
          <p:spPr>
            <a:xfrm flipV="1">
              <a:off x="2432743" y="1845243"/>
              <a:ext cx="59286" cy="4928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線コネクタ 410">
              <a:extLst>
                <a:ext uri="{FF2B5EF4-FFF2-40B4-BE49-F238E27FC236}">
                  <a16:creationId xmlns:a16="http://schemas.microsoft.com/office/drawing/2014/main" id="{CFC40FCD-1F37-420C-8235-FFEB55F26C5A}"/>
                </a:ext>
              </a:extLst>
            </p:cNvPr>
            <p:cNvCxnSpPr>
              <a:stCxn id="377" idx="5"/>
              <a:endCxn id="378" idx="0"/>
            </p:cNvCxnSpPr>
            <p:nvPr/>
          </p:nvCxnSpPr>
          <p:spPr>
            <a:xfrm>
              <a:off x="2554005" y="1845243"/>
              <a:ext cx="59286" cy="2321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線コネクタ 411">
              <a:extLst>
                <a:ext uri="{FF2B5EF4-FFF2-40B4-BE49-F238E27FC236}">
                  <a16:creationId xmlns:a16="http://schemas.microsoft.com/office/drawing/2014/main" id="{E4B4FDC3-53B0-403B-9F45-7E63445BAF4D}"/>
                </a:ext>
              </a:extLst>
            </p:cNvPr>
            <p:cNvCxnSpPr>
              <a:stCxn id="378" idx="5"/>
              <a:endCxn id="379" idx="1"/>
            </p:cNvCxnSpPr>
            <p:nvPr/>
          </p:nvCxnSpPr>
          <p:spPr>
            <a:xfrm>
              <a:off x="2644279" y="2152221"/>
              <a:ext cx="28298" cy="76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線コネクタ 412">
              <a:extLst>
                <a:ext uri="{FF2B5EF4-FFF2-40B4-BE49-F238E27FC236}">
                  <a16:creationId xmlns:a16="http://schemas.microsoft.com/office/drawing/2014/main" id="{0CF96610-4330-440F-A507-A029ABF293E9}"/>
                </a:ext>
              </a:extLst>
            </p:cNvPr>
            <p:cNvCxnSpPr>
              <a:cxnSpLocks/>
              <a:stCxn id="379" idx="5"/>
              <a:endCxn id="380" idx="1"/>
            </p:cNvCxnSpPr>
            <p:nvPr/>
          </p:nvCxnSpPr>
          <p:spPr>
            <a:xfrm>
              <a:off x="2734553" y="2290965"/>
              <a:ext cx="28298" cy="56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直線コネクタ 413">
              <a:extLst>
                <a:ext uri="{FF2B5EF4-FFF2-40B4-BE49-F238E27FC236}">
                  <a16:creationId xmlns:a16="http://schemas.microsoft.com/office/drawing/2014/main" id="{3B70425D-51BE-40E9-98A4-67CDE8A9EA1D}"/>
                </a:ext>
              </a:extLst>
            </p:cNvPr>
            <p:cNvCxnSpPr>
              <a:stCxn id="380" idx="5"/>
              <a:endCxn id="381" idx="1"/>
            </p:cNvCxnSpPr>
            <p:nvPr/>
          </p:nvCxnSpPr>
          <p:spPr>
            <a:xfrm>
              <a:off x="2824827" y="2409374"/>
              <a:ext cx="28298" cy="44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直線コネクタ 414">
              <a:extLst>
                <a:ext uri="{FF2B5EF4-FFF2-40B4-BE49-F238E27FC236}">
                  <a16:creationId xmlns:a16="http://schemas.microsoft.com/office/drawing/2014/main" id="{7CF5C99F-7FB2-4F14-A10C-13D8839FE702}"/>
                </a:ext>
              </a:extLst>
            </p:cNvPr>
            <p:cNvCxnSpPr>
              <a:cxnSpLocks/>
              <a:stCxn id="381" idx="5"/>
              <a:endCxn id="382" idx="1"/>
            </p:cNvCxnSpPr>
            <p:nvPr/>
          </p:nvCxnSpPr>
          <p:spPr>
            <a:xfrm flipV="1">
              <a:off x="2915101" y="2495322"/>
              <a:ext cx="28298" cy="20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線コネクタ 415">
              <a:extLst>
                <a:ext uri="{FF2B5EF4-FFF2-40B4-BE49-F238E27FC236}">
                  <a16:creationId xmlns:a16="http://schemas.microsoft.com/office/drawing/2014/main" id="{3859521B-9E73-4131-9C8C-1B47DF1C59CC}"/>
                </a:ext>
              </a:extLst>
            </p:cNvPr>
            <p:cNvCxnSpPr>
              <a:stCxn id="382" idx="7"/>
              <a:endCxn id="383" idx="3"/>
            </p:cNvCxnSpPr>
            <p:nvPr/>
          </p:nvCxnSpPr>
          <p:spPr>
            <a:xfrm>
              <a:off x="3005375" y="2495322"/>
              <a:ext cx="28298" cy="639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線コネクタ 416">
              <a:extLst>
                <a:ext uri="{FF2B5EF4-FFF2-40B4-BE49-F238E27FC236}">
                  <a16:creationId xmlns:a16="http://schemas.microsoft.com/office/drawing/2014/main" id="{150761E8-3AF8-473D-B9C6-7D5F184C649D}"/>
                </a:ext>
              </a:extLst>
            </p:cNvPr>
            <p:cNvCxnSpPr>
              <a:stCxn id="383" idx="7"/>
              <a:endCxn id="384" idx="3"/>
            </p:cNvCxnSpPr>
            <p:nvPr/>
          </p:nvCxnSpPr>
          <p:spPr>
            <a:xfrm flipV="1">
              <a:off x="3095649" y="2415744"/>
              <a:ext cx="28298" cy="81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線コネクタ 417">
              <a:extLst>
                <a:ext uri="{FF2B5EF4-FFF2-40B4-BE49-F238E27FC236}">
                  <a16:creationId xmlns:a16="http://schemas.microsoft.com/office/drawing/2014/main" id="{42A5DAB8-4175-4CD5-8DB3-C7899AEFB18D}"/>
                </a:ext>
              </a:extLst>
            </p:cNvPr>
            <p:cNvCxnSpPr>
              <a:cxnSpLocks/>
              <a:stCxn id="384" idx="5"/>
              <a:endCxn id="385" idx="2"/>
            </p:cNvCxnSpPr>
            <p:nvPr/>
          </p:nvCxnSpPr>
          <p:spPr>
            <a:xfrm flipV="1">
              <a:off x="3185923" y="2408891"/>
              <a:ext cx="15463" cy="6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線コネクタ 418">
              <a:extLst>
                <a:ext uri="{FF2B5EF4-FFF2-40B4-BE49-F238E27FC236}">
                  <a16:creationId xmlns:a16="http://schemas.microsoft.com/office/drawing/2014/main" id="{B0917158-64D5-452D-8E5A-7BE086844E2C}"/>
                </a:ext>
              </a:extLst>
            </p:cNvPr>
            <p:cNvCxnSpPr>
              <a:stCxn id="385" idx="7"/>
              <a:endCxn id="386" idx="2"/>
            </p:cNvCxnSpPr>
            <p:nvPr/>
          </p:nvCxnSpPr>
          <p:spPr>
            <a:xfrm flipV="1">
              <a:off x="3276197" y="2340775"/>
              <a:ext cx="15463" cy="37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線コネクタ 419">
              <a:extLst>
                <a:ext uri="{FF2B5EF4-FFF2-40B4-BE49-F238E27FC236}">
                  <a16:creationId xmlns:a16="http://schemas.microsoft.com/office/drawing/2014/main" id="{2049EB04-66DE-4C37-A8BE-871E67EE4C4D}"/>
                </a:ext>
              </a:extLst>
            </p:cNvPr>
            <p:cNvCxnSpPr>
              <a:cxnSpLocks/>
              <a:stCxn id="386" idx="6"/>
              <a:endCxn id="387" idx="2"/>
            </p:cNvCxnSpPr>
            <p:nvPr/>
          </p:nvCxnSpPr>
          <p:spPr>
            <a:xfrm>
              <a:off x="3379306" y="2340775"/>
              <a:ext cx="2628" cy="28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線コネクタ 420">
              <a:extLst>
                <a:ext uri="{FF2B5EF4-FFF2-40B4-BE49-F238E27FC236}">
                  <a16:creationId xmlns:a16="http://schemas.microsoft.com/office/drawing/2014/main" id="{39419E7C-BAEF-4423-8234-EFAA6BC6F369}"/>
                </a:ext>
              </a:extLst>
            </p:cNvPr>
            <p:cNvCxnSpPr>
              <a:cxnSpLocks/>
              <a:stCxn id="387" idx="6"/>
              <a:endCxn id="388" idx="3"/>
            </p:cNvCxnSpPr>
            <p:nvPr/>
          </p:nvCxnSpPr>
          <p:spPr>
            <a:xfrm flipV="1">
              <a:off x="3469580" y="2350691"/>
              <a:ext cx="15463" cy="185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直線コネクタ 421">
              <a:extLst>
                <a:ext uri="{FF2B5EF4-FFF2-40B4-BE49-F238E27FC236}">
                  <a16:creationId xmlns:a16="http://schemas.microsoft.com/office/drawing/2014/main" id="{1541AA01-0B8E-42B4-9801-07CA926ADE39}"/>
                </a:ext>
              </a:extLst>
            </p:cNvPr>
            <p:cNvCxnSpPr>
              <a:cxnSpLocks/>
              <a:stCxn id="388" idx="5"/>
              <a:endCxn id="389" idx="1"/>
            </p:cNvCxnSpPr>
            <p:nvPr/>
          </p:nvCxnSpPr>
          <p:spPr>
            <a:xfrm>
              <a:off x="3547019" y="2350691"/>
              <a:ext cx="28298" cy="1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直線コネクタ 422">
              <a:extLst>
                <a:ext uri="{FF2B5EF4-FFF2-40B4-BE49-F238E27FC236}">
                  <a16:creationId xmlns:a16="http://schemas.microsoft.com/office/drawing/2014/main" id="{88F95457-FD44-4CB7-A610-783C30CA22EB}"/>
                </a:ext>
              </a:extLst>
            </p:cNvPr>
            <p:cNvCxnSpPr>
              <a:cxnSpLocks/>
              <a:stCxn id="389" idx="6"/>
              <a:endCxn id="390" idx="2"/>
            </p:cNvCxnSpPr>
            <p:nvPr/>
          </p:nvCxnSpPr>
          <p:spPr>
            <a:xfrm>
              <a:off x="3650128" y="2382833"/>
              <a:ext cx="2628" cy="30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直線コネクタ 423">
              <a:extLst>
                <a:ext uri="{FF2B5EF4-FFF2-40B4-BE49-F238E27FC236}">
                  <a16:creationId xmlns:a16="http://schemas.microsoft.com/office/drawing/2014/main" id="{71206EC0-6CD6-49B2-9C30-45BED45C153B}"/>
                </a:ext>
              </a:extLst>
            </p:cNvPr>
            <p:cNvCxnSpPr>
              <a:stCxn id="390" idx="5"/>
              <a:endCxn id="391" idx="1"/>
            </p:cNvCxnSpPr>
            <p:nvPr/>
          </p:nvCxnSpPr>
          <p:spPr>
            <a:xfrm>
              <a:off x="3727567" y="2444003"/>
              <a:ext cx="28298" cy="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線コネクタ 424">
              <a:extLst>
                <a:ext uri="{FF2B5EF4-FFF2-40B4-BE49-F238E27FC236}">
                  <a16:creationId xmlns:a16="http://schemas.microsoft.com/office/drawing/2014/main" id="{A8D647D5-5FE5-4027-BEB5-19015D7E1426}"/>
                </a:ext>
              </a:extLst>
            </p:cNvPr>
            <p:cNvCxnSpPr>
              <a:cxnSpLocks/>
              <a:stCxn id="391" idx="6"/>
              <a:endCxn id="392" idx="2"/>
            </p:cNvCxnSpPr>
            <p:nvPr/>
          </p:nvCxnSpPr>
          <p:spPr>
            <a:xfrm flipV="1">
              <a:off x="3830676" y="2458406"/>
              <a:ext cx="2628" cy="168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直線コネクタ 425">
              <a:extLst>
                <a:ext uri="{FF2B5EF4-FFF2-40B4-BE49-F238E27FC236}">
                  <a16:creationId xmlns:a16="http://schemas.microsoft.com/office/drawing/2014/main" id="{4DC4D62E-EE0C-4C49-9FEE-0BED52FE0260}"/>
                </a:ext>
              </a:extLst>
            </p:cNvPr>
            <p:cNvCxnSpPr>
              <a:cxnSpLocks/>
              <a:stCxn id="392" idx="6"/>
              <a:endCxn id="393" idx="2"/>
            </p:cNvCxnSpPr>
            <p:nvPr/>
          </p:nvCxnSpPr>
          <p:spPr>
            <a:xfrm flipV="1">
              <a:off x="3920950" y="2422195"/>
              <a:ext cx="2628" cy="36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直線コネクタ 426">
              <a:extLst>
                <a:ext uri="{FF2B5EF4-FFF2-40B4-BE49-F238E27FC236}">
                  <a16:creationId xmlns:a16="http://schemas.microsoft.com/office/drawing/2014/main" id="{FAB2851A-D1D4-4518-997F-39A6D3F51027}"/>
                </a:ext>
              </a:extLst>
            </p:cNvPr>
            <p:cNvCxnSpPr>
              <a:stCxn id="393" idx="5"/>
              <a:endCxn id="394" idx="1"/>
            </p:cNvCxnSpPr>
            <p:nvPr/>
          </p:nvCxnSpPr>
          <p:spPr>
            <a:xfrm>
              <a:off x="3998389" y="2453183"/>
              <a:ext cx="28298" cy="37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直線コネクタ 427">
              <a:extLst>
                <a:ext uri="{FF2B5EF4-FFF2-40B4-BE49-F238E27FC236}">
                  <a16:creationId xmlns:a16="http://schemas.microsoft.com/office/drawing/2014/main" id="{20361821-2646-4D04-B584-1620EB51C9A9}"/>
                </a:ext>
              </a:extLst>
            </p:cNvPr>
            <p:cNvCxnSpPr>
              <a:cxnSpLocks/>
              <a:stCxn id="394" idx="7"/>
              <a:endCxn id="395" idx="2"/>
            </p:cNvCxnSpPr>
            <p:nvPr/>
          </p:nvCxnSpPr>
          <p:spPr>
            <a:xfrm flipV="1">
              <a:off x="4088663" y="2465879"/>
              <a:ext cx="15463" cy="247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直線コネクタ 428">
              <a:extLst>
                <a:ext uri="{FF2B5EF4-FFF2-40B4-BE49-F238E27FC236}">
                  <a16:creationId xmlns:a16="http://schemas.microsoft.com/office/drawing/2014/main" id="{AD415495-EF5F-4429-8780-1B3F784E8866}"/>
                </a:ext>
              </a:extLst>
            </p:cNvPr>
            <p:cNvCxnSpPr>
              <a:stCxn id="395" idx="5"/>
              <a:endCxn id="396" idx="1"/>
            </p:cNvCxnSpPr>
            <p:nvPr/>
          </p:nvCxnSpPr>
          <p:spPr>
            <a:xfrm flipV="1">
              <a:off x="4178937" y="2494971"/>
              <a:ext cx="28286" cy="18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" name="グループ化 429">
            <a:extLst>
              <a:ext uri="{FF2B5EF4-FFF2-40B4-BE49-F238E27FC236}">
                <a16:creationId xmlns:a16="http://schemas.microsoft.com/office/drawing/2014/main" id="{636AE710-1781-45DE-9982-BFC53655B2FB}"/>
              </a:ext>
            </a:extLst>
          </p:cNvPr>
          <p:cNvGrpSpPr/>
          <p:nvPr/>
        </p:nvGrpSpPr>
        <p:grpSpPr>
          <a:xfrm>
            <a:off x="5205845" y="4990083"/>
            <a:ext cx="3066676" cy="1089344"/>
            <a:chOff x="1215358" y="1464675"/>
            <a:chExt cx="3066676" cy="1111233"/>
          </a:xfrm>
        </p:grpSpPr>
        <p:sp>
          <p:nvSpPr>
            <p:cNvPr id="431" name="楕円 430">
              <a:extLst>
                <a:ext uri="{FF2B5EF4-FFF2-40B4-BE49-F238E27FC236}">
                  <a16:creationId xmlns:a16="http://schemas.microsoft.com/office/drawing/2014/main" id="{DCFE626A-92B3-49CA-B109-6A0FFAEAA015}"/>
                </a:ext>
              </a:extLst>
            </p:cNvPr>
            <p:cNvSpPr/>
            <p:nvPr/>
          </p:nvSpPr>
          <p:spPr>
            <a:xfrm>
              <a:off x="1215358" y="236441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楕円 431">
              <a:extLst>
                <a:ext uri="{FF2B5EF4-FFF2-40B4-BE49-F238E27FC236}">
                  <a16:creationId xmlns:a16="http://schemas.microsoft.com/office/drawing/2014/main" id="{0DC8C8EB-BEC4-4826-9728-1586078EE785}"/>
                </a:ext>
              </a:extLst>
            </p:cNvPr>
            <p:cNvSpPr/>
            <p:nvPr/>
          </p:nvSpPr>
          <p:spPr>
            <a:xfrm>
              <a:off x="1305632" y="248214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57C6AA4F-3197-41CA-BE41-E7B4E3F8D66A}"/>
                </a:ext>
              </a:extLst>
            </p:cNvPr>
            <p:cNvSpPr/>
            <p:nvPr/>
          </p:nvSpPr>
          <p:spPr>
            <a:xfrm>
              <a:off x="1395906" y="245490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楕円 433">
              <a:extLst>
                <a:ext uri="{FF2B5EF4-FFF2-40B4-BE49-F238E27FC236}">
                  <a16:creationId xmlns:a16="http://schemas.microsoft.com/office/drawing/2014/main" id="{A208B681-CB39-48FC-8125-F4D56AD03B88}"/>
                </a:ext>
              </a:extLst>
            </p:cNvPr>
            <p:cNvSpPr/>
            <p:nvPr/>
          </p:nvSpPr>
          <p:spPr>
            <a:xfrm>
              <a:off x="1486180" y="236313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楕円 434">
              <a:extLst>
                <a:ext uri="{FF2B5EF4-FFF2-40B4-BE49-F238E27FC236}">
                  <a16:creationId xmlns:a16="http://schemas.microsoft.com/office/drawing/2014/main" id="{3E775101-D312-4C8B-AE34-F171FD28376F}"/>
                </a:ext>
              </a:extLst>
            </p:cNvPr>
            <p:cNvSpPr/>
            <p:nvPr/>
          </p:nvSpPr>
          <p:spPr>
            <a:xfrm>
              <a:off x="1576454" y="248786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楕円 435">
              <a:extLst>
                <a:ext uri="{FF2B5EF4-FFF2-40B4-BE49-F238E27FC236}">
                  <a16:creationId xmlns:a16="http://schemas.microsoft.com/office/drawing/2014/main" id="{33ACF9C6-BB58-47DE-A228-16C7CC46DB2A}"/>
                </a:ext>
              </a:extLst>
            </p:cNvPr>
            <p:cNvSpPr/>
            <p:nvPr/>
          </p:nvSpPr>
          <p:spPr>
            <a:xfrm>
              <a:off x="1666728" y="2286950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楕円 436">
              <a:extLst>
                <a:ext uri="{FF2B5EF4-FFF2-40B4-BE49-F238E27FC236}">
                  <a16:creationId xmlns:a16="http://schemas.microsoft.com/office/drawing/2014/main" id="{D4891E47-96A8-4565-B271-29DA000E719C}"/>
                </a:ext>
              </a:extLst>
            </p:cNvPr>
            <p:cNvSpPr/>
            <p:nvPr/>
          </p:nvSpPr>
          <p:spPr>
            <a:xfrm>
              <a:off x="1757002" y="248421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楕円 437">
              <a:extLst>
                <a:ext uri="{FF2B5EF4-FFF2-40B4-BE49-F238E27FC236}">
                  <a16:creationId xmlns:a16="http://schemas.microsoft.com/office/drawing/2014/main" id="{B73D698D-CC64-43CD-87CA-83509495BE13}"/>
                </a:ext>
              </a:extLst>
            </p:cNvPr>
            <p:cNvSpPr/>
            <p:nvPr/>
          </p:nvSpPr>
          <p:spPr>
            <a:xfrm>
              <a:off x="1847276" y="2344715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楕円 438">
              <a:extLst>
                <a:ext uri="{FF2B5EF4-FFF2-40B4-BE49-F238E27FC236}">
                  <a16:creationId xmlns:a16="http://schemas.microsoft.com/office/drawing/2014/main" id="{4EE4481F-BD9C-4DC2-8A35-09422C6DB257}"/>
                </a:ext>
              </a:extLst>
            </p:cNvPr>
            <p:cNvSpPr/>
            <p:nvPr/>
          </p:nvSpPr>
          <p:spPr>
            <a:xfrm>
              <a:off x="1937550" y="243017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楕円 439">
              <a:extLst>
                <a:ext uri="{FF2B5EF4-FFF2-40B4-BE49-F238E27FC236}">
                  <a16:creationId xmlns:a16="http://schemas.microsoft.com/office/drawing/2014/main" id="{51A2AFD2-4669-4D2A-BEAE-EF4C5CBC7DC5}"/>
                </a:ext>
              </a:extLst>
            </p:cNvPr>
            <p:cNvSpPr/>
            <p:nvPr/>
          </p:nvSpPr>
          <p:spPr>
            <a:xfrm>
              <a:off x="2027824" y="248826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楕円 440">
              <a:extLst>
                <a:ext uri="{FF2B5EF4-FFF2-40B4-BE49-F238E27FC236}">
                  <a16:creationId xmlns:a16="http://schemas.microsoft.com/office/drawing/2014/main" id="{8510F5A2-FBEC-4DDC-B6B6-1E772BE4A9B5}"/>
                </a:ext>
              </a:extLst>
            </p:cNvPr>
            <p:cNvSpPr/>
            <p:nvPr/>
          </p:nvSpPr>
          <p:spPr>
            <a:xfrm>
              <a:off x="2118098" y="2332015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楕円 441">
              <a:extLst>
                <a:ext uri="{FF2B5EF4-FFF2-40B4-BE49-F238E27FC236}">
                  <a16:creationId xmlns:a16="http://schemas.microsoft.com/office/drawing/2014/main" id="{70D28A1C-A2E6-4DB1-90C9-CCA1C7209AF8}"/>
                </a:ext>
              </a:extLst>
            </p:cNvPr>
            <p:cNvSpPr/>
            <p:nvPr/>
          </p:nvSpPr>
          <p:spPr>
            <a:xfrm>
              <a:off x="2208372" y="248372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楕円 442">
              <a:extLst>
                <a:ext uri="{FF2B5EF4-FFF2-40B4-BE49-F238E27FC236}">
                  <a16:creationId xmlns:a16="http://schemas.microsoft.com/office/drawing/2014/main" id="{2200BD5B-D98C-4E55-9A93-926D9764C9CC}"/>
                </a:ext>
              </a:extLst>
            </p:cNvPr>
            <p:cNvSpPr/>
            <p:nvPr/>
          </p:nvSpPr>
          <p:spPr>
            <a:xfrm>
              <a:off x="2298646" y="231518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楕円 443">
              <a:extLst>
                <a:ext uri="{FF2B5EF4-FFF2-40B4-BE49-F238E27FC236}">
                  <a16:creationId xmlns:a16="http://schemas.microsoft.com/office/drawing/2014/main" id="{29DD67AD-45DA-4F8C-B9AF-88201A1C0C9F}"/>
                </a:ext>
              </a:extLst>
            </p:cNvPr>
            <p:cNvSpPr/>
            <p:nvPr/>
          </p:nvSpPr>
          <p:spPr>
            <a:xfrm>
              <a:off x="2388920" y="2484835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楕円 444">
              <a:extLst>
                <a:ext uri="{FF2B5EF4-FFF2-40B4-BE49-F238E27FC236}">
                  <a16:creationId xmlns:a16="http://schemas.microsoft.com/office/drawing/2014/main" id="{A82F70FF-4273-4F86-AE53-5377F5E4C103}"/>
                </a:ext>
              </a:extLst>
            </p:cNvPr>
            <p:cNvSpPr/>
            <p:nvPr/>
          </p:nvSpPr>
          <p:spPr>
            <a:xfrm>
              <a:off x="2479194" y="1464675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楕円 445">
              <a:extLst>
                <a:ext uri="{FF2B5EF4-FFF2-40B4-BE49-F238E27FC236}">
                  <a16:creationId xmlns:a16="http://schemas.microsoft.com/office/drawing/2014/main" id="{35D942C7-F24D-48F8-959F-6ADDD3AF8EFB}"/>
                </a:ext>
              </a:extLst>
            </p:cNvPr>
            <p:cNvSpPr/>
            <p:nvPr/>
          </p:nvSpPr>
          <p:spPr>
            <a:xfrm>
              <a:off x="2569468" y="248480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楕円 446">
              <a:extLst>
                <a:ext uri="{FF2B5EF4-FFF2-40B4-BE49-F238E27FC236}">
                  <a16:creationId xmlns:a16="http://schemas.microsoft.com/office/drawing/2014/main" id="{2E326988-FEBB-4E5D-A720-95E3843909A5}"/>
                </a:ext>
              </a:extLst>
            </p:cNvPr>
            <p:cNvSpPr/>
            <p:nvPr/>
          </p:nvSpPr>
          <p:spPr>
            <a:xfrm>
              <a:off x="2659742" y="248480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楕円 447">
              <a:extLst>
                <a:ext uri="{FF2B5EF4-FFF2-40B4-BE49-F238E27FC236}">
                  <a16:creationId xmlns:a16="http://schemas.microsoft.com/office/drawing/2014/main" id="{62AAD8BE-4A5C-442D-A53A-20FF1F5F08EA}"/>
                </a:ext>
              </a:extLst>
            </p:cNvPr>
            <p:cNvSpPr/>
            <p:nvPr/>
          </p:nvSpPr>
          <p:spPr>
            <a:xfrm>
              <a:off x="2750016" y="248480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楕円 448">
              <a:extLst>
                <a:ext uri="{FF2B5EF4-FFF2-40B4-BE49-F238E27FC236}">
                  <a16:creationId xmlns:a16="http://schemas.microsoft.com/office/drawing/2014/main" id="{CD0EE0E8-93A1-4A45-81E3-923D9794FEFC}"/>
                </a:ext>
              </a:extLst>
            </p:cNvPr>
            <p:cNvSpPr/>
            <p:nvPr/>
          </p:nvSpPr>
          <p:spPr>
            <a:xfrm>
              <a:off x="2840290" y="247110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楕円 449">
              <a:extLst>
                <a:ext uri="{FF2B5EF4-FFF2-40B4-BE49-F238E27FC236}">
                  <a16:creationId xmlns:a16="http://schemas.microsoft.com/office/drawing/2014/main" id="{4ECF2C51-DD5C-4D32-AB36-62524D7ACECC}"/>
                </a:ext>
              </a:extLst>
            </p:cNvPr>
            <p:cNvSpPr/>
            <p:nvPr/>
          </p:nvSpPr>
          <p:spPr>
            <a:xfrm>
              <a:off x="2930564" y="2483256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楕円 450">
              <a:extLst>
                <a:ext uri="{FF2B5EF4-FFF2-40B4-BE49-F238E27FC236}">
                  <a16:creationId xmlns:a16="http://schemas.microsoft.com/office/drawing/2014/main" id="{21A20276-10F0-4C9F-B0B3-33752A2A297D}"/>
                </a:ext>
              </a:extLst>
            </p:cNvPr>
            <p:cNvSpPr/>
            <p:nvPr/>
          </p:nvSpPr>
          <p:spPr>
            <a:xfrm>
              <a:off x="3020838" y="242414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楕円 451">
              <a:extLst>
                <a:ext uri="{FF2B5EF4-FFF2-40B4-BE49-F238E27FC236}">
                  <a16:creationId xmlns:a16="http://schemas.microsoft.com/office/drawing/2014/main" id="{DAD3622C-E46B-4CFB-ADB4-C154DAFCF614}"/>
                </a:ext>
              </a:extLst>
            </p:cNvPr>
            <p:cNvSpPr/>
            <p:nvPr/>
          </p:nvSpPr>
          <p:spPr>
            <a:xfrm>
              <a:off x="3111112" y="245269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楕円 452">
              <a:extLst>
                <a:ext uri="{FF2B5EF4-FFF2-40B4-BE49-F238E27FC236}">
                  <a16:creationId xmlns:a16="http://schemas.microsoft.com/office/drawing/2014/main" id="{7870E2CA-92AD-4D80-905B-D69C8DD420D3}"/>
                </a:ext>
              </a:extLst>
            </p:cNvPr>
            <p:cNvSpPr/>
            <p:nvPr/>
          </p:nvSpPr>
          <p:spPr>
            <a:xfrm>
              <a:off x="3201386" y="242856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楕円 453">
              <a:extLst>
                <a:ext uri="{FF2B5EF4-FFF2-40B4-BE49-F238E27FC236}">
                  <a16:creationId xmlns:a16="http://schemas.microsoft.com/office/drawing/2014/main" id="{59C44FD2-4332-4AE0-83CF-A7B4E45A7E9C}"/>
                </a:ext>
              </a:extLst>
            </p:cNvPr>
            <p:cNvSpPr/>
            <p:nvPr/>
          </p:nvSpPr>
          <p:spPr>
            <a:xfrm>
              <a:off x="3291660" y="232235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楕円 454">
              <a:extLst>
                <a:ext uri="{FF2B5EF4-FFF2-40B4-BE49-F238E27FC236}">
                  <a16:creationId xmlns:a16="http://schemas.microsoft.com/office/drawing/2014/main" id="{C4C1344B-6675-4162-BCA4-DB664CE98492}"/>
                </a:ext>
              </a:extLst>
            </p:cNvPr>
            <p:cNvSpPr/>
            <p:nvPr/>
          </p:nvSpPr>
          <p:spPr>
            <a:xfrm>
              <a:off x="3381934" y="2484802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楕円 455">
              <a:extLst>
                <a:ext uri="{FF2B5EF4-FFF2-40B4-BE49-F238E27FC236}">
                  <a16:creationId xmlns:a16="http://schemas.microsoft.com/office/drawing/2014/main" id="{EAD987A8-2CB7-4E45-A797-CDE34763C28D}"/>
                </a:ext>
              </a:extLst>
            </p:cNvPr>
            <p:cNvSpPr/>
            <p:nvPr/>
          </p:nvSpPr>
          <p:spPr>
            <a:xfrm>
              <a:off x="3472208" y="2263174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楕円 456">
              <a:extLst>
                <a:ext uri="{FF2B5EF4-FFF2-40B4-BE49-F238E27FC236}">
                  <a16:creationId xmlns:a16="http://schemas.microsoft.com/office/drawing/2014/main" id="{B98E723E-E25C-49AD-A7DC-1D79A19F001E}"/>
                </a:ext>
              </a:extLst>
            </p:cNvPr>
            <p:cNvSpPr/>
            <p:nvPr/>
          </p:nvSpPr>
          <p:spPr>
            <a:xfrm>
              <a:off x="3562482" y="2482241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楕円 457">
              <a:extLst>
                <a:ext uri="{FF2B5EF4-FFF2-40B4-BE49-F238E27FC236}">
                  <a16:creationId xmlns:a16="http://schemas.microsoft.com/office/drawing/2014/main" id="{8F28B942-7558-42A6-9495-60B5C0EE4A3C}"/>
                </a:ext>
              </a:extLst>
            </p:cNvPr>
            <p:cNvSpPr/>
            <p:nvPr/>
          </p:nvSpPr>
          <p:spPr>
            <a:xfrm>
              <a:off x="3652756" y="239776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楕円 458">
              <a:extLst>
                <a:ext uri="{FF2B5EF4-FFF2-40B4-BE49-F238E27FC236}">
                  <a16:creationId xmlns:a16="http://schemas.microsoft.com/office/drawing/2014/main" id="{F5922044-9303-4CCF-9299-C90741106B3E}"/>
                </a:ext>
              </a:extLst>
            </p:cNvPr>
            <p:cNvSpPr/>
            <p:nvPr/>
          </p:nvSpPr>
          <p:spPr>
            <a:xfrm>
              <a:off x="3743030" y="2463188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楕円 459">
              <a:extLst>
                <a:ext uri="{FF2B5EF4-FFF2-40B4-BE49-F238E27FC236}">
                  <a16:creationId xmlns:a16="http://schemas.microsoft.com/office/drawing/2014/main" id="{1A1820A8-615A-4462-87E5-0EAF1A63CE93}"/>
                </a:ext>
              </a:extLst>
            </p:cNvPr>
            <p:cNvSpPr/>
            <p:nvPr/>
          </p:nvSpPr>
          <p:spPr>
            <a:xfrm>
              <a:off x="3833304" y="2488066"/>
              <a:ext cx="87646" cy="8764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楕円 460">
              <a:extLst>
                <a:ext uri="{FF2B5EF4-FFF2-40B4-BE49-F238E27FC236}">
                  <a16:creationId xmlns:a16="http://schemas.microsoft.com/office/drawing/2014/main" id="{CA5C1913-B11F-43F6-8EC8-6DB1053C99FB}"/>
                </a:ext>
              </a:extLst>
            </p:cNvPr>
            <p:cNvSpPr/>
            <p:nvPr/>
          </p:nvSpPr>
          <p:spPr>
            <a:xfrm>
              <a:off x="3923578" y="2307627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楕円 461">
              <a:extLst>
                <a:ext uri="{FF2B5EF4-FFF2-40B4-BE49-F238E27FC236}">
                  <a16:creationId xmlns:a16="http://schemas.microsoft.com/office/drawing/2014/main" id="{A92D07FA-5446-47B7-9919-D0851A1449E9}"/>
                </a:ext>
              </a:extLst>
            </p:cNvPr>
            <p:cNvSpPr/>
            <p:nvPr/>
          </p:nvSpPr>
          <p:spPr>
            <a:xfrm>
              <a:off x="4013852" y="2483889"/>
              <a:ext cx="87646" cy="8764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3" name="楕円 462">
              <a:extLst>
                <a:ext uri="{FF2B5EF4-FFF2-40B4-BE49-F238E27FC236}">
                  <a16:creationId xmlns:a16="http://schemas.microsoft.com/office/drawing/2014/main" id="{79E3D580-1B01-4B91-8714-4FC9C34B48A3}"/>
                </a:ext>
              </a:extLst>
            </p:cNvPr>
            <p:cNvSpPr/>
            <p:nvPr/>
          </p:nvSpPr>
          <p:spPr>
            <a:xfrm>
              <a:off x="4104126" y="2320449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楕円 463">
              <a:extLst>
                <a:ext uri="{FF2B5EF4-FFF2-40B4-BE49-F238E27FC236}">
                  <a16:creationId xmlns:a16="http://schemas.microsoft.com/office/drawing/2014/main" id="{829ECFA1-AFE0-40C2-A0D0-6F8B1CE5E2B9}"/>
                </a:ext>
              </a:extLst>
            </p:cNvPr>
            <p:cNvSpPr/>
            <p:nvPr/>
          </p:nvSpPr>
          <p:spPr>
            <a:xfrm>
              <a:off x="4194388" y="2474013"/>
              <a:ext cx="87646" cy="876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5" name="直線コネクタ 464">
              <a:extLst>
                <a:ext uri="{FF2B5EF4-FFF2-40B4-BE49-F238E27FC236}">
                  <a16:creationId xmlns:a16="http://schemas.microsoft.com/office/drawing/2014/main" id="{1CAA0FAE-FFAF-4C5D-B0EE-0A509F3A10A6}"/>
                </a:ext>
              </a:extLst>
            </p:cNvPr>
            <p:cNvCxnSpPr>
              <a:cxnSpLocks/>
              <a:stCxn id="431" idx="5"/>
              <a:endCxn id="432" idx="1"/>
            </p:cNvCxnSpPr>
            <p:nvPr/>
          </p:nvCxnSpPr>
          <p:spPr>
            <a:xfrm>
              <a:off x="1290169" y="2439229"/>
              <a:ext cx="28298" cy="5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直線コネクタ 465">
              <a:extLst>
                <a:ext uri="{FF2B5EF4-FFF2-40B4-BE49-F238E27FC236}">
                  <a16:creationId xmlns:a16="http://schemas.microsoft.com/office/drawing/2014/main" id="{013676ED-54B2-473C-969A-47457FA7F23E}"/>
                </a:ext>
              </a:extLst>
            </p:cNvPr>
            <p:cNvCxnSpPr>
              <a:cxnSpLocks/>
              <a:stCxn id="432" idx="6"/>
              <a:endCxn id="433" idx="2"/>
            </p:cNvCxnSpPr>
            <p:nvPr/>
          </p:nvCxnSpPr>
          <p:spPr>
            <a:xfrm flipV="1">
              <a:off x="1393278" y="2498731"/>
              <a:ext cx="2628" cy="27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直線コネクタ 466">
              <a:extLst>
                <a:ext uri="{FF2B5EF4-FFF2-40B4-BE49-F238E27FC236}">
                  <a16:creationId xmlns:a16="http://schemas.microsoft.com/office/drawing/2014/main" id="{C1DF6571-9E4B-41B6-A9DF-DFC5D0E23529}"/>
                </a:ext>
              </a:extLst>
            </p:cNvPr>
            <p:cNvCxnSpPr>
              <a:stCxn id="433" idx="7"/>
              <a:endCxn id="434" idx="3"/>
            </p:cNvCxnSpPr>
            <p:nvPr/>
          </p:nvCxnSpPr>
          <p:spPr>
            <a:xfrm flipV="1">
              <a:off x="1470717" y="2437949"/>
              <a:ext cx="28298" cy="29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直線コネクタ 467">
              <a:extLst>
                <a:ext uri="{FF2B5EF4-FFF2-40B4-BE49-F238E27FC236}">
                  <a16:creationId xmlns:a16="http://schemas.microsoft.com/office/drawing/2014/main" id="{82A9B7F8-0DF9-4B4B-B24F-B7C35331A5B4}"/>
                </a:ext>
              </a:extLst>
            </p:cNvPr>
            <p:cNvCxnSpPr>
              <a:stCxn id="434" idx="5"/>
              <a:endCxn id="435" idx="1"/>
            </p:cNvCxnSpPr>
            <p:nvPr/>
          </p:nvCxnSpPr>
          <p:spPr>
            <a:xfrm>
              <a:off x="1560991" y="2437948"/>
              <a:ext cx="28298" cy="62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直線コネクタ 468">
              <a:extLst>
                <a:ext uri="{FF2B5EF4-FFF2-40B4-BE49-F238E27FC236}">
                  <a16:creationId xmlns:a16="http://schemas.microsoft.com/office/drawing/2014/main" id="{E5A42A6A-A952-4E90-B955-F0851FB69BDE}"/>
                </a:ext>
              </a:extLst>
            </p:cNvPr>
            <p:cNvCxnSpPr>
              <a:stCxn id="435" idx="7"/>
              <a:endCxn id="436" idx="3"/>
            </p:cNvCxnSpPr>
            <p:nvPr/>
          </p:nvCxnSpPr>
          <p:spPr>
            <a:xfrm flipV="1">
              <a:off x="1651265" y="2361760"/>
              <a:ext cx="28298" cy="138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直線コネクタ 469">
              <a:extLst>
                <a:ext uri="{FF2B5EF4-FFF2-40B4-BE49-F238E27FC236}">
                  <a16:creationId xmlns:a16="http://schemas.microsoft.com/office/drawing/2014/main" id="{27D821A9-D002-4428-BB7F-AC6891D26ECE}"/>
                </a:ext>
              </a:extLst>
            </p:cNvPr>
            <p:cNvCxnSpPr>
              <a:stCxn id="436" idx="5"/>
              <a:endCxn id="437" idx="1"/>
            </p:cNvCxnSpPr>
            <p:nvPr/>
          </p:nvCxnSpPr>
          <p:spPr>
            <a:xfrm>
              <a:off x="1741539" y="2361760"/>
              <a:ext cx="28298" cy="135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直線コネクタ 470">
              <a:extLst>
                <a:ext uri="{FF2B5EF4-FFF2-40B4-BE49-F238E27FC236}">
                  <a16:creationId xmlns:a16="http://schemas.microsoft.com/office/drawing/2014/main" id="{D4195B71-0A3F-4255-884D-475FBA3EFB35}"/>
                </a:ext>
              </a:extLst>
            </p:cNvPr>
            <p:cNvCxnSpPr>
              <a:cxnSpLocks/>
              <a:stCxn id="437" idx="7"/>
              <a:endCxn id="438" idx="3"/>
            </p:cNvCxnSpPr>
            <p:nvPr/>
          </p:nvCxnSpPr>
          <p:spPr>
            <a:xfrm flipV="1">
              <a:off x="1831813" y="2419525"/>
              <a:ext cx="28298" cy="77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直線コネクタ 471">
              <a:extLst>
                <a:ext uri="{FF2B5EF4-FFF2-40B4-BE49-F238E27FC236}">
                  <a16:creationId xmlns:a16="http://schemas.microsoft.com/office/drawing/2014/main" id="{64496FF6-D344-4E0F-8A2B-7C9E8D437248}"/>
                </a:ext>
              </a:extLst>
            </p:cNvPr>
            <p:cNvCxnSpPr>
              <a:stCxn id="438" idx="5"/>
              <a:endCxn id="439" idx="1"/>
            </p:cNvCxnSpPr>
            <p:nvPr/>
          </p:nvCxnSpPr>
          <p:spPr>
            <a:xfrm>
              <a:off x="1922087" y="2419526"/>
              <a:ext cx="28298" cy="23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直線コネクタ 472">
              <a:extLst>
                <a:ext uri="{FF2B5EF4-FFF2-40B4-BE49-F238E27FC236}">
                  <a16:creationId xmlns:a16="http://schemas.microsoft.com/office/drawing/2014/main" id="{6DA9FE67-4C0E-4E34-A66E-273FC5602CE1}"/>
                </a:ext>
              </a:extLst>
            </p:cNvPr>
            <p:cNvCxnSpPr>
              <a:cxnSpLocks/>
              <a:stCxn id="439" idx="6"/>
              <a:endCxn id="440" idx="2"/>
            </p:cNvCxnSpPr>
            <p:nvPr/>
          </p:nvCxnSpPr>
          <p:spPr>
            <a:xfrm>
              <a:off x="2025196" y="2474002"/>
              <a:ext cx="2628" cy="580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直線コネクタ 473">
              <a:extLst>
                <a:ext uri="{FF2B5EF4-FFF2-40B4-BE49-F238E27FC236}">
                  <a16:creationId xmlns:a16="http://schemas.microsoft.com/office/drawing/2014/main" id="{0A43AB52-4387-4EEB-82BE-EE42BD0FEF9B}"/>
                </a:ext>
              </a:extLst>
            </p:cNvPr>
            <p:cNvCxnSpPr>
              <a:stCxn id="440" idx="7"/>
              <a:endCxn id="441" idx="3"/>
            </p:cNvCxnSpPr>
            <p:nvPr/>
          </p:nvCxnSpPr>
          <p:spPr>
            <a:xfrm flipV="1">
              <a:off x="2102635" y="2406825"/>
              <a:ext cx="28298" cy="94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直線コネクタ 474">
              <a:extLst>
                <a:ext uri="{FF2B5EF4-FFF2-40B4-BE49-F238E27FC236}">
                  <a16:creationId xmlns:a16="http://schemas.microsoft.com/office/drawing/2014/main" id="{EF8F8B84-942F-44C2-A940-24DF7E3B3F99}"/>
                </a:ext>
              </a:extLst>
            </p:cNvPr>
            <p:cNvCxnSpPr>
              <a:stCxn id="441" idx="5"/>
              <a:endCxn id="442" idx="1"/>
            </p:cNvCxnSpPr>
            <p:nvPr/>
          </p:nvCxnSpPr>
          <p:spPr>
            <a:xfrm>
              <a:off x="2192909" y="2406825"/>
              <a:ext cx="28298" cy="897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直線コネクタ 475">
              <a:extLst>
                <a:ext uri="{FF2B5EF4-FFF2-40B4-BE49-F238E27FC236}">
                  <a16:creationId xmlns:a16="http://schemas.microsoft.com/office/drawing/2014/main" id="{F2B5B709-7BA1-4215-94E3-8B0E9C469690}"/>
                </a:ext>
              </a:extLst>
            </p:cNvPr>
            <p:cNvCxnSpPr>
              <a:stCxn id="442" idx="7"/>
              <a:endCxn id="443" idx="3"/>
            </p:cNvCxnSpPr>
            <p:nvPr/>
          </p:nvCxnSpPr>
          <p:spPr>
            <a:xfrm flipV="1">
              <a:off x="2283183" y="2389999"/>
              <a:ext cx="28298" cy="106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直線コネクタ 476">
              <a:extLst>
                <a:ext uri="{FF2B5EF4-FFF2-40B4-BE49-F238E27FC236}">
                  <a16:creationId xmlns:a16="http://schemas.microsoft.com/office/drawing/2014/main" id="{218CD062-23BF-431D-92EA-CEDE243064C7}"/>
                </a:ext>
              </a:extLst>
            </p:cNvPr>
            <p:cNvCxnSpPr>
              <a:stCxn id="443" idx="5"/>
              <a:endCxn id="444" idx="1"/>
            </p:cNvCxnSpPr>
            <p:nvPr/>
          </p:nvCxnSpPr>
          <p:spPr>
            <a:xfrm>
              <a:off x="2373457" y="2389999"/>
              <a:ext cx="28298" cy="107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直線コネクタ 477">
              <a:extLst>
                <a:ext uri="{FF2B5EF4-FFF2-40B4-BE49-F238E27FC236}">
                  <a16:creationId xmlns:a16="http://schemas.microsoft.com/office/drawing/2014/main" id="{ACD517FB-4127-42D9-BD29-6301316F9E02}"/>
                </a:ext>
              </a:extLst>
            </p:cNvPr>
            <p:cNvCxnSpPr>
              <a:cxnSpLocks/>
              <a:stCxn id="444" idx="0"/>
              <a:endCxn id="445" idx="3"/>
            </p:cNvCxnSpPr>
            <p:nvPr/>
          </p:nvCxnSpPr>
          <p:spPr>
            <a:xfrm flipV="1">
              <a:off x="2432743" y="1539485"/>
              <a:ext cx="59286" cy="945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直線コネクタ 478">
              <a:extLst>
                <a:ext uri="{FF2B5EF4-FFF2-40B4-BE49-F238E27FC236}">
                  <a16:creationId xmlns:a16="http://schemas.microsoft.com/office/drawing/2014/main" id="{4C92C26D-3630-4829-935D-392FA03C0138}"/>
                </a:ext>
              </a:extLst>
            </p:cNvPr>
            <p:cNvCxnSpPr>
              <a:stCxn id="445" idx="5"/>
              <a:endCxn id="446" idx="0"/>
            </p:cNvCxnSpPr>
            <p:nvPr/>
          </p:nvCxnSpPr>
          <p:spPr>
            <a:xfrm>
              <a:off x="2554005" y="1539485"/>
              <a:ext cx="59286" cy="9453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直線コネクタ 479">
              <a:extLst>
                <a:ext uri="{FF2B5EF4-FFF2-40B4-BE49-F238E27FC236}">
                  <a16:creationId xmlns:a16="http://schemas.microsoft.com/office/drawing/2014/main" id="{9E964406-F7F3-4137-817F-18F741BCD5F1}"/>
                </a:ext>
              </a:extLst>
            </p:cNvPr>
            <p:cNvCxnSpPr>
              <a:cxnSpLocks/>
              <a:stCxn id="446" idx="6"/>
              <a:endCxn id="447" idx="2"/>
            </p:cNvCxnSpPr>
            <p:nvPr/>
          </p:nvCxnSpPr>
          <p:spPr>
            <a:xfrm flipV="1">
              <a:off x="2657114" y="2528626"/>
              <a:ext cx="262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直線コネクタ 480">
              <a:extLst>
                <a:ext uri="{FF2B5EF4-FFF2-40B4-BE49-F238E27FC236}">
                  <a16:creationId xmlns:a16="http://schemas.microsoft.com/office/drawing/2014/main" id="{65CF9CF4-D115-47DA-8045-BA80394AEF5A}"/>
                </a:ext>
              </a:extLst>
            </p:cNvPr>
            <p:cNvCxnSpPr>
              <a:cxnSpLocks/>
              <a:stCxn id="447" idx="6"/>
              <a:endCxn id="448" idx="2"/>
            </p:cNvCxnSpPr>
            <p:nvPr/>
          </p:nvCxnSpPr>
          <p:spPr>
            <a:xfrm>
              <a:off x="2747388" y="2528626"/>
              <a:ext cx="26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直線コネクタ 481">
              <a:extLst>
                <a:ext uri="{FF2B5EF4-FFF2-40B4-BE49-F238E27FC236}">
                  <a16:creationId xmlns:a16="http://schemas.microsoft.com/office/drawing/2014/main" id="{A785D06B-3533-42A8-8CC6-87007D828A94}"/>
                </a:ext>
              </a:extLst>
            </p:cNvPr>
            <p:cNvCxnSpPr>
              <a:cxnSpLocks/>
              <a:stCxn id="448" idx="6"/>
              <a:endCxn id="449" idx="2"/>
            </p:cNvCxnSpPr>
            <p:nvPr/>
          </p:nvCxnSpPr>
          <p:spPr>
            <a:xfrm flipV="1">
              <a:off x="2837662" y="2514929"/>
              <a:ext cx="2628" cy="136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直線コネクタ 482">
              <a:extLst>
                <a:ext uri="{FF2B5EF4-FFF2-40B4-BE49-F238E27FC236}">
                  <a16:creationId xmlns:a16="http://schemas.microsoft.com/office/drawing/2014/main" id="{047D84BD-5168-4CD8-BB06-3775084F0328}"/>
                </a:ext>
              </a:extLst>
            </p:cNvPr>
            <p:cNvCxnSpPr>
              <a:cxnSpLocks/>
              <a:stCxn id="449" idx="6"/>
              <a:endCxn id="450" idx="1"/>
            </p:cNvCxnSpPr>
            <p:nvPr/>
          </p:nvCxnSpPr>
          <p:spPr>
            <a:xfrm flipV="1">
              <a:off x="2927936" y="2496092"/>
              <a:ext cx="15463" cy="18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直線コネクタ 483">
              <a:extLst>
                <a:ext uri="{FF2B5EF4-FFF2-40B4-BE49-F238E27FC236}">
                  <a16:creationId xmlns:a16="http://schemas.microsoft.com/office/drawing/2014/main" id="{BBD3C30D-8CDD-40BE-8D2C-369FCC27FA55}"/>
                </a:ext>
              </a:extLst>
            </p:cNvPr>
            <p:cNvCxnSpPr>
              <a:cxnSpLocks/>
              <a:stCxn id="450" idx="6"/>
              <a:endCxn id="451" idx="3"/>
            </p:cNvCxnSpPr>
            <p:nvPr/>
          </p:nvCxnSpPr>
          <p:spPr>
            <a:xfrm flipV="1">
              <a:off x="3018210" y="2498953"/>
              <a:ext cx="15463" cy="28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直線コネクタ 484">
              <a:extLst>
                <a:ext uri="{FF2B5EF4-FFF2-40B4-BE49-F238E27FC236}">
                  <a16:creationId xmlns:a16="http://schemas.microsoft.com/office/drawing/2014/main" id="{F80CDFDA-F77F-4D2F-ABB2-64A4BB673108}"/>
                </a:ext>
              </a:extLst>
            </p:cNvPr>
            <p:cNvCxnSpPr>
              <a:cxnSpLocks/>
              <a:stCxn id="451" idx="6"/>
              <a:endCxn id="452" idx="2"/>
            </p:cNvCxnSpPr>
            <p:nvPr/>
          </p:nvCxnSpPr>
          <p:spPr>
            <a:xfrm>
              <a:off x="3108484" y="2467966"/>
              <a:ext cx="2628" cy="28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直線コネクタ 485">
              <a:extLst>
                <a:ext uri="{FF2B5EF4-FFF2-40B4-BE49-F238E27FC236}">
                  <a16:creationId xmlns:a16="http://schemas.microsoft.com/office/drawing/2014/main" id="{1F308F1F-4B07-47F1-9F87-B698A08C8EC1}"/>
                </a:ext>
              </a:extLst>
            </p:cNvPr>
            <p:cNvCxnSpPr>
              <a:cxnSpLocks/>
              <a:stCxn id="452" idx="6"/>
              <a:endCxn id="453" idx="2"/>
            </p:cNvCxnSpPr>
            <p:nvPr/>
          </p:nvCxnSpPr>
          <p:spPr>
            <a:xfrm flipV="1">
              <a:off x="3198758" y="2472391"/>
              <a:ext cx="2628" cy="24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直線コネクタ 486">
              <a:extLst>
                <a:ext uri="{FF2B5EF4-FFF2-40B4-BE49-F238E27FC236}">
                  <a16:creationId xmlns:a16="http://schemas.microsoft.com/office/drawing/2014/main" id="{6DFEF2EF-FC27-405E-818D-FA2AA0CE9A0C}"/>
                </a:ext>
              </a:extLst>
            </p:cNvPr>
            <p:cNvCxnSpPr>
              <a:cxnSpLocks/>
              <a:stCxn id="453" idx="7"/>
              <a:endCxn id="454" idx="3"/>
            </p:cNvCxnSpPr>
            <p:nvPr/>
          </p:nvCxnSpPr>
          <p:spPr>
            <a:xfrm flipV="1">
              <a:off x="3276197" y="2397163"/>
              <a:ext cx="28298" cy="44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直線コネクタ 487">
              <a:extLst>
                <a:ext uri="{FF2B5EF4-FFF2-40B4-BE49-F238E27FC236}">
                  <a16:creationId xmlns:a16="http://schemas.microsoft.com/office/drawing/2014/main" id="{E245BCF7-D2D4-40CA-9B08-7C1C0DF1F5F7}"/>
                </a:ext>
              </a:extLst>
            </p:cNvPr>
            <p:cNvCxnSpPr>
              <a:cxnSpLocks/>
              <a:stCxn id="454" idx="5"/>
              <a:endCxn id="455" idx="1"/>
            </p:cNvCxnSpPr>
            <p:nvPr/>
          </p:nvCxnSpPr>
          <p:spPr>
            <a:xfrm>
              <a:off x="3366471" y="2397162"/>
              <a:ext cx="28298" cy="100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直線コネクタ 488">
              <a:extLst>
                <a:ext uri="{FF2B5EF4-FFF2-40B4-BE49-F238E27FC236}">
                  <a16:creationId xmlns:a16="http://schemas.microsoft.com/office/drawing/2014/main" id="{072B4048-965E-4D05-A84A-1CD4C96C8E4D}"/>
                </a:ext>
              </a:extLst>
            </p:cNvPr>
            <p:cNvCxnSpPr>
              <a:stCxn id="455" idx="7"/>
              <a:endCxn id="456" idx="3"/>
            </p:cNvCxnSpPr>
            <p:nvPr/>
          </p:nvCxnSpPr>
          <p:spPr>
            <a:xfrm flipV="1">
              <a:off x="3456745" y="2337985"/>
              <a:ext cx="28298" cy="159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直線コネクタ 489">
              <a:extLst>
                <a:ext uri="{FF2B5EF4-FFF2-40B4-BE49-F238E27FC236}">
                  <a16:creationId xmlns:a16="http://schemas.microsoft.com/office/drawing/2014/main" id="{14A84F21-A53A-4909-B92E-193CB4F180B1}"/>
                </a:ext>
              </a:extLst>
            </p:cNvPr>
            <p:cNvCxnSpPr>
              <a:cxnSpLocks/>
              <a:stCxn id="456" idx="5"/>
              <a:endCxn id="457" idx="1"/>
            </p:cNvCxnSpPr>
            <p:nvPr/>
          </p:nvCxnSpPr>
          <p:spPr>
            <a:xfrm>
              <a:off x="3547019" y="2337984"/>
              <a:ext cx="28298" cy="1570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直線コネクタ 490">
              <a:extLst>
                <a:ext uri="{FF2B5EF4-FFF2-40B4-BE49-F238E27FC236}">
                  <a16:creationId xmlns:a16="http://schemas.microsoft.com/office/drawing/2014/main" id="{0C23E937-3406-4E51-B685-BC131514EBF5}"/>
                </a:ext>
              </a:extLst>
            </p:cNvPr>
            <p:cNvCxnSpPr>
              <a:cxnSpLocks/>
              <a:stCxn id="457" idx="7"/>
              <a:endCxn id="458" idx="3"/>
            </p:cNvCxnSpPr>
            <p:nvPr/>
          </p:nvCxnSpPr>
          <p:spPr>
            <a:xfrm flipV="1">
              <a:off x="3637293" y="2472576"/>
              <a:ext cx="28298" cy="22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直線コネクタ 491">
              <a:extLst>
                <a:ext uri="{FF2B5EF4-FFF2-40B4-BE49-F238E27FC236}">
                  <a16:creationId xmlns:a16="http://schemas.microsoft.com/office/drawing/2014/main" id="{4AE0F9CD-E1CE-48CB-AA7D-49CABE7FD327}"/>
                </a:ext>
              </a:extLst>
            </p:cNvPr>
            <p:cNvCxnSpPr>
              <a:cxnSpLocks/>
              <a:stCxn id="458" idx="6"/>
              <a:endCxn id="459" idx="1"/>
            </p:cNvCxnSpPr>
            <p:nvPr/>
          </p:nvCxnSpPr>
          <p:spPr>
            <a:xfrm>
              <a:off x="3740402" y="2441590"/>
              <a:ext cx="15463" cy="34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直線コネクタ 492">
              <a:extLst>
                <a:ext uri="{FF2B5EF4-FFF2-40B4-BE49-F238E27FC236}">
                  <a16:creationId xmlns:a16="http://schemas.microsoft.com/office/drawing/2014/main" id="{F622C20B-1F6E-4570-937C-79753819982D}"/>
                </a:ext>
              </a:extLst>
            </p:cNvPr>
            <p:cNvCxnSpPr>
              <a:cxnSpLocks/>
              <a:stCxn id="459" idx="6"/>
              <a:endCxn id="460" idx="2"/>
            </p:cNvCxnSpPr>
            <p:nvPr/>
          </p:nvCxnSpPr>
          <p:spPr>
            <a:xfrm>
              <a:off x="3830676" y="2507011"/>
              <a:ext cx="2628" cy="248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直線コネクタ 493">
              <a:extLst>
                <a:ext uri="{FF2B5EF4-FFF2-40B4-BE49-F238E27FC236}">
                  <a16:creationId xmlns:a16="http://schemas.microsoft.com/office/drawing/2014/main" id="{34BDEC59-6C7C-47A8-A8A4-E7978654465E}"/>
                </a:ext>
              </a:extLst>
            </p:cNvPr>
            <p:cNvCxnSpPr>
              <a:stCxn id="460" idx="7"/>
              <a:endCxn id="461" idx="3"/>
            </p:cNvCxnSpPr>
            <p:nvPr/>
          </p:nvCxnSpPr>
          <p:spPr>
            <a:xfrm flipV="1">
              <a:off x="3908115" y="2382437"/>
              <a:ext cx="28298" cy="118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直線コネクタ 494">
              <a:extLst>
                <a:ext uri="{FF2B5EF4-FFF2-40B4-BE49-F238E27FC236}">
                  <a16:creationId xmlns:a16="http://schemas.microsoft.com/office/drawing/2014/main" id="{BF87C07F-E000-4998-BC0F-F665E6FF5D5F}"/>
                </a:ext>
              </a:extLst>
            </p:cNvPr>
            <p:cNvCxnSpPr>
              <a:stCxn id="461" idx="5"/>
              <a:endCxn id="462" idx="1"/>
            </p:cNvCxnSpPr>
            <p:nvPr/>
          </p:nvCxnSpPr>
          <p:spPr>
            <a:xfrm>
              <a:off x="3998389" y="2382438"/>
              <a:ext cx="28298" cy="114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直線コネクタ 495">
              <a:extLst>
                <a:ext uri="{FF2B5EF4-FFF2-40B4-BE49-F238E27FC236}">
                  <a16:creationId xmlns:a16="http://schemas.microsoft.com/office/drawing/2014/main" id="{4D042469-30CC-46A8-80DC-68D069ED290D}"/>
                </a:ext>
              </a:extLst>
            </p:cNvPr>
            <p:cNvCxnSpPr>
              <a:stCxn id="462" idx="7"/>
              <a:endCxn id="463" idx="3"/>
            </p:cNvCxnSpPr>
            <p:nvPr/>
          </p:nvCxnSpPr>
          <p:spPr>
            <a:xfrm flipV="1">
              <a:off x="4088663" y="2395260"/>
              <a:ext cx="28298" cy="1014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直線コネクタ 496">
              <a:extLst>
                <a:ext uri="{FF2B5EF4-FFF2-40B4-BE49-F238E27FC236}">
                  <a16:creationId xmlns:a16="http://schemas.microsoft.com/office/drawing/2014/main" id="{C1FD0A57-093C-42E6-94C9-697D7AFB4E10}"/>
                </a:ext>
              </a:extLst>
            </p:cNvPr>
            <p:cNvCxnSpPr>
              <a:stCxn id="463" idx="5"/>
              <a:endCxn id="464" idx="1"/>
            </p:cNvCxnSpPr>
            <p:nvPr/>
          </p:nvCxnSpPr>
          <p:spPr>
            <a:xfrm>
              <a:off x="4178937" y="2395260"/>
              <a:ext cx="28286" cy="9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5" name="テキスト ボックス 534">
            <a:extLst>
              <a:ext uri="{FF2B5EF4-FFF2-40B4-BE49-F238E27FC236}">
                <a16:creationId xmlns:a16="http://schemas.microsoft.com/office/drawing/2014/main" id="{7FDCC052-C5C6-4787-BFC4-0A37001CA205}"/>
              </a:ext>
            </a:extLst>
          </p:cNvPr>
          <p:cNvSpPr txBox="1"/>
          <p:nvPr/>
        </p:nvSpPr>
        <p:spPr>
          <a:xfrm>
            <a:off x="3482087" y="5231806"/>
            <a:ext cx="2620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Activation (</a:t>
            </a:r>
            <a:r>
              <a:rPr kumimoji="1" lang="en-US" altLang="ja-JP" sz="1400" dirty="0" err="1"/>
              <a:t>relu</a:t>
            </a:r>
            <a:r>
              <a:rPr kumimoji="1" lang="en-US" altLang="ja-JP" sz="1400" dirty="0"/>
              <a:t>) </a:t>
            </a:r>
            <a:r>
              <a:rPr kumimoji="1" lang="ja-JP" altLang="en-US" sz="1400" dirty="0"/>
              <a:t>→ </a:t>
            </a:r>
            <a:r>
              <a:rPr kumimoji="1" lang="en-US" altLang="ja-JP" sz="1400" dirty="0"/>
              <a:t>nonlinearity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60873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正方形/長方形 542">
            <a:extLst>
              <a:ext uri="{FF2B5EF4-FFF2-40B4-BE49-F238E27FC236}">
                <a16:creationId xmlns:a16="http://schemas.microsoft.com/office/drawing/2014/main" id="{2B5429BC-2C8B-47F1-AE14-3406A6AC590D}"/>
              </a:ext>
            </a:extLst>
          </p:cNvPr>
          <p:cNvSpPr/>
          <p:nvPr/>
        </p:nvSpPr>
        <p:spPr>
          <a:xfrm>
            <a:off x="5131719" y="2657475"/>
            <a:ext cx="3695769" cy="176853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6454325-297C-4F8F-8ADE-867E5B17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channels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512C1C-F5DB-41C7-AD79-DC4B7797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E20286-BCF7-4FC2-8901-A507BFA3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47CC8E-6475-4650-AAC8-3C0C559A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2648EA7-A90E-471D-AB23-CAD884BB4D99}"/>
              </a:ext>
            </a:extLst>
          </p:cNvPr>
          <p:cNvGrpSpPr/>
          <p:nvPr/>
        </p:nvGrpSpPr>
        <p:grpSpPr>
          <a:xfrm>
            <a:off x="3181609" y="268190"/>
            <a:ext cx="3066676" cy="1027733"/>
            <a:chOff x="1215358" y="1717092"/>
            <a:chExt cx="3066676" cy="1027733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2122ADFF-9B31-4784-8D6C-0DEA88187561}"/>
                </a:ext>
              </a:extLst>
            </p:cNvPr>
            <p:cNvSpPr/>
            <p:nvPr/>
          </p:nvSpPr>
          <p:spPr>
            <a:xfrm>
              <a:off x="1215358" y="24739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7ACE22EB-B83F-467A-9C29-FD3BCE518D30}"/>
                </a:ext>
              </a:extLst>
            </p:cNvPr>
            <p:cNvSpPr/>
            <p:nvPr/>
          </p:nvSpPr>
          <p:spPr>
            <a:xfrm>
              <a:off x="1305632" y="258284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AAA3FD13-D8A4-4676-B51B-73D4B9DE29DA}"/>
                </a:ext>
              </a:extLst>
            </p:cNvPr>
            <p:cNvSpPr/>
            <p:nvPr/>
          </p:nvSpPr>
          <p:spPr>
            <a:xfrm>
              <a:off x="1395906" y="24739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1BEF2F79-CADF-4D80-9AC8-175A30788A45}"/>
                </a:ext>
              </a:extLst>
            </p:cNvPr>
            <p:cNvSpPr/>
            <p:nvPr/>
          </p:nvSpPr>
          <p:spPr>
            <a:xfrm>
              <a:off x="1486180" y="237266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A693CFF3-088E-4908-87EE-433DF22B792F}"/>
                </a:ext>
              </a:extLst>
            </p:cNvPr>
            <p:cNvSpPr/>
            <p:nvPr/>
          </p:nvSpPr>
          <p:spPr>
            <a:xfrm>
              <a:off x="1576454" y="247110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80703A08-494B-4A81-9682-B390302EB193}"/>
                </a:ext>
              </a:extLst>
            </p:cNvPr>
            <p:cNvSpPr/>
            <p:nvPr/>
          </p:nvSpPr>
          <p:spPr>
            <a:xfrm>
              <a:off x="1666728" y="229330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BB5455B8-843A-4017-A691-638C6E13E9E8}"/>
                </a:ext>
              </a:extLst>
            </p:cNvPr>
            <p:cNvSpPr/>
            <p:nvPr/>
          </p:nvSpPr>
          <p:spPr>
            <a:xfrm>
              <a:off x="1757002" y="25149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5ACD33D0-59F8-4B0D-BFC3-0B133B56D381}"/>
                </a:ext>
              </a:extLst>
            </p:cNvPr>
            <p:cNvSpPr/>
            <p:nvPr/>
          </p:nvSpPr>
          <p:spPr>
            <a:xfrm>
              <a:off x="1847276" y="232884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560CD850-FF31-42B3-ACCF-3B4AA78F2821}"/>
                </a:ext>
              </a:extLst>
            </p:cNvPr>
            <p:cNvSpPr/>
            <p:nvPr/>
          </p:nvSpPr>
          <p:spPr>
            <a:xfrm>
              <a:off x="1937550" y="239842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52D1F76-4FE6-4FC0-9700-834E4D8B917F}"/>
                </a:ext>
              </a:extLst>
            </p:cNvPr>
            <p:cNvSpPr/>
            <p:nvPr/>
          </p:nvSpPr>
          <p:spPr>
            <a:xfrm>
              <a:off x="2027824" y="2474447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35AD2B11-B167-47AB-AFAD-4316B36619D6}"/>
                </a:ext>
              </a:extLst>
            </p:cNvPr>
            <p:cNvSpPr/>
            <p:nvPr/>
          </p:nvSpPr>
          <p:spPr>
            <a:xfrm>
              <a:off x="2118098" y="232884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11972595-9E03-4F32-9611-B3621C14B2D7}"/>
                </a:ext>
              </a:extLst>
            </p:cNvPr>
            <p:cNvSpPr/>
            <p:nvPr/>
          </p:nvSpPr>
          <p:spPr>
            <a:xfrm>
              <a:off x="2208372" y="2442251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78668A2F-CFAF-4570-867D-979D463F6533}"/>
                </a:ext>
              </a:extLst>
            </p:cNvPr>
            <p:cNvSpPr/>
            <p:nvPr/>
          </p:nvSpPr>
          <p:spPr>
            <a:xfrm>
              <a:off x="2298646" y="231518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24DEF8E1-31C9-42A5-8BA9-B785387CA74D}"/>
                </a:ext>
              </a:extLst>
            </p:cNvPr>
            <p:cNvSpPr/>
            <p:nvPr/>
          </p:nvSpPr>
          <p:spPr>
            <a:xfrm>
              <a:off x="2388920" y="2529897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FBE4EA35-6B9F-4A20-99EB-0ACF64CCB729}"/>
                </a:ext>
              </a:extLst>
            </p:cNvPr>
            <p:cNvSpPr/>
            <p:nvPr/>
          </p:nvSpPr>
          <p:spPr>
            <a:xfrm>
              <a:off x="2479194" y="171709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D0D5F5CD-47FA-472F-9540-B28A152A5BDB}"/>
                </a:ext>
              </a:extLst>
            </p:cNvPr>
            <p:cNvSpPr/>
            <p:nvPr/>
          </p:nvSpPr>
          <p:spPr>
            <a:xfrm>
              <a:off x="2569468" y="2221555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2B9534D0-B5D0-496F-AA2D-9490B14BF387}"/>
                </a:ext>
              </a:extLst>
            </p:cNvPr>
            <p:cNvSpPr/>
            <p:nvPr/>
          </p:nvSpPr>
          <p:spPr>
            <a:xfrm>
              <a:off x="2659742" y="2310134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9CCD0C78-64DA-4CC0-976C-663801EFFFAD}"/>
                </a:ext>
              </a:extLst>
            </p:cNvPr>
            <p:cNvSpPr/>
            <p:nvPr/>
          </p:nvSpPr>
          <p:spPr>
            <a:xfrm>
              <a:off x="2750016" y="237266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5DC78BEB-F3C2-4B5C-8640-1FADBF004A78}"/>
                </a:ext>
              </a:extLst>
            </p:cNvPr>
            <p:cNvSpPr/>
            <p:nvPr/>
          </p:nvSpPr>
          <p:spPr>
            <a:xfrm>
              <a:off x="2840290" y="247110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1DAAEFBE-0040-4290-ACFD-5DBF4F46605D}"/>
                </a:ext>
              </a:extLst>
            </p:cNvPr>
            <p:cNvSpPr/>
            <p:nvPr/>
          </p:nvSpPr>
          <p:spPr>
            <a:xfrm>
              <a:off x="2930564" y="265717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3BC5AA41-170E-49E6-BE2F-F493C587282B}"/>
                </a:ext>
              </a:extLst>
            </p:cNvPr>
            <p:cNvSpPr/>
            <p:nvPr/>
          </p:nvSpPr>
          <p:spPr>
            <a:xfrm>
              <a:off x="3020838" y="2484464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C59EB845-3EEB-4819-8072-B570F72F57BA}"/>
                </a:ext>
              </a:extLst>
            </p:cNvPr>
            <p:cNvSpPr/>
            <p:nvPr/>
          </p:nvSpPr>
          <p:spPr>
            <a:xfrm>
              <a:off x="3111112" y="232569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681AC9B3-C363-44E0-94AD-934385718D82}"/>
                </a:ext>
              </a:extLst>
            </p:cNvPr>
            <p:cNvSpPr/>
            <p:nvPr/>
          </p:nvSpPr>
          <p:spPr>
            <a:xfrm>
              <a:off x="3201386" y="239681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21B262A6-CC0F-4190-A877-AE9B5879847E}"/>
                </a:ext>
              </a:extLst>
            </p:cNvPr>
            <p:cNvSpPr/>
            <p:nvPr/>
          </p:nvSpPr>
          <p:spPr>
            <a:xfrm>
              <a:off x="3291660" y="226520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16F2BBEE-984E-429F-A788-459C2F9934A7}"/>
                </a:ext>
              </a:extLst>
            </p:cNvPr>
            <p:cNvSpPr/>
            <p:nvPr/>
          </p:nvSpPr>
          <p:spPr>
            <a:xfrm>
              <a:off x="3381934" y="236352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BADB28C7-D4F9-45DF-A4FA-A39822486564}"/>
                </a:ext>
              </a:extLst>
            </p:cNvPr>
            <p:cNvSpPr/>
            <p:nvPr/>
          </p:nvSpPr>
          <p:spPr>
            <a:xfrm>
              <a:off x="3472208" y="227588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886BF036-53DB-4B69-ACBC-CC190814B89D}"/>
                </a:ext>
              </a:extLst>
            </p:cNvPr>
            <p:cNvSpPr/>
            <p:nvPr/>
          </p:nvSpPr>
          <p:spPr>
            <a:xfrm>
              <a:off x="3562482" y="23834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5AA5E2D0-D529-4BD9-8C1C-CF00EC4E1006}"/>
                </a:ext>
              </a:extLst>
            </p:cNvPr>
            <p:cNvSpPr/>
            <p:nvPr/>
          </p:nvSpPr>
          <p:spPr>
            <a:xfrm>
              <a:off x="3652756" y="232474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E831C8D1-39FC-41F0-B771-DCA20232A336}"/>
                </a:ext>
              </a:extLst>
            </p:cNvPr>
            <p:cNvSpPr/>
            <p:nvPr/>
          </p:nvSpPr>
          <p:spPr>
            <a:xfrm>
              <a:off x="3743030" y="246318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A3FC82D6-4CEE-4398-A986-F9CB04C9C28C}"/>
                </a:ext>
              </a:extLst>
            </p:cNvPr>
            <p:cNvSpPr/>
            <p:nvPr/>
          </p:nvSpPr>
          <p:spPr>
            <a:xfrm>
              <a:off x="3833304" y="242728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B1B0FD4A-C45E-499E-A5CC-7140DEE8297C}"/>
                </a:ext>
              </a:extLst>
            </p:cNvPr>
            <p:cNvSpPr/>
            <p:nvPr/>
          </p:nvSpPr>
          <p:spPr>
            <a:xfrm>
              <a:off x="3923578" y="227588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418AEEE3-D63E-4DAA-BAD4-8CDE4B2A60E7}"/>
                </a:ext>
              </a:extLst>
            </p:cNvPr>
            <p:cNvSpPr/>
            <p:nvPr/>
          </p:nvSpPr>
          <p:spPr>
            <a:xfrm>
              <a:off x="4013852" y="245559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0A01B023-4702-4340-A07B-8D9E7F7ED179}"/>
                </a:ext>
              </a:extLst>
            </p:cNvPr>
            <p:cNvSpPr/>
            <p:nvPr/>
          </p:nvSpPr>
          <p:spPr>
            <a:xfrm>
              <a:off x="4104126" y="2336327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C5773D29-940A-4CF8-AB7D-1773A47A4684}"/>
                </a:ext>
              </a:extLst>
            </p:cNvPr>
            <p:cNvSpPr/>
            <p:nvPr/>
          </p:nvSpPr>
          <p:spPr>
            <a:xfrm>
              <a:off x="4194388" y="244226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A07BCABE-062D-4E85-B2D6-8044A8503481}"/>
                </a:ext>
              </a:extLst>
            </p:cNvPr>
            <p:cNvCxnSpPr>
              <a:cxnSpLocks/>
              <a:stCxn id="8" idx="5"/>
              <a:endCxn id="9" idx="1"/>
            </p:cNvCxnSpPr>
            <p:nvPr/>
          </p:nvCxnSpPr>
          <p:spPr>
            <a:xfrm>
              <a:off x="1290169" y="2548771"/>
              <a:ext cx="28298" cy="4691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F9813A44-66F3-4605-8AE1-BA20C7C9A58C}"/>
                </a:ext>
              </a:extLst>
            </p:cNvPr>
            <p:cNvCxnSpPr>
              <a:cxnSpLocks/>
              <a:stCxn id="9" idx="7"/>
              <a:endCxn id="10" idx="3"/>
            </p:cNvCxnSpPr>
            <p:nvPr/>
          </p:nvCxnSpPr>
          <p:spPr>
            <a:xfrm flipV="1">
              <a:off x="1380443" y="2548771"/>
              <a:ext cx="28298" cy="4691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4DC3F3D3-AF77-4187-AE87-5937961F7E06}"/>
                </a:ext>
              </a:extLst>
            </p:cNvPr>
            <p:cNvCxnSpPr>
              <a:stCxn id="10" idx="7"/>
              <a:endCxn id="11" idx="3"/>
            </p:cNvCxnSpPr>
            <p:nvPr/>
          </p:nvCxnSpPr>
          <p:spPr>
            <a:xfrm flipV="1">
              <a:off x="1470717" y="2447474"/>
              <a:ext cx="28298" cy="3932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43B4E3F4-1140-4FB7-BAA4-7F522B9E5405}"/>
                </a:ext>
              </a:extLst>
            </p:cNvPr>
            <p:cNvCxnSpPr>
              <a:stCxn id="11" idx="5"/>
              <a:endCxn id="12" idx="1"/>
            </p:cNvCxnSpPr>
            <p:nvPr/>
          </p:nvCxnSpPr>
          <p:spPr>
            <a:xfrm>
              <a:off x="1560991" y="2447474"/>
              <a:ext cx="28298" cy="3646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0CBA07E0-AB2E-476A-B729-5287EADEF8AE}"/>
                </a:ext>
              </a:extLst>
            </p:cNvPr>
            <p:cNvCxnSpPr>
              <a:stCxn id="12" idx="7"/>
              <a:endCxn id="13" idx="3"/>
            </p:cNvCxnSpPr>
            <p:nvPr/>
          </p:nvCxnSpPr>
          <p:spPr>
            <a:xfrm flipV="1">
              <a:off x="1651265" y="2368111"/>
              <a:ext cx="28298" cy="11583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9DFB82C8-C996-4C02-9C19-CCE04B17D8C5}"/>
                </a:ext>
              </a:extLst>
            </p:cNvPr>
            <p:cNvCxnSpPr>
              <a:stCxn id="13" idx="5"/>
              <a:endCxn id="14" idx="1"/>
            </p:cNvCxnSpPr>
            <p:nvPr/>
          </p:nvCxnSpPr>
          <p:spPr>
            <a:xfrm>
              <a:off x="1741539" y="2368111"/>
              <a:ext cx="28298" cy="15965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31A501DE-35A5-4673-B3B9-8CF41A6A6AD1}"/>
                </a:ext>
              </a:extLst>
            </p:cNvPr>
            <p:cNvCxnSpPr>
              <a:cxnSpLocks/>
              <a:stCxn id="14" idx="7"/>
              <a:endCxn id="15" idx="3"/>
            </p:cNvCxnSpPr>
            <p:nvPr/>
          </p:nvCxnSpPr>
          <p:spPr>
            <a:xfrm flipV="1">
              <a:off x="1831813" y="2403651"/>
              <a:ext cx="28298" cy="12411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DB3F5A9A-693C-4FF7-9294-9375E16FF2DC}"/>
                </a:ext>
              </a:extLst>
            </p:cNvPr>
            <p:cNvCxnSpPr>
              <a:stCxn id="15" idx="5"/>
              <a:endCxn id="16" idx="1"/>
            </p:cNvCxnSpPr>
            <p:nvPr/>
          </p:nvCxnSpPr>
          <p:spPr>
            <a:xfrm>
              <a:off x="1922087" y="2403651"/>
              <a:ext cx="28298" cy="761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6ECC9F73-B5B8-418F-8A8F-3BEF84A4620C}"/>
                </a:ext>
              </a:extLst>
            </p:cNvPr>
            <p:cNvCxnSpPr>
              <a:stCxn id="16" idx="5"/>
              <a:endCxn id="17" idx="1"/>
            </p:cNvCxnSpPr>
            <p:nvPr/>
          </p:nvCxnSpPr>
          <p:spPr>
            <a:xfrm>
              <a:off x="2012361" y="2473239"/>
              <a:ext cx="28298" cy="1404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C7D618F9-65BE-4E26-B87F-B9638F5D8782}"/>
                </a:ext>
              </a:extLst>
            </p:cNvPr>
            <p:cNvCxnSpPr>
              <a:stCxn id="17" idx="7"/>
              <a:endCxn id="18" idx="3"/>
            </p:cNvCxnSpPr>
            <p:nvPr/>
          </p:nvCxnSpPr>
          <p:spPr>
            <a:xfrm flipV="1">
              <a:off x="2102635" y="2403651"/>
              <a:ext cx="28298" cy="8363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FBB189E-F2BE-4339-8CC7-D3CA11A1591E}"/>
                </a:ext>
              </a:extLst>
            </p:cNvPr>
            <p:cNvCxnSpPr>
              <a:stCxn id="18" idx="5"/>
              <a:endCxn id="19" idx="1"/>
            </p:cNvCxnSpPr>
            <p:nvPr/>
          </p:nvCxnSpPr>
          <p:spPr>
            <a:xfrm>
              <a:off x="2192909" y="2403651"/>
              <a:ext cx="28298" cy="5143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2CA70563-73C5-4C32-AE1F-9BC210E2ECAA}"/>
                </a:ext>
              </a:extLst>
            </p:cNvPr>
            <p:cNvCxnSpPr>
              <a:stCxn id="19" idx="7"/>
              <a:endCxn id="20" idx="3"/>
            </p:cNvCxnSpPr>
            <p:nvPr/>
          </p:nvCxnSpPr>
          <p:spPr>
            <a:xfrm flipV="1">
              <a:off x="2283183" y="2390000"/>
              <a:ext cx="28298" cy="6508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41E55471-A413-4D51-B209-9361352C12A1}"/>
                </a:ext>
              </a:extLst>
            </p:cNvPr>
            <p:cNvCxnSpPr>
              <a:stCxn id="20" idx="5"/>
              <a:endCxn id="21" idx="1"/>
            </p:cNvCxnSpPr>
            <p:nvPr/>
          </p:nvCxnSpPr>
          <p:spPr>
            <a:xfrm>
              <a:off x="2373457" y="2390000"/>
              <a:ext cx="28298" cy="15273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403F9529-093C-414C-88F7-C285E57265E4}"/>
                </a:ext>
              </a:extLst>
            </p:cNvPr>
            <p:cNvCxnSpPr>
              <a:cxnSpLocks/>
              <a:stCxn id="21" idx="0"/>
              <a:endCxn id="22" idx="3"/>
            </p:cNvCxnSpPr>
            <p:nvPr/>
          </p:nvCxnSpPr>
          <p:spPr>
            <a:xfrm flipV="1">
              <a:off x="2432743" y="1791903"/>
              <a:ext cx="59286" cy="73799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713D664B-27A2-4C8F-87D8-6B4C3BC3E2D6}"/>
                </a:ext>
              </a:extLst>
            </p:cNvPr>
            <p:cNvCxnSpPr>
              <a:stCxn id="22" idx="5"/>
              <a:endCxn id="23" idx="0"/>
            </p:cNvCxnSpPr>
            <p:nvPr/>
          </p:nvCxnSpPr>
          <p:spPr>
            <a:xfrm>
              <a:off x="2554005" y="1791903"/>
              <a:ext cx="59286" cy="42965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DD8E8AFD-3442-4908-A595-5C16CE48C06E}"/>
                </a:ext>
              </a:extLst>
            </p:cNvPr>
            <p:cNvCxnSpPr>
              <a:stCxn id="23" idx="5"/>
              <a:endCxn id="24" idx="1"/>
            </p:cNvCxnSpPr>
            <p:nvPr/>
          </p:nvCxnSpPr>
          <p:spPr>
            <a:xfrm>
              <a:off x="2644279" y="2296366"/>
              <a:ext cx="28298" cy="2660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EFD69748-0A6C-4476-81B4-9C02EFBE0F53}"/>
                </a:ext>
              </a:extLst>
            </p:cNvPr>
            <p:cNvCxnSpPr>
              <a:cxnSpLocks/>
              <a:stCxn id="24" idx="5"/>
              <a:endCxn id="25" idx="1"/>
            </p:cNvCxnSpPr>
            <p:nvPr/>
          </p:nvCxnSpPr>
          <p:spPr>
            <a:xfrm>
              <a:off x="2734553" y="2384945"/>
              <a:ext cx="28298" cy="55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164FE8BB-021A-43EA-8BA3-638F5887B21F}"/>
                </a:ext>
              </a:extLst>
            </p:cNvPr>
            <p:cNvCxnSpPr>
              <a:stCxn id="25" idx="5"/>
              <a:endCxn id="26" idx="1"/>
            </p:cNvCxnSpPr>
            <p:nvPr/>
          </p:nvCxnSpPr>
          <p:spPr>
            <a:xfrm>
              <a:off x="2824827" y="2447474"/>
              <a:ext cx="28298" cy="3646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5F0D1774-30BF-41F3-875B-6B41084EF000}"/>
                </a:ext>
              </a:extLst>
            </p:cNvPr>
            <p:cNvCxnSpPr>
              <a:cxnSpLocks/>
              <a:stCxn id="26" idx="5"/>
              <a:endCxn id="27" idx="1"/>
            </p:cNvCxnSpPr>
            <p:nvPr/>
          </p:nvCxnSpPr>
          <p:spPr>
            <a:xfrm>
              <a:off x="2915101" y="2545917"/>
              <a:ext cx="28298" cy="12409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4FB58822-0D48-4A07-8E97-A60C04A4F9D3}"/>
                </a:ext>
              </a:extLst>
            </p:cNvPr>
            <p:cNvCxnSpPr>
              <a:stCxn id="27" idx="7"/>
              <a:endCxn id="28" idx="3"/>
            </p:cNvCxnSpPr>
            <p:nvPr/>
          </p:nvCxnSpPr>
          <p:spPr>
            <a:xfrm flipV="1">
              <a:off x="3005375" y="2559275"/>
              <a:ext cx="28298" cy="11073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96ABD0A9-8EB5-4C03-A9B8-E1D2FD329BBD}"/>
                </a:ext>
              </a:extLst>
            </p:cNvPr>
            <p:cNvCxnSpPr>
              <a:stCxn id="28" idx="7"/>
              <a:endCxn id="29" idx="3"/>
            </p:cNvCxnSpPr>
            <p:nvPr/>
          </p:nvCxnSpPr>
          <p:spPr>
            <a:xfrm flipV="1">
              <a:off x="3095649" y="2400504"/>
              <a:ext cx="28298" cy="9679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36C24866-01D7-4282-BAA3-FE0405850BAB}"/>
                </a:ext>
              </a:extLst>
            </p:cNvPr>
            <p:cNvCxnSpPr>
              <a:cxnSpLocks/>
              <a:stCxn id="29" idx="5"/>
              <a:endCxn id="30" idx="2"/>
            </p:cNvCxnSpPr>
            <p:nvPr/>
          </p:nvCxnSpPr>
          <p:spPr>
            <a:xfrm>
              <a:off x="3185923" y="2400504"/>
              <a:ext cx="15463" cy="4013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8BFBC551-F7FE-4730-BE47-AC137D991A40}"/>
                </a:ext>
              </a:extLst>
            </p:cNvPr>
            <p:cNvCxnSpPr>
              <a:stCxn id="30" idx="7"/>
              <a:endCxn id="31" idx="2"/>
            </p:cNvCxnSpPr>
            <p:nvPr/>
          </p:nvCxnSpPr>
          <p:spPr>
            <a:xfrm flipV="1">
              <a:off x="3276197" y="2309025"/>
              <a:ext cx="15463" cy="10062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55CD257A-7B28-431D-B49E-166983EED261}"/>
                </a:ext>
              </a:extLst>
            </p:cNvPr>
            <p:cNvCxnSpPr>
              <a:cxnSpLocks/>
              <a:stCxn id="31" idx="5"/>
              <a:endCxn id="32" idx="1"/>
            </p:cNvCxnSpPr>
            <p:nvPr/>
          </p:nvCxnSpPr>
          <p:spPr>
            <a:xfrm>
              <a:off x="3366471" y="2340013"/>
              <a:ext cx="28298" cy="3634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76C138F6-EE98-4C84-B1C0-33EEAFA1F343}"/>
                </a:ext>
              </a:extLst>
            </p:cNvPr>
            <p:cNvCxnSpPr>
              <a:stCxn id="32" idx="7"/>
              <a:endCxn id="33" idx="3"/>
            </p:cNvCxnSpPr>
            <p:nvPr/>
          </p:nvCxnSpPr>
          <p:spPr>
            <a:xfrm flipV="1">
              <a:off x="3456745" y="2350691"/>
              <a:ext cx="28298" cy="2567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5DB672BC-E0E7-4F45-B0DC-504904AA4FA9}"/>
                </a:ext>
              </a:extLst>
            </p:cNvPr>
            <p:cNvCxnSpPr>
              <a:cxnSpLocks/>
              <a:stCxn id="33" idx="5"/>
              <a:endCxn id="34" idx="1"/>
            </p:cNvCxnSpPr>
            <p:nvPr/>
          </p:nvCxnSpPr>
          <p:spPr>
            <a:xfrm>
              <a:off x="3547019" y="2350691"/>
              <a:ext cx="28298" cy="4560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3A6A5B8F-EDAD-4B47-9868-0288E75C24DB}"/>
                </a:ext>
              </a:extLst>
            </p:cNvPr>
            <p:cNvCxnSpPr>
              <a:cxnSpLocks/>
              <a:stCxn id="34" idx="7"/>
              <a:endCxn id="35" idx="2"/>
            </p:cNvCxnSpPr>
            <p:nvPr/>
          </p:nvCxnSpPr>
          <p:spPr>
            <a:xfrm flipV="1">
              <a:off x="3637293" y="2368565"/>
              <a:ext cx="15463" cy="2773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4C8AA360-E33E-4A5F-9490-8A4AD78655BA}"/>
                </a:ext>
              </a:extLst>
            </p:cNvPr>
            <p:cNvCxnSpPr>
              <a:stCxn id="35" idx="5"/>
              <a:endCxn id="36" idx="1"/>
            </p:cNvCxnSpPr>
            <p:nvPr/>
          </p:nvCxnSpPr>
          <p:spPr>
            <a:xfrm>
              <a:off x="3727567" y="2399553"/>
              <a:ext cx="28298" cy="7647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70C28A46-D4B0-4168-9567-A70EEC053A30}"/>
                </a:ext>
              </a:extLst>
            </p:cNvPr>
            <p:cNvCxnSpPr>
              <a:cxnSpLocks/>
              <a:stCxn id="36" idx="6"/>
              <a:endCxn id="37" idx="2"/>
            </p:cNvCxnSpPr>
            <p:nvPr/>
          </p:nvCxnSpPr>
          <p:spPr>
            <a:xfrm flipV="1">
              <a:off x="3830676" y="2471106"/>
              <a:ext cx="2628" cy="3590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503C21F9-30A4-4960-BF98-AD26D52249B3}"/>
                </a:ext>
              </a:extLst>
            </p:cNvPr>
            <p:cNvCxnSpPr>
              <a:stCxn id="37" idx="7"/>
              <a:endCxn id="38" idx="3"/>
            </p:cNvCxnSpPr>
            <p:nvPr/>
          </p:nvCxnSpPr>
          <p:spPr>
            <a:xfrm flipV="1">
              <a:off x="3908115" y="2350691"/>
              <a:ext cx="28298" cy="8942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6A7A5876-FC4D-4B02-A383-8EE8D47F5A84}"/>
                </a:ext>
              </a:extLst>
            </p:cNvPr>
            <p:cNvCxnSpPr>
              <a:stCxn id="38" idx="5"/>
              <a:endCxn id="39" idx="1"/>
            </p:cNvCxnSpPr>
            <p:nvPr/>
          </p:nvCxnSpPr>
          <p:spPr>
            <a:xfrm>
              <a:off x="3998389" y="2350691"/>
              <a:ext cx="28298" cy="11773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A46DCE9A-B97C-45F3-A28E-34B26FF2F689}"/>
                </a:ext>
              </a:extLst>
            </p:cNvPr>
            <p:cNvCxnSpPr>
              <a:stCxn id="39" idx="7"/>
              <a:endCxn id="40" idx="3"/>
            </p:cNvCxnSpPr>
            <p:nvPr/>
          </p:nvCxnSpPr>
          <p:spPr>
            <a:xfrm flipV="1">
              <a:off x="4088663" y="2411138"/>
              <a:ext cx="28298" cy="5729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55C6ADF6-7A63-44B6-86C8-A1E8A1C2F5E4}"/>
                </a:ext>
              </a:extLst>
            </p:cNvPr>
            <p:cNvCxnSpPr>
              <a:stCxn id="40" idx="5"/>
              <a:endCxn id="41" idx="1"/>
            </p:cNvCxnSpPr>
            <p:nvPr/>
          </p:nvCxnSpPr>
          <p:spPr>
            <a:xfrm>
              <a:off x="4178937" y="2411138"/>
              <a:ext cx="28286" cy="4396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61EB4745-19E5-48DE-88E8-DB27EE256AF3}"/>
              </a:ext>
            </a:extLst>
          </p:cNvPr>
          <p:cNvGrpSpPr/>
          <p:nvPr/>
        </p:nvGrpSpPr>
        <p:grpSpPr>
          <a:xfrm>
            <a:off x="3034246" y="1785079"/>
            <a:ext cx="841200" cy="303546"/>
            <a:chOff x="2404691" y="2841329"/>
            <a:chExt cx="841200" cy="303546"/>
          </a:xfrm>
        </p:grpSpPr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D31638C1-FBE0-439A-8D13-E6C55845BCDE}"/>
                </a:ext>
              </a:extLst>
            </p:cNvPr>
            <p:cNvSpPr/>
            <p:nvPr/>
          </p:nvSpPr>
          <p:spPr>
            <a:xfrm>
              <a:off x="2404691" y="30572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E84986A4-BD0D-4BCC-9614-7A3E1547FEAE}"/>
                </a:ext>
              </a:extLst>
            </p:cNvPr>
            <p:cNvSpPr/>
            <p:nvPr/>
          </p:nvSpPr>
          <p:spPr>
            <a:xfrm>
              <a:off x="2526954" y="30572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630E4A83-E792-43DC-A490-196411B77E61}"/>
                </a:ext>
              </a:extLst>
            </p:cNvPr>
            <p:cNvSpPr/>
            <p:nvPr/>
          </p:nvSpPr>
          <p:spPr>
            <a:xfrm>
              <a:off x="2652820" y="28413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5701AD25-FCA2-4065-8B0E-EF6212FA7A0E}"/>
                </a:ext>
              </a:extLst>
            </p:cNvPr>
            <p:cNvSpPr/>
            <p:nvPr/>
          </p:nvSpPr>
          <p:spPr>
            <a:xfrm>
              <a:off x="2765787" y="28413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30DCA4E3-7BC6-45F6-B77F-C104DF4E2FFF}"/>
                </a:ext>
              </a:extLst>
            </p:cNvPr>
            <p:cNvSpPr/>
            <p:nvPr/>
          </p:nvSpPr>
          <p:spPr>
            <a:xfrm>
              <a:off x="2887049" y="28413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F193171E-3341-42D0-BEB7-598228123407}"/>
                </a:ext>
              </a:extLst>
            </p:cNvPr>
            <p:cNvSpPr/>
            <p:nvPr/>
          </p:nvSpPr>
          <p:spPr>
            <a:xfrm>
              <a:off x="3015932" y="30572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079201F8-5AFB-48C8-999D-E2D06F5EC848}"/>
                </a:ext>
              </a:extLst>
            </p:cNvPr>
            <p:cNvSpPr/>
            <p:nvPr/>
          </p:nvSpPr>
          <p:spPr>
            <a:xfrm>
              <a:off x="3158245" y="30572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C47C522E-FE91-4729-BC70-F45A3084387A}"/>
                </a:ext>
              </a:extLst>
            </p:cNvPr>
            <p:cNvCxnSpPr>
              <a:stCxn id="76" idx="6"/>
              <a:endCxn id="77" idx="2"/>
            </p:cNvCxnSpPr>
            <p:nvPr/>
          </p:nvCxnSpPr>
          <p:spPr>
            <a:xfrm>
              <a:off x="2492337" y="3101052"/>
              <a:ext cx="3461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BBC1F1CE-BA3C-498E-B21D-15653076C9E9}"/>
                </a:ext>
              </a:extLst>
            </p:cNvPr>
            <p:cNvCxnSpPr>
              <a:stCxn id="77" idx="7"/>
              <a:endCxn id="78" idx="3"/>
            </p:cNvCxnSpPr>
            <p:nvPr/>
          </p:nvCxnSpPr>
          <p:spPr>
            <a:xfrm flipV="1">
              <a:off x="2601765" y="2916140"/>
              <a:ext cx="63890" cy="15392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3F4E8D46-15F6-4F86-A229-ED848FAB794B}"/>
                </a:ext>
              </a:extLst>
            </p:cNvPr>
            <p:cNvCxnSpPr>
              <a:stCxn id="78" idx="6"/>
              <a:endCxn id="79" idx="2"/>
            </p:cNvCxnSpPr>
            <p:nvPr/>
          </p:nvCxnSpPr>
          <p:spPr>
            <a:xfrm>
              <a:off x="2740466" y="2885152"/>
              <a:ext cx="2532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299728E6-8EEA-4F87-8CC2-F2F5F8527AAE}"/>
                </a:ext>
              </a:extLst>
            </p:cNvPr>
            <p:cNvCxnSpPr>
              <a:cxnSpLocks/>
              <a:stCxn id="79" idx="6"/>
              <a:endCxn id="80" idx="2"/>
            </p:cNvCxnSpPr>
            <p:nvPr/>
          </p:nvCxnSpPr>
          <p:spPr>
            <a:xfrm>
              <a:off x="2853433" y="2885152"/>
              <a:ext cx="33616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D168C393-F4B5-4E60-9D65-1AF42B2361C0}"/>
                </a:ext>
              </a:extLst>
            </p:cNvPr>
            <p:cNvCxnSpPr>
              <a:stCxn id="80" idx="5"/>
              <a:endCxn id="81" idx="1"/>
            </p:cNvCxnSpPr>
            <p:nvPr/>
          </p:nvCxnSpPr>
          <p:spPr>
            <a:xfrm>
              <a:off x="2961860" y="2916140"/>
              <a:ext cx="66907" cy="15392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2834A743-807C-4CFA-AD1B-EE2A9CD5E9F2}"/>
                </a:ext>
              </a:extLst>
            </p:cNvPr>
            <p:cNvCxnSpPr>
              <a:stCxn id="81" idx="6"/>
              <a:endCxn id="82" idx="2"/>
            </p:cNvCxnSpPr>
            <p:nvPr/>
          </p:nvCxnSpPr>
          <p:spPr>
            <a:xfrm>
              <a:off x="3103578" y="3101052"/>
              <a:ext cx="5466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9D0B031A-514C-427A-B29D-0188783DE521}"/>
              </a:ext>
            </a:extLst>
          </p:cNvPr>
          <p:cNvGrpSpPr/>
          <p:nvPr/>
        </p:nvGrpSpPr>
        <p:grpSpPr>
          <a:xfrm>
            <a:off x="5237867" y="1782666"/>
            <a:ext cx="841200" cy="462296"/>
            <a:chOff x="2404691" y="2841329"/>
            <a:chExt cx="841200" cy="462296"/>
          </a:xfrm>
        </p:grpSpPr>
        <p:sp>
          <p:nvSpPr>
            <p:cNvPr id="90" name="楕円 89">
              <a:extLst>
                <a:ext uri="{FF2B5EF4-FFF2-40B4-BE49-F238E27FC236}">
                  <a16:creationId xmlns:a16="http://schemas.microsoft.com/office/drawing/2014/main" id="{297FE6B4-DBE3-4072-9CC0-AE4548B940DF}"/>
                </a:ext>
              </a:extLst>
            </p:cNvPr>
            <p:cNvSpPr/>
            <p:nvPr/>
          </p:nvSpPr>
          <p:spPr>
            <a:xfrm>
              <a:off x="2404691" y="30572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B12F5EF7-8DB1-4283-ABAD-91F085458830}"/>
                </a:ext>
              </a:extLst>
            </p:cNvPr>
            <p:cNvSpPr/>
            <p:nvPr/>
          </p:nvSpPr>
          <p:spPr>
            <a:xfrm>
              <a:off x="2526954" y="321597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26D18981-D15B-4DDF-A639-49896953F2DD}"/>
                </a:ext>
              </a:extLst>
            </p:cNvPr>
            <p:cNvSpPr/>
            <p:nvPr/>
          </p:nvSpPr>
          <p:spPr>
            <a:xfrm>
              <a:off x="2652820" y="321597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787BEF82-80F8-4D51-84E0-4C894B5CA4F6}"/>
                </a:ext>
              </a:extLst>
            </p:cNvPr>
            <p:cNvSpPr/>
            <p:nvPr/>
          </p:nvSpPr>
          <p:spPr>
            <a:xfrm>
              <a:off x="2765787" y="28413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71D47EE1-25B1-42E0-802F-F4B97BBDA171}"/>
                </a:ext>
              </a:extLst>
            </p:cNvPr>
            <p:cNvSpPr/>
            <p:nvPr/>
          </p:nvSpPr>
          <p:spPr>
            <a:xfrm>
              <a:off x="2887049" y="28413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楕円 94">
              <a:extLst>
                <a:ext uri="{FF2B5EF4-FFF2-40B4-BE49-F238E27FC236}">
                  <a16:creationId xmlns:a16="http://schemas.microsoft.com/office/drawing/2014/main" id="{FC61D00A-EC8A-4E9A-A6AB-8734545792ED}"/>
                </a:ext>
              </a:extLst>
            </p:cNvPr>
            <p:cNvSpPr/>
            <p:nvPr/>
          </p:nvSpPr>
          <p:spPr>
            <a:xfrm>
              <a:off x="3015932" y="30572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楕円 95">
              <a:extLst>
                <a:ext uri="{FF2B5EF4-FFF2-40B4-BE49-F238E27FC236}">
                  <a16:creationId xmlns:a16="http://schemas.microsoft.com/office/drawing/2014/main" id="{55838B02-C663-42A5-AE90-4F2635AD6F46}"/>
                </a:ext>
              </a:extLst>
            </p:cNvPr>
            <p:cNvSpPr/>
            <p:nvPr/>
          </p:nvSpPr>
          <p:spPr>
            <a:xfrm>
              <a:off x="3158245" y="30572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9AA38837-829E-4586-8D81-AE3CCF2DE1D2}"/>
                </a:ext>
              </a:extLst>
            </p:cNvPr>
            <p:cNvCxnSpPr>
              <a:cxnSpLocks/>
              <a:stCxn id="90" idx="5"/>
              <a:endCxn id="91" idx="1"/>
            </p:cNvCxnSpPr>
            <p:nvPr/>
          </p:nvCxnSpPr>
          <p:spPr>
            <a:xfrm>
              <a:off x="2479502" y="3132040"/>
              <a:ext cx="60287" cy="9677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D415A549-3346-42AD-8138-ACD6EAE1CC3A}"/>
                </a:ext>
              </a:extLst>
            </p:cNvPr>
            <p:cNvCxnSpPr>
              <a:cxnSpLocks/>
              <a:stCxn id="91" idx="6"/>
              <a:endCxn id="92" idx="2"/>
            </p:cNvCxnSpPr>
            <p:nvPr/>
          </p:nvCxnSpPr>
          <p:spPr>
            <a:xfrm>
              <a:off x="2614600" y="3259802"/>
              <a:ext cx="3822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60D9E31B-7E18-43F9-866A-FC6F7A46F0EE}"/>
                </a:ext>
              </a:extLst>
            </p:cNvPr>
            <p:cNvCxnSpPr>
              <a:cxnSpLocks/>
              <a:stCxn id="92" idx="7"/>
              <a:endCxn id="93" idx="2"/>
            </p:cNvCxnSpPr>
            <p:nvPr/>
          </p:nvCxnSpPr>
          <p:spPr>
            <a:xfrm flipV="1">
              <a:off x="2727631" y="2885152"/>
              <a:ext cx="38156" cy="34366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E2122868-8EA2-4CE6-B42F-9CE9A9C2771A}"/>
                </a:ext>
              </a:extLst>
            </p:cNvPr>
            <p:cNvCxnSpPr>
              <a:cxnSpLocks/>
              <a:stCxn id="93" idx="6"/>
              <a:endCxn id="94" idx="2"/>
            </p:cNvCxnSpPr>
            <p:nvPr/>
          </p:nvCxnSpPr>
          <p:spPr>
            <a:xfrm>
              <a:off x="2853433" y="2885152"/>
              <a:ext cx="33616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173A9429-AF73-424A-9E20-C8B7742148CE}"/>
                </a:ext>
              </a:extLst>
            </p:cNvPr>
            <p:cNvCxnSpPr>
              <a:stCxn id="94" idx="5"/>
              <a:endCxn id="95" idx="1"/>
            </p:cNvCxnSpPr>
            <p:nvPr/>
          </p:nvCxnSpPr>
          <p:spPr>
            <a:xfrm>
              <a:off x="2961860" y="2916140"/>
              <a:ext cx="66907" cy="15392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FF13A735-98A1-445A-A4D8-FDDA6B6F74E6}"/>
                </a:ext>
              </a:extLst>
            </p:cNvPr>
            <p:cNvCxnSpPr>
              <a:stCxn id="95" idx="6"/>
              <a:endCxn id="96" idx="2"/>
            </p:cNvCxnSpPr>
            <p:nvPr/>
          </p:nvCxnSpPr>
          <p:spPr>
            <a:xfrm>
              <a:off x="3103578" y="3101052"/>
              <a:ext cx="5466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BC06E9F0-1EF6-4B12-BF9D-AC5AEDAB0FEE}"/>
              </a:ext>
            </a:extLst>
          </p:cNvPr>
          <p:cNvSpPr txBox="1"/>
          <p:nvPr/>
        </p:nvSpPr>
        <p:spPr>
          <a:xfrm>
            <a:off x="4425027" y="1436494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800" dirty="0"/>
              <a:t>⊗</a:t>
            </a:r>
          </a:p>
        </p:txBody>
      </p: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57529F35-FAF6-4E3D-A488-A4525C018CC5}"/>
              </a:ext>
            </a:extLst>
          </p:cNvPr>
          <p:cNvGrpSpPr/>
          <p:nvPr/>
        </p:nvGrpSpPr>
        <p:grpSpPr>
          <a:xfrm>
            <a:off x="1319505" y="2739594"/>
            <a:ext cx="3066676" cy="850616"/>
            <a:chOff x="1215358" y="1770432"/>
            <a:chExt cx="3066676" cy="867713"/>
          </a:xfrm>
        </p:grpSpPr>
        <p:sp>
          <p:nvSpPr>
            <p:cNvPr id="105" name="楕円 104">
              <a:extLst>
                <a:ext uri="{FF2B5EF4-FFF2-40B4-BE49-F238E27FC236}">
                  <a16:creationId xmlns:a16="http://schemas.microsoft.com/office/drawing/2014/main" id="{46EF7F2B-E591-4517-AAFB-D7B3BC1C55FF}"/>
                </a:ext>
              </a:extLst>
            </p:cNvPr>
            <p:cNvSpPr/>
            <p:nvPr/>
          </p:nvSpPr>
          <p:spPr>
            <a:xfrm>
              <a:off x="1215358" y="2550165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楕円 105">
              <a:extLst>
                <a:ext uri="{FF2B5EF4-FFF2-40B4-BE49-F238E27FC236}">
                  <a16:creationId xmlns:a16="http://schemas.microsoft.com/office/drawing/2014/main" id="{BDCDE88A-AC4A-4674-976B-B334B97AEAB0}"/>
                </a:ext>
              </a:extLst>
            </p:cNvPr>
            <p:cNvSpPr/>
            <p:nvPr/>
          </p:nvSpPr>
          <p:spPr>
            <a:xfrm>
              <a:off x="1305632" y="25485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楕円 106">
              <a:extLst>
                <a:ext uri="{FF2B5EF4-FFF2-40B4-BE49-F238E27FC236}">
                  <a16:creationId xmlns:a16="http://schemas.microsoft.com/office/drawing/2014/main" id="{B00C79D8-BD6F-447D-A012-079F1CE66308}"/>
                </a:ext>
              </a:extLst>
            </p:cNvPr>
            <p:cNvSpPr/>
            <p:nvPr/>
          </p:nvSpPr>
          <p:spPr>
            <a:xfrm>
              <a:off x="1395906" y="24739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楕円 107">
              <a:extLst>
                <a:ext uri="{FF2B5EF4-FFF2-40B4-BE49-F238E27FC236}">
                  <a16:creationId xmlns:a16="http://schemas.microsoft.com/office/drawing/2014/main" id="{72278BD9-0419-4E62-95C7-893B2883F75D}"/>
                </a:ext>
              </a:extLst>
            </p:cNvPr>
            <p:cNvSpPr/>
            <p:nvPr/>
          </p:nvSpPr>
          <p:spPr>
            <a:xfrm>
              <a:off x="1486180" y="242600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楕円 108">
              <a:extLst>
                <a:ext uri="{FF2B5EF4-FFF2-40B4-BE49-F238E27FC236}">
                  <a16:creationId xmlns:a16="http://schemas.microsoft.com/office/drawing/2014/main" id="{E7C16D93-CF43-4087-BD69-6E432790203E}"/>
                </a:ext>
              </a:extLst>
            </p:cNvPr>
            <p:cNvSpPr/>
            <p:nvPr/>
          </p:nvSpPr>
          <p:spPr>
            <a:xfrm>
              <a:off x="1576454" y="247110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楕円 109">
              <a:extLst>
                <a:ext uri="{FF2B5EF4-FFF2-40B4-BE49-F238E27FC236}">
                  <a16:creationId xmlns:a16="http://schemas.microsoft.com/office/drawing/2014/main" id="{35D1A11E-9AAF-46C1-A373-9D100378BE32}"/>
                </a:ext>
              </a:extLst>
            </p:cNvPr>
            <p:cNvSpPr/>
            <p:nvPr/>
          </p:nvSpPr>
          <p:spPr>
            <a:xfrm>
              <a:off x="1666728" y="23923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楕円 110">
              <a:extLst>
                <a:ext uri="{FF2B5EF4-FFF2-40B4-BE49-F238E27FC236}">
                  <a16:creationId xmlns:a16="http://schemas.microsoft.com/office/drawing/2014/main" id="{B4450892-1346-448C-9CF7-48D185600FA3}"/>
                </a:ext>
              </a:extLst>
            </p:cNvPr>
            <p:cNvSpPr/>
            <p:nvPr/>
          </p:nvSpPr>
          <p:spPr>
            <a:xfrm>
              <a:off x="1757002" y="243872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楕円 111">
              <a:extLst>
                <a:ext uri="{FF2B5EF4-FFF2-40B4-BE49-F238E27FC236}">
                  <a16:creationId xmlns:a16="http://schemas.microsoft.com/office/drawing/2014/main" id="{8D0B72DE-3F87-40F6-BA67-A523DB329BCF}"/>
                </a:ext>
              </a:extLst>
            </p:cNvPr>
            <p:cNvSpPr/>
            <p:nvPr/>
          </p:nvSpPr>
          <p:spPr>
            <a:xfrm>
              <a:off x="1847276" y="235932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楕円 112">
              <a:extLst>
                <a:ext uri="{FF2B5EF4-FFF2-40B4-BE49-F238E27FC236}">
                  <a16:creationId xmlns:a16="http://schemas.microsoft.com/office/drawing/2014/main" id="{90216498-7C9A-4282-82C7-34409CA6D81F}"/>
                </a:ext>
              </a:extLst>
            </p:cNvPr>
            <p:cNvSpPr/>
            <p:nvPr/>
          </p:nvSpPr>
          <p:spPr>
            <a:xfrm>
              <a:off x="1937550" y="239842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楕円 113">
              <a:extLst>
                <a:ext uri="{FF2B5EF4-FFF2-40B4-BE49-F238E27FC236}">
                  <a16:creationId xmlns:a16="http://schemas.microsoft.com/office/drawing/2014/main" id="{23FED644-C5C4-4A28-B8CE-B28FA3280F33}"/>
                </a:ext>
              </a:extLst>
            </p:cNvPr>
            <p:cNvSpPr/>
            <p:nvPr/>
          </p:nvSpPr>
          <p:spPr>
            <a:xfrm>
              <a:off x="2027824" y="2436347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楕円 114">
              <a:extLst>
                <a:ext uri="{FF2B5EF4-FFF2-40B4-BE49-F238E27FC236}">
                  <a16:creationId xmlns:a16="http://schemas.microsoft.com/office/drawing/2014/main" id="{4D99632A-8A18-4E51-A513-9DF8091CD5D2}"/>
                </a:ext>
              </a:extLst>
            </p:cNvPr>
            <p:cNvSpPr/>
            <p:nvPr/>
          </p:nvSpPr>
          <p:spPr>
            <a:xfrm>
              <a:off x="2118098" y="23745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FC21E304-9DB0-4C94-B9A2-641092364093}"/>
                </a:ext>
              </a:extLst>
            </p:cNvPr>
            <p:cNvSpPr/>
            <p:nvPr/>
          </p:nvSpPr>
          <p:spPr>
            <a:xfrm>
              <a:off x="2208372" y="2404151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楕円 116">
              <a:extLst>
                <a:ext uri="{FF2B5EF4-FFF2-40B4-BE49-F238E27FC236}">
                  <a16:creationId xmlns:a16="http://schemas.microsoft.com/office/drawing/2014/main" id="{1CFBEAA9-ABE5-421D-AB1B-DA3349AA80A8}"/>
                </a:ext>
              </a:extLst>
            </p:cNvPr>
            <p:cNvSpPr/>
            <p:nvPr/>
          </p:nvSpPr>
          <p:spPr>
            <a:xfrm>
              <a:off x="2298646" y="23745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楕円 117">
              <a:extLst>
                <a:ext uri="{FF2B5EF4-FFF2-40B4-BE49-F238E27FC236}">
                  <a16:creationId xmlns:a16="http://schemas.microsoft.com/office/drawing/2014/main" id="{BBA994FD-682A-4E0C-87B9-81564F34636B}"/>
                </a:ext>
              </a:extLst>
            </p:cNvPr>
            <p:cNvSpPr/>
            <p:nvPr/>
          </p:nvSpPr>
          <p:spPr>
            <a:xfrm>
              <a:off x="2388920" y="2338127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楕円 118">
              <a:extLst>
                <a:ext uri="{FF2B5EF4-FFF2-40B4-BE49-F238E27FC236}">
                  <a16:creationId xmlns:a16="http://schemas.microsoft.com/office/drawing/2014/main" id="{2FC25353-4982-4DCE-838D-EF65F5FE427F}"/>
                </a:ext>
              </a:extLst>
            </p:cNvPr>
            <p:cNvSpPr/>
            <p:nvPr/>
          </p:nvSpPr>
          <p:spPr>
            <a:xfrm>
              <a:off x="2479194" y="177043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楕円 119">
              <a:extLst>
                <a:ext uri="{FF2B5EF4-FFF2-40B4-BE49-F238E27FC236}">
                  <a16:creationId xmlns:a16="http://schemas.microsoft.com/office/drawing/2014/main" id="{CEF263BF-C469-4782-A259-1EE26E737046}"/>
                </a:ext>
              </a:extLst>
            </p:cNvPr>
            <p:cNvSpPr/>
            <p:nvPr/>
          </p:nvSpPr>
          <p:spPr>
            <a:xfrm>
              <a:off x="2569468" y="212599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楕円 120">
              <a:extLst>
                <a:ext uri="{FF2B5EF4-FFF2-40B4-BE49-F238E27FC236}">
                  <a16:creationId xmlns:a16="http://schemas.microsoft.com/office/drawing/2014/main" id="{9C23D818-F84A-4B22-A739-9D9311C014A3}"/>
                </a:ext>
              </a:extLst>
            </p:cNvPr>
            <p:cNvSpPr/>
            <p:nvPr/>
          </p:nvSpPr>
          <p:spPr>
            <a:xfrm>
              <a:off x="2659742" y="2216154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楕円 121">
              <a:extLst>
                <a:ext uri="{FF2B5EF4-FFF2-40B4-BE49-F238E27FC236}">
                  <a16:creationId xmlns:a16="http://schemas.microsoft.com/office/drawing/2014/main" id="{0EAC5B0F-3977-4686-9397-FDCA2BDC16A6}"/>
                </a:ext>
              </a:extLst>
            </p:cNvPr>
            <p:cNvSpPr/>
            <p:nvPr/>
          </p:nvSpPr>
          <p:spPr>
            <a:xfrm>
              <a:off x="2750016" y="233456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楕円 122">
              <a:extLst>
                <a:ext uri="{FF2B5EF4-FFF2-40B4-BE49-F238E27FC236}">
                  <a16:creationId xmlns:a16="http://schemas.microsoft.com/office/drawing/2014/main" id="{87AC64B6-0C8F-4A04-BC8A-531E56368217}"/>
                </a:ext>
              </a:extLst>
            </p:cNvPr>
            <p:cNvSpPr/>
            <p:nvPr/>
          </p:nvSpPr>
          <p:spPr>
            <a:xfrm>
              <a:off x="2840290" y="244062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楕円 123">
              <a:extLst>
                <a:ext uri="{FF2B5EF4-FFF2-40B4-BE49-F238E27FC236}">
                  <a16:creationId xmlns:a16="http://schemas.microsoft.com/office/drawing/2014/main" id="{B9B117FB-7A37-4213-9BEB-40544075EDB8}"/>
                </a:ext>
              </a:extLst>
            </p:cNvPr>
            <p:cNvSpPr/>
            <p:nvPr/>
          </p:nvSpPr>
          <p:spPr>
            <a:xfrm>
              <a:off x="2930564" y="255049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楕円 124">
              <a:extLst>
                <a:ext uri="{FF2B5EF4-FFF2-40B4-BE49-F238E27FC236}">
                  <a16:creationId xmlns:a16="http://schemas.microsoft.com/office/drawing/2014/main" id="{F6B70D65-63D4-48E9-A5CC-0CEBE8FCE0D4}"/>
                </a:ext>
              </a:extLst>
            </p:cNvPr>
            <p:cNvSpPr/>
            <p:nvPr/>
          </p:nvSpPr>
          <p:spPr>
            <a:xfrm>
              <a:off x="3020838" y="2484464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楕円 125">
              <a:extLst>
                <a:ext uri="{FF2B5EF4-FFF2-40B4-BE49-F238E27FC236}">
                  <a16:creationId xmlns:a16="http://schemas.microsoft.com/office/drawing/2014/main" id="{0B664637-29A7-4AEF-A128-21305B466BA5}"/>
                </a:ext>
              </a:extLst>
            </p:cNvPr>
            <p:cNvSpPr/>
            <p:nvPr/>
          </p:nvSpPr>
          <p:spPr>
            <a:xfrm>
              <a:off x="3111112" y="234093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楕円 126">
              <a:extLst>
                <a:ext uri="{FF2B5EF4-FFF2-40B4-BE49-F238E27FC236}">
                  <a16:creationId xmlns:a16="http://schemas.microsoft.com/office/drawing/2014/main" id="{2D2F4140-724D-4D7C-B3C3-C4E826770864}"/>
                </a:ext>
              </a:extLst>
            </p:cNvPr>
            <p:cNvSpPr/>
            <p:nvPr/>
          </p:nvSpPr>
          <p:spPr>
            <a:xfrm>
              <a:off x="3201386" y="236506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楕円 127">
              <a:extLst>
                <a:ext uri="{FF2B5EF4-FFF2-40B4-BE49-F238E27FC236}">
                  <a16:creationId xmlns:a16="http://schemas.microsoft.com/office/drawing/2014/main" id="{925DAF7E-C38B-45E5-B218-B0957C20268A}"/>
                </a:ext>
              </a:extLst>
            </p:cNvPr>
            <p:cNvSpPr/>
            <p:nvPr/>
          </p:nvSpPr>
          <p:spPr>
            <a:xfrm>
              <a:off x="3291660" y="229695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楕円 128">
              <a:extLst>
                <a:ext uri="{FF2B5EF4-FFF2-40B4-BE49-F238E27FC236}">
                  <a16:creationId xmlns:a16="http://schemas.microsoft.com/office/drawing/2014/main" id="{B3DD6B3A-C17B-428D-9158-19D1122044F4}"/>
                </a:ext>
              </a:extLst>
            </p:cNvPr>
            <p:cNvSpPr/>
            <p:nvPr/>
          </p:nvSpPr>
          <p:spPr>
            <a:xfrm>
              <a:off x="3381934" y="232542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楕円 129">
              <a:extLst>
                <a:ext uri="{FF2B5EF4-FFF2-40B4-BE49-F238E27FC236}">
                  <a16:creationId xmlns:a16="http://schemas.microsoft.com/office/drawing/2014/main" id="{FA1D741C-51E4-4796-9068-DD66F4094356}"/>
                </a:ext>
              </a:extLst>
            </p:cNvPr>
            <p:cNvSpPr/>
            <p:nvPr/>
          </p:nvSpPr>
          <p:spPr>
            <a:xfrm>
              <a:off x="3472208" y="227588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楕円 130">
              <a:extLst>
                <a:ext uri="{FF2B5EF4-FFF2-40B4-BE49-F238E27FC236}">
                  <a16:creationId xmlns:a16="http://schemas.microsoft.com/office/drawing/2014/main" id="{FDE2E00D-268A-495E-8FAC-FDF53AE54FAA}"/>
                </a:ext>
              </a:extLst>
            </p:cNvPr>
            <p:cNvSpPr/>
            <p:nvPr/>
          </p:nvSpPr>
          <p:spPr>
            <a:xfrm>
              <a:off x="3562482" y="233901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楕円 131">
              <a:extLst>
                <a:ext uri="{FF2B5EF4-FFF2-40B4-BE49-F238E27FC236}">
                  <a16:creationId xmlns:a16="http://schemas.microsoft.com/office/drawing/2014/main" id="{3A5C2EEC-5F03-46D7-90DE-661490E7AC1D}"/>
                </a:ext>
              </a:extLst>
            </p:cNvPr>
            <p:cNvSpPr/>
            <p:nvPr/>
          </p:nvSpPr>
          <p:spPr>
            <a:xfrm>
              <a:off x="3652756" y="236919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楕円 132">
              <a:extLst>
                <a:ext uri="{FF2B5EF4-FFF2-40B4-BE49-F238E27FC236}">
                  <a16:creationId xmlns:a16="http://schemas.microsoft.com/office/drawing/2014/main" id="{6473B3E7-6B91-427D-BAC2-F0F0061186F4}"/>
                </a:ext>
              </a:extLst>
            </p:cNvPr>
            <p:cNvSpPr/>
            <p:nvPr/>
          </p:nvSpPr>
          <p:spPr>
            <a:xfrm>
              <a:off x="3743030" y="243143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楕円 133">
              <a:extLst>
                <a:ext uri="{FF2B5EF4-FFF2-40B4-BE49-F238E27FC236}">
                  <a16:creationId xmlns:a16="http://schemas.microsoft.com/office/drawing/2014/main" id="{78CE378F-9451-4FC7-B730-526D74845D2D}"/>
                </a:ext>
              </a:extLst>
            </p:cNvPr>
            <p:cNvSpPr/>
            <p:nvPr/>
          </p:nvSpPr>
          <p:spPr>
            <a:xfrm>
              <a:off x="3833304" y="241458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楕円 134">
              <a:extLst>
                <a:ext uri="{FF2B5EF4-FFF2-40B4-BE49-F238E27FC236}">
                  <a16:creationId xmlns:a16="http://schemas.microsoft.com/office/drawing/2014/main" id="{77490F96-7364-4F58-B719-84297CC599C7}"/>
                </a:ext>
              </a:extLst>
            </p:cNvPr>
            <p:cNvSpPr/>
            <p:nvPr/>
          </p:nvSpPr>
          <p:spPr>
            <a:xfrm>
              <a:off x="3923578" y="237837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楕円 135">
              <a:extLst>
                <a:ext uri="{FF2B5EF4-FFF2-40B4-BE49-F238E27FC236}">
                  <a16:creationId xmlns:a16="http://schemas.microsoft.com/office/drawing/2014/main" id="{156F6112-2F84-4CA7-B455-62C6E95BB266}"/>
                </a:ext>
              </a:extLst>
            </p:cNvPr>
            <p:cNvSpPr/>
            <p:nvPr/>
          </p:nvSpPr>
          <p:spPr>
            <a:xfrm>
              <a:off x="4013852" y="247782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楕円 136">
              <a:extLst>
                <a:ext uri="{FF2B5EF4-FFF2-40B4-BE49-F238E27FC236}">
                  <a16:creationId xmlns:a16="http://schemas.microsoft.com/office/drawing/2014/main" id="{3065E229-D6C4-41CD-B14C-DA8391A9640B}"/>
                </a:ext>
              </a:extLst>
            </p:cNvPr>
            <p:cNvSpPr/>
            <p:nvPr/>
          </p:nvSpPr>
          <p:spPr>
            <a:xfrm>
              <a:off x="4104126" y="242205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楕円 137">
              <a:extLst>
                <a:ext uri="{FF2B5EF4-FFF2-40B4-BE49-F238E27FC236}">
                  <a16:creationId xmlns:a16="http://schemas.microsoft.com/office/drawing/2014/main" id="{99F2D422-260D-4662-87D1-556A41398D85}"/>
                </a:ext>
              </a:extLst>
            </p:cNvPr>
            <p:cNvSpPr/>
            <p:nvPr/>
          </p:nvSpPr>
          <p:spPr>
            <a:xfrm>
              <a:off x="4194388" y="251371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9" name="直線コネクタ 138">
              <a:extLst>
                <a:ext uri="{FF2B5EF4-FFF2-40B4-BE49-F238E27FC236}">
                  <a16:creationId xmlns:a16="http://schemas.microsoft.com/office/drawing/2014/main" id="{8E5B7DB1-CEA5-4479-8797-6830259EB430}"/>
                </a:ext>
              </a:extLst>
            </p:cNvPr>
            <p:cNvCxnSpPr>
              <a:cxnSpLocks/>
              <a:stCxn id="105" idx="5"/>
              <a:endCxn id="106" idx="1"/>
            </p:cNvCxnSpPr>
            <p:nvPr/>
          </p:nvCxnSpPr>
          <p:spPr>
            <a:xfrm flipV="1">
              <a:off x="1290169" y="2561395"/>
              <a:ext cx="28298" cy="6358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>
              <a:extLst>
                <a:ext uri="{FF2B5EF4-FFF2-40B4-BE49-F238E27FC236}">
                  <a16:creationId xmlns:a16="http://schemas.microsoft.com/office/drawing/2014/main" id="{405C7043-D5D1-428B-9BE3-62B6066AE788}"/>
                </a:ext>
              </a:extLst>
            </p:cNvPr>
            <p:cNvCxnSpPr>
              <a:cxnSpLocks/>
              <a:stCxn id="106" idx="7"/>
              <a:endCxn id="107" idx="3"/>
            </p:cNvCxnSpPr>
            <p:nvPr/>
          </p:nvCxnSpPr>
          <p:spPr>
            <a:xfrm flipV="1">
              <a:off x="1380443" y="2548771"/>
              <a:ext cx="28298" cy="1262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>
              <a:extLst>
                <a:ext uri="{FF2B5EF4-FFF2-40B4-BE49-F238E27FC236}">
                  <a16:creationId xmlns:a16="http://schemas.microsoft.com/office/drawing/2014/main" id="{03F44212-5C9D-4B04-A579-71A21197D466}"/>
                </a:ext>
              </a:extLst>
            </p:cNvPr>
            <p:cNvCxnSpPr>
              <a:stCxn id="107" idx="7"/>
              <a:endCxn id="108" idx="3"/>
            </p:cNvCxnSpPr>
            <p:nvPr/>
          </p:nvCxnSpPr>
          <p:spPr>
            <a:xfrm>
              <a:off x="1470717" y="2486795"/>
              <a:ext cx="28298" cy="1401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>
              <a:extLst>
                <a:ext uri="{FF2B5EF4-FFF2-40B4-BE49-F238E27FC236}">
                  <a16:creationId xmlns:a16="http://schemas.microsoft.com/office/drawing/2014/main" id="{A6B7380E-85F8-4AC9-8B03-C3057D59560D}"/>
                </a:ext>
              </a:extLst>
            </p:cNvPr>
            <p:cNvCxnSpPr>
              <a:stCxn id="108" idx="5"/>
              <a:endCxn id="109" idx="1"/>
            </p:cNvCxnSpPr>
            <p:nvPr/>
          </p:nvCxnSpPr>
          <p:spPr>
            <a:xfrm flipV="1">
              <a:off x="1560991" y="2483941"/>
              <a:ext cx="28298" cy="1687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>
              <a:extLst>
                <a:ext uri="{FF2B5EF4-FFF2-40B4-BE49-F238E27FC236}">
                  <a16:creationId xmlns:a16="http://schemas.microsoft.com/office/drawing/2014/main" id="{B7ADFE9C-80D0-4497-A762-8C40C47AD9C7}"/>
                </a:ext>
              </a:extLst>
            </p:cNvPr>
            <p:cNvCxnSpPr>
              <a:stCxn id="109" idx="7"/>
              <a:endCxn id="110" idx="3"/>
            </p:cNvCxnSpPr>
            <p:nvPr/>
          </p:nvCxnSpPr>
          <p:spPr>
            <a:xfrm flipV="1">
              <a:off x="1651265" y="2467171"/>
              <a:ext cx="28298" cy="1677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>
              <a:extLst>
                <a:ext uri="{FF2B5EF4-FFF2-40B4-BE49-F238E27FC236}">
                  <a16:creationId xmlns:a16="http://schemas.microsoft.com/office/drawing/2014/main" id="{D5D85C95-9D40-464C-B6D3-07D827D58F88}"/>
                </a:ext>
              </a:extLst>
            </p:cNvPr>
            <p:cNvCxnSpPr>
              <a:stCxn id="110" idx="5"/>
              <a:endCxn id="111" idx="1"/>
            </p:cNvCxnSpPr>
            <p:nvPr/>
          </p:nvCxnSpPr>
          <p:spPr>
            <a:xfrm flipV="1">
              <a:off x="1741539" y="2451564"/>
              <a:ext cx="28298" cy="1560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>
              <a:extLst>
                <a:ext uri="{FF2B5EF4-FFF2-40B4-BE49-F238E27FC236}">
                  <a16:creationId xmlns:a16="http://schemas.microsoft.com/office/drawing/2014/main" id="{E44239CD-2313-40B3-835F-1EE54F62B7F7}"/>
                </a:ext>
              </a:extLst>
            </p:cNvPr>
            <p:cNvCxnSpPr>
              <a:cxnSpLocks/>
              <a:stCxn id="111" idx="7"/>
              <a:endCxn id="112" idx="3"/>
            </p:cNvCxnSpPr>
            <p:nvPr/>
          </p:nvCxnSpPr>
          <p:spPr>
            <a:xfrm flipV="1">
              <a:off x="1831813" y="2434131"/>
              <a:ext cx="28298" cy="174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>
              <a:extLst>
                <a:ext uri="{FF2B5EF4-FFF2-40B4-BE49-F238E27FC236}">
                  <a16:creationId xmlns:a16="http://schemas.microsoft.com/office/drawing/2014/main" id="{20415269-A172-475D-B43D-9A02385A32E7}"/>
                </a:ext>
              </a:extLst>
            </p:cNvPr>
            <p:cNvCxnSpPr>
              <a:stCxn id="112" idx="5"/>
              <a:endCxn id="113" idx="1"/>
            </p:cNvCxnSpPr>
            <p:nvPr/>
          </p:nvCxnSpPr>
          <p:spPr>
            <a:xfrm flipV="1">
              <a:off x="1922087" y="2411263"/>
              <a:ext cx="28298" cy="2286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8C5C6CAC-1C0E-4057-9E38-1555E9951C9C}"/>
                </a:ext>
              </a:extLst>
            </p:cNvPr>
            <p:cNvCxnSpPr>
              <a:stCxn id="113" idx="5"/>
              <a:endCxn id="114" idx="1"/>
            </p:cNvCxnSpPr>
            <p:nvPr/>
          </p:nvCxnSpPr>
          <p:spPr>
            <a:xfrm flipV="1">
              <a:off x="2012361" y="2449182"/>
              <a:ext cx="28298" cy="2405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>
              <a:extLst>
                <a:ext uri="{FF2B5EF4-FFF2-40B4-BE49-F238E27FC236}">
                  <a16:creationId xmlns:a16="http://schemas.microsoft.com/office/drawing/2014/main" id="{9C624E5E-C4F0-47E3-8BD3-16885D321CC9}"/>
                </a:ext>
              </a:extLst>
            </p:cNvPr>
            <p:cNvCxnSpPr>
              <a:stCxn id="114" idx="7"/>
              <a:endCxn id="115" idx="3"/>
            </p:cNvCxnSpPr>
            <p:nvPr/>
          </p:nvCxnSpPr>
          <p:spPr>
            <a:xfrm>
              <a:off x="2102635" y="2449182"/>
              <a:ext cx="28298" cy="18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>
              <a:extLst>
                <a:ext uri="{FF2B5EF4-FFF2-40B4-BE49-F238E27FC236}">
                  <a16:creationId xmlns:a16="http://schemas.microsoft.com/office/drawing/2014/main" id="{B04D6543-4164-49FA-A589-264BBE1C95D0}"/>
                </a:ext>
              </a:extLst>
            </p:cNvPr>
            <p:cNvCxnSpPr>
              <a:stCxn id="115" idx="5"/>
              <a:endCxn id="116" idx="1"/>
            </p:cNvCxnSpPr>
            <p:nvPr/>
          </p:nvCxnSpPr>
          <p:spPr>
            <a:xfrm flipV="1">
              <a:off x="2192909" y="2416986"/>
              <a:ext cx="28298" cy="3238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>
              <a:extLst>
                <a:ext uri="{FF2B5EF4-FFF2-40B4-BE49-F238E27FC236}">
                  <a16:creationId xmlns:a16="http://schemas.microsoft.com/office/drawing/2014/main" id="{3B57A97F-B5FE-4425-B341-0667EE46DDDE}"/>
                </a:ext>
              </a:extLst>
            </p:cNvPr>
            <p:cNvCxnSpPr>
              <a:stCxn id="116" idx="7"/>
              <a:endCxn id="117" idx="3"/>
            </p:cNvCxnSpPr>
            <p:nvPr/>
          </p:nvCxnSpPr>
          <p:spPr>
            <a:xfrm>
              <a:off x="2283183" y="2416986"/>
              <a:ext cx="28298" cy="3238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>
              <a:extLst>
                <a:ext uri="{FF2B5EF4-FFF2-40B4-BE49-F238E27FC236}">
                  <a16:creationId xmlns:a16="http://schemas.microsoft.com/office/drawing/2014/main" id="{EE0C2394-ED00-4F18-8070-500C2A4AA4C0}"/>
                </a:ext>
              </a:extLst>
            </p:cNvPr>
            <p:cNvCxnSpPr>
              <a:cxnSpLocks/>
              <a:stCxn id="117" idx="6"/>
              <a:endCxn id="118" idx="2"/>
            </p:cNvCxnSpPr>
            <p:nvPr/>
          </p:nvCxnSpPr>
          <p:spPr>
            <a:xfrm flipV="1">
              <a:off x="2386292" y="2381950"/>
              <a:ext cx="2628" cy="364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>
              <a:extLst>
                <a:ext uri="{FF2B5EF4-FFF2-40B4-BE49-F238E27FC236}">
                  <a16:creationId xmlns:a16="http://schemas.microsoft.com/office/drawing/2014/main" id="{C3A71A8B-871D-4291-88BC-D068FFB15DB8}"/>
                </a:ext>
              </a:extLst>
            </p:cNvPr>
            <p:cNvCxnSpPr>
              <a:cxnSpLocks/>
              <a:stCxn id="118" idx="0"/>
              <a:endCxn id="119" idx="3"/>
            </p:cNvCxnSpPr>
            <p:nvPr/>
          </p:nvCxnSpPr>
          <p:spPr>
            <a:xfrm flipV="1">
              <a:off x="2432743" y="1845243"/>
              <a:ext cx="59286" cy="49288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12CD1865-E213-4DC9-9BA0-495B8FCFDE8B}"/>
                </a:ext>
              </a:extLst>
            </p:cNvPr>
            <p:cNvCxnSpPr>
              <a:stCxn id="119" idx="5"/>
              <a:endCxn id="120" idx="0"/>
            </p:cNvCxnSpPr>
            <p:nvPr/>
          </p:nvCxnSpPr>
          <p:spPr>
            <a:xfrm>
              <a:off x="2554005" y="1845242"/>
              <a:ext cx="59286" cy="28075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>
              <a:extLst>
                <a:ext uri="{FF2B5EF4-FFF2-40B4-BE49-F238E27FC236}">
                  <a16:creationId xmlns:a16="http://schemas.microsoft.com/office/drawing/2014/main" id="{9368A106-8DE2-4FDE-B026-92019B4D9BF3}"/>
                </a:ext>
              </a:extLst>
            </p:cNvPr>
            <p:cNvCxnSpPr>
              <a:stCxn id="120" idx="5"/>
              <a:endCxn id="121" idx="1"/>
            </p:cNvCxnSpPr>
            <p:nvPr/>
          </p:nvCxnSpPr>
          <p:spPr>
            <a:xfrm>
              <a:off x="2644279" y="2200802"/>
              <a:ext cx="28298" cy="281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>
              <a:extLst>
                <a:ext uri="{FF2B5EF4-FFF2-40B4-BE49-F238E27FC236}">
                  <a16:creationId xmlns:a16="http://schemas.microsoft.com/office/drawing/2014/main" id="{F386E380-AF0A-4DF5-B921-339FA6D2CFA3}"/>
                </a:ext>
              </a:extLst>
            </p:cNvPr>
            <p:cNvCxnSpPr>
              <a:cxnSpLocks/>
              <a:stCxn id="121" idx="5"/>
              <a:endCxn id="122" idx="1"/>
            </p:cNvCxnSpPr>
            <p:nvPr/>
          </p:nvCxnSpPr>
          <p:spPr>
            <a:xfrm>
              <a:off x="2734553" y="2290965"/>
              <a:ext cx="28298" cy="564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>
              <a:extLst>
                <a:ext uri="{FF2B5EF4-FFF2-40B4-BE49-F238E27FC236}">
                  <a16:creationId xmlns:a16="http://schemas.microsoft.com/office/drawing/2014/main" id="{EFA06AD3-F4FA-4747-A934-5BD3B953BFAE}"/>
                </a:ext>
              </a:extLst>
            </p:cNvPr>
            <p:cNvCxnSpPr>
              <a:stCxn id="122" idx="5"/>
              <a:endCxn id="123" idx="1"/>
            </p:cNvCxnSpPr>
            <p:nvPr/>
          </p:nvCxnSpPr>
          <p:spPr>
            <a:xfrm>
              <a:off x="2824827" y="2409374"/>
              <a:ext cx="28298" cy="4408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96DBF4BC-CE85-42FD-8436-58BF967C9294}"/>
                </a:ext>
              </a:extLst>
            </p:cNvPr>
            <p:cNvCxnSpPr>
              <a:cxnSpLocks/>
              <a:stCxn id="123" idx="5"/>
              <a:endCxn id="124" idx="1"/>
            </p:cNvCxnSpPr>
            <p:nvPr/>
          </p:nvCxnSpPr>
          <p:spPr>
            <a:xfrm>
              <a:off x="2915101" y="2515437"/>
              <a:ext cx="28298" cy="4789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コネクタ 157">
              <a:extLst>
                <a:ext uri="{FF2B5EF4-FFF2-40B4-BE49-F238E27FC236}">
                  <a16:creationId xmlns:a16="http://schemas.microsoft.com/office/drawing/2014/main" id="{5301332C-42A2-4D97-8663-2431D2C9EF14}"/>
                </a:ext>
              </a:extLst>
            </p:cNvPr>
            <p:cNvCxnSpPr>
              <a:stCxn id="124" idx="7"/>
              <a:endCxn id="125" idx="3"/>
            </p:cNvCxnSpPr>
            <p:nvPr/>
          </p:nvCxnSpPr>
          <p:spPr>
            <a:xfrm flipV="1">
              <a:off x="3005375" y="2559275"/>
              <a:ext cx="28298" cy="405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>
              <a:extLst>
                <a:ext uri="{FF2B5EF4-FFF2-40B4-BE49-F238E27FC236}">
                  <a16:creationId xmlns:a16="http://schemas.microsoft.com/office/drawing/2014/main" id="{7BC1CB6B-5637-4545-9E50-5B2A743E7E0B}"/>
                </a:ext>
              </a:extLst>
            </p:cNvPr>
            <p:cNvCxnSpPr>
              <a:stCxn id="125" idx="7"/>
              <a:endCxn id="126" idx="3"/>
            </p:cNvCxnSpPr>
            <p:nvPr/>
          </p:nvCxnSpPr>
          <p:spPr>
            <a:xfrm flipV="1">
              <a:off x="3095649" y="2415744"/>
              <a:ext cx="28298" cy="8155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コネクタ 159">
              <a:extLst>
                <a:ext uri="{FF2B5EF4-FFF2-40B4-BE49-F238E27FC236}">
                  <a16:creationId xmlns:a16="http://schemas.microsoft.com/office/drawing/2014/main" id="{046DFFE6-8274-44CA-864C-7D8AE2074ACF}"/>
                </a:ext>
              </a:extLst>
            </p:cNvPr>
            <p:cNvCxnSpPr>
              <a:cxnSpLocks/>
              <a:stCxn id="126" idx="5"/>
              <a:endCxn id="127" idx="2"/>
            </p:cNvCxnSpPr>
            <p:nvPr/>
          </p:nvCxnSpPr>
          <p:spPr>
            <a:xfrm flipV="1">
              <a:off x="3185923" y="2408891"/>
              <a:ext cx="15463" cy="685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>
              <a:extLst>
                <a:ext uri="{FF2B5EF4-FFF2-40B4-BE49-F238E27FC236}">
                  <a16:creationId xmlns:a16="http://schemas.microsoft.com/office/drawing/2014/main" id="{6E2CF74E-698B-448A-ADD0-3040AF013BA4}"/>
                </a:ext>
              </a:extLst>
            </p:cNvPr>
            <p:cNvCxnSpPr>
              <a:stCxn id="127" idx="7"/>
              <a:endCxn id="128" idx="2"/>
            </p:cNvCxnSpPr>
            <p:nvPr/>
          </p:nvCxnSpPr>
          <p:spPr>
            <a:xfrm flipV="1">
              <a:off x="3276197" y="2340775"/>
              <a:ext cx="15463" cy="3712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372516C0-5FB2-46D8-A152-05356523FE46}"/>
                </a:ext>
              </a:extLst>
            </p:cNvPr>
            <p:cNvCxnSpPr>
              <a:cxnSpLocks/>
              <a:stCxn id="128" idx="6"/>
              <a:endCxn id="129" idx="2"/>
            </p:cNvCxnSpPr>
            <p:nvPr/>
          </p:nvCxnSpPr>
          <p:spPr>
            <a:xfrm>
              <a:off x="3379306" y="2340775"/>
              <a:ext cx="2628" cy="2847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>
              <a:extLst>
                <a:ext uri="{FF2B5EF4-FFF2-40B4-BE49-F238E27FC236}">
                  <a16:creationId xmlns:a16="http://schemas.microsoft.com/office/drawing/2014/main" id="{3342F4A8-67B3-46EA-A216-39B5CF5D9EA8}"/>
                </a:ext>
              </a:extLst>
            </p:cNvPr>
            <p:cNvCxnSpPr>
              <a:cxnSpLocks/>
              <a:stCxn id="129" idx="6"/>
              <a:endCxn id="130" idx="3"/>
            </p:cNvCxnSpPr>
            <p:nvPr/>
          </p:nvCxnSpPr>
          <p:spPr>
            <a:xfrm flipV="1">
              <a:off x="3469580" y="2350691"/>
              <a:ext cx="15463" cy="1855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コネクタ 163">
              <a:extLst>
                <a:ext uri="{FF2B5EF4-FFF2-40B4-BE49-F238E27FC236}">
                  <a16:creationId xmlns:a16="http://schemas.microsoft.com/office/drawing/2014/main" id="{BA678711-B59E-4675-AC2F-7A45E21D75CF}"/>
                </a:ext>
              </a:extLst>
            </p:cNvPr>
            <p:cNvCxnSpPr>
              <a:cxnSpLocks/>
              <a:stCxn id="130" idx="5"/>
              <a:endCxn id="131" idx="1"/>
            </p:cNvCxnSpPr>
            <p:nvPr/>
          </p:nvCxnSpPr>
          <p:spPr>
            <a:xfrm>
              <a:off x="3547019" y="2350691"/>
              <a:ext cx="28298" cy="115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コネクタ 164">
              <a:extLst>
                <a:ext uri="{FF2B5EF4-FFF2-40B4-BE49-F238E27FC236}">
                  <a16:creationId xmlns:a16="http://schemas.microsoft.com/office/drawing/2014/main" id="{5C533836-D41D-4A91-8D17-F3FE40EC632D}"/>
                </a:ext>
              </a:extLst>
            </p:cNvPr>
            <p:cNvCxnSpPr>
              <a:cxnSpLocks/>
              <a:stCxn id="131" idx="6"/>
              <a:endCxn id="132" idx="2"/>
            </p:cNvCxnSpPr>
            <p:nvPr/>
          </p:nvCxnSpPr>
          <p:spPr>
            <a:xfrm>
              <a:off x="3650128" y="2382833"/>
              <a:ext cx="2628" cy="3018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>
              <a:extLst>
                <a:ext uri="{FF2B5EF4-FFF2-40B4-BE49-F238E27FC236}">
                  <a16:creationId xmlns:a16="http://schemas.microsoft.com/office/drawing/2014/main" id="{25F2CE77-AFC8-495D-B549-583800038B09}"/>
                </a:ext>
              </a:extLst>
            </p:cNvPr>
            <p:cNvCxnSpPr>
              <a:stCxn id="132" idx="5"/>
              <a:endCxn id="133" idx="1"/>
            </p:cNvCxnSpPr>
            <p:nvPr/>
          </p:nvCxnSpPr>
          <p:spPr>
            <a:xfrm>
              <a:off x="3727567" y="2444003"/>
              <a:ext cx="28298" cy="27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コネクタ 166">
              <a:extLst>
                <a:ext uri="{FF2B5EF4-FFF2-40B4-BE49-F238E27FC236}">
                  <a16:creationId xmlns:a16="http://schemas.microsoft.com/office/drawing/2014/main" id="{29EDAE46-5500-4235-99A6-6FE273EE421E}"/>
                </a:ext>
              </a:extLst>
            </p:cNvPr>
            <p:cNvCxnSpPr>
              <a:cxnSpLocks/>
              <a:stCxn id="133" idx="6"/>
              <a:endCxn id="134" idx="2"/>
            </p:cNvCxnSpPr>
            <p:nvPr/>
          </p:nvCxnSpPr>
          <p:spPr>
            <a:xfrm flipV="1">
              <a:off x="3830676" y="2458406"/>
              <a:ext cx="2628" cy="1685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コネクタ 167">
              <a:extLst>
                <a:ext uri="{FF2B5EF4-FFF2-40B4-BE49-F238E27FC236}">
                  <a16:creationId xmlns:a16="http://schemas.microsoft.com/office/drawing/2014/main" id="{D9A71DC6-4F43-461F-A81A-74292B221FE9}"/>
                </a:ext>
              </a:extLst>
            </p:cNvPr>
            <p:cNvCxnSpPr>
              <a:cxnSpLocks/>
              <a:stCxn id="134" idx="6"/>
              <a:endCxn id="135" idx="2"/>
            </p:cNvCxnSpPr>
            <p:nvPr/>
          </p:nvCxnSpPr>
          <p:spPr>
            <a:xfrm flipV="1">
              <a:off x="3920950" y="2422195"/>
              <a:ext cx="2628" cy="3621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>
              <a:extLst>
                <a:ext uri="{FF2B5EF4-FFF2-40B4-BE49-F238E27FC236}">
                  <a16:creationId xmlns:a16="http://schemas.microsoft.com/office/drawing/2014/main" id="{1E4D013C-DF1B-4447-827A-AFFB8212F2AA}"/>
                </a:ext>
              </a:extLst>
            </p:cNvPr>
            <p:cNvCxnSpPr>
              <a:stCxn id="135" idx="5"/>
              <a:endCxn id="136" idx="1"/>
            </p:cNvCxnSpPr>
            <p:nvPr/>
          </p:nvCxnSpPr>
          <p:spPr>
            <a:xfrm>
              <a:off x="3998389" y="2453183"/>
              <a:ext cx="28298" cy="3747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コネクタ 169">
              <a:extLst>
                <a:ext uri="{FF2B5EF4-FFF2-40B4-BE49-F238E27FC236}">
                  <a16:creationId xmlns:a16="http://schemas.microsoft.com/office/drawing/2014/main" id="{AE84E4F4-90B7-438A-92B0-4C31BAF9962E}"/>
                </a:ext>
              </a:extLst>
            </p:cNvPr>
            <p:cNvCxnSpPr>
              <a:cxnSpLocks/>
              <a:stCxn id="136" idx="7"/>
              <a:endCxn id="137" idx="2"/>
            </p:cNvCxnSpPr>
            <p:nvPr/>
          </p:nvCxnSpPr>
          <p:spPr>
            <a:xfrm flipV="1">
              <a:off x="4088663" y="2465879"/>
              <a:ext cx="15463" cy="2477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コネクタ 170">
              <a:extLst>
                <a:ext uri="{FF2B5EF4-FFF2-40B4-BE49-F238E27FC236}">
                  <a16:creationId xmlns:a16="http://schemas.microsoft.com/office/drawing/2014/main" id="{43DDD6C9-ED72-453E-9EDD-0BC92EE68821}"/>
                </a:ext>
              </a:extLst>
            </p:cNvPr>
            <p:cNvCxnSpPr>
              <a:stCxn id="137" idx="5"/>
              <a:endCxn id="138" idx="1"/>
            </p:cNvCxnSpPr>
            <p:nvPr/>
          </p:nvCxnSpPr>
          <p:spPr>
            <a:xfrm>
              <a:off x="4178937" y="2496867"/>
              <a:ext cx="28286" cy="2967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グループ化 171">
            <a:extLst>
              <a:ext uri="{FF2B5EF4-FFF2-40B4-BE49-F238E27FC236}">
                <a16:creationId xmlns:a16="http://schemas.microsoft.com/office/drawing/2014/main" id="{0B9B80D2-6BB2-43DF-B156-28803BFDC2B7}"/>
              </a:ext>
            </a:extLst>
          </p:cNvPr>
          <p:cNvGrpSpPr/>
          <p:nvPr/>
        </p:nvGrpSpPr>
        <p:grpSpPr>
          <a:xfrm>
            <a:off x="3398236" y="390345"/>
            <a:ext cx="3066676" cy="1027733"/>
            <a:chOff x="1215358" y="1717092"/>
            <a:chExt cx="3066676" cy="1027733"/>
          </a:xfrm>
        </p:grpSpPr>
        <p:sp>
          <p:nvSpPr>
            <p:cNvPr id="173" name="楕円 172">
              <a:extLst>
                <a:ext uri="{FF2B5EF4-FFF2-40B4-BE49-F238E27FC236}">
                  <a16:creationId xmlns:a16="http://schemas.microsoft.com/office/drawing/2014/main" id="{E24B5CDF-173B-43ED-835F-9FA5099F3A07}"/>
                </a:ext>
              </a:extLst>
            </p:cNvPr>
            <p:cNvSpPr/>
            <p:nvPr/>
          </p:nvSpPr>
          <p:spPr>
            <a:xfrm>
              <a:off x="1215358" y="24739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楕円 173">
              <a:extLst>
                <a:ext uri="{FF2B5EF4-FFF2-40B4-BE49-F238E27FC236}">
                  <a16:creationId xmlns:a16="http://schemas.microsoft.com/office/drawing/2014/main" id="{CCF3047E-AD94-4055-B918-5B38F44FA470}"/>
                </a:ext>
              </a:extLst>
            </p:cNvPr>
            <p:cNvSpPr/>
            <p:nvPr/>
          </p:nvSpPr>
          <p:spPr>
            <a:xfrm>
              <a:off x="1305632" y="258284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楕円 174">
              <a:extLst>
                <a:ext uri="{FF2B5EF4-FFF2-40B4-BE49-F238E27FC236}">
                  <a16:creationId xmlns:a16="http://schemas.microsoft.com/office/drawing/2014/main" id="{AA8298B9-3617-47A3-993D-6E16AE4834F8}"/>
                </a:ext>
              </a:extLst>
            </p:cNvPr>
            <p:cNvSpPr/>
            <p:nvPr/>
          </p:nvSpPr>
          <p:spPr>
            <a:xfrm>
              <a:off x="1395906" y="24739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楕円 175">
              <a:extLst>
                <a:ext uri="{FF2B5EF4-FFF2-40B4-BE49-F238E27FC236}">
                  <a16:creationId xmlns:a16="http://schemas.microsoft.com/office/drawing/2014/main" id="{EFB8A5C0-0A03-479D-A324-4B4EA9BB996B}"/>
                </a:ext>
              </a:extLst>
            </p:cNvPr>
            <p:cNvSpPr/>
            <p:nvPr/>
          </p:nvSpPr>
          <p:spPr>
            <a:xfrm>
              <a:off x="1486180" y="237266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楕円 176">
              <a:extLst>
                <a:ext uri="{FF2B5EF4-FFF2-40B4-BE49-F238E27FC236}">
                  <a16:creationId xmlns:a16="http://schemas.microsoft.com/office/drawing/2014/main" id="{597661D1-BCAD-4A59-89B5-C05845B3EB31}"/>
                </a:ext>
              </a:extLst>
            </p:cNvPr>
            <p:cNvSpPr/>
            <p:nvPr/>
          </p:nvSpPr>
          <p:spPr>
            <a:xfrm>
              <a:off x="1576454" y="247110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楕円 177">
              <a:extLst>
                <a:ext uri="{FF2B5EF4-FFF2-40B4-BE49-F238E27FC236}">
                  <a16:creationId xmlns:a16="http://schemas.microsoft.com/office/drawing/2014/main" id="{E426287D-AB80-48F1-A939-006E57020955}"/>
                </a:ext>
              </a:extLst>
            </p:cNvPr>
            <p:cNvSpPr/>
            <p:nvPr/>
          </p:nvSpPr>
          <p:spPr>
            <a:xfrm>
              <a:off x="1666728" y="229330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楕円 178">
              <a:extLst>
                <a:ext uri="{FF2B5EF4-FFF2-40B4-BE49-F238E27FC236}">
                  <a16:creationId xmlns:a16="http://schemas.microsoft.com/office/drawing/2014/main" id="{33B575A6-752E-49BD-836A-33934254148C}"/>
                </a:ext>
              </a:extLst>
            </p:cNvPr>
            <p:cNvSpPr/>
            <p:nvPr/>
          </p:nvSpPr>
          <p:spPr>
            <a:xfrm>
              <a:off x="1757002" y="25149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楕円 179">
              <a:extLst>
                <a:ext uri="{FF2B5EF4-FFF2-40B4-BE49-F238E27FC236}">
                  <a16:creationId xmlns:a16="http://schemas.microsoft.com/office/drawing/2014/main" id="{23E07D2E-40F5-4253-A3F9-4C1670096E66}"/>
                </a:ext>
              </a:extLst>
            </p:cNvPr>
            <p:cNvSpPr/>
            <p:nvPr/>
          </p:nvSpPr>
          <p:spPr>
            <a:xfrm>
              <a:off x="1847276" y="232884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楕円 180">
              <a:extLst>
                <a:ext uri="{FF2B5EF4-FFF2-40B4-BE49-F238E27FC236}">
                  <a16:creationId xmlns:a16="http://schemas.microsoft.com/office/drawing/2014/main" id="{0981CC91-DAC9-4895-8054-CB418AB4EE6F}"/>
                </a:ext>
              </a:extLst>
            </p:cNvPr>
            <p:cNvSpPr/>
            <p:nvPr/>
          </p:nvSpPr>
          <p:spPr>
            <a:xfrm>
              <a:off x="1937550" y="239842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楕円 181">
              <a:extLst>
                <a:ext uri="{FF2B5EF4-FFF2-40B4-BE49-F238E27FC236}">
                  <a16:creationId xmlns:a16="http://schemas.microsoft.com/office/drawing/2014/main" id="{D9F05B52-E171-4D63-B62A-EFA08162359E}"/>
                </a:ext>
              </a:extLst>
            </p:cNvPr>
            <p:cNvSpPr/>
            <p:nvPr/>
          </p:nvSpPr>
          <p:spPr>
            <a:xfrm>
              <a:off x="2027824" y="2474447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楕円 182">
              <a:extLst>
                <a:ext uri="{FF2B5EF4-FFF2-40B4-BE49-F238E27FC236}">
                  <a16:creationId xmlns:a16="http://schemas.microsoft.com/office/drawing/2014/main" id="{8E5B5109-B1F9-4B62-B8C9-921FC268B44E}"/>
                </a:ext>
              </a:extLst>
            </p:cNvPr>
            <p:cNvSpPr/>
            <p:nvPr/>
          </p:nvSpPr>
          <p:spPr>
            <a:xfrm>
              <a:off x="2118098" y="232884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楕円 183">
              <a:extLst>
                <a:ext uri="{FF2B5EF4-FFF2-40B4-BE49-F238E27FC236}">
                  <a16:creationId xmlns:a16="http://schemas.microsoft.com/office/drawing/2014/main" id="{15C4D2C0-2450-4A33-8EE3-71CC3874584F}"/>
                </a:ext>
              </a:extLst>
            </p:cNvPr>
            <p:cNvSpPr/>
            <p:nvPr/>
          </p:nvSpPr>
          <p:spPr>
            <a:xfrm>
              <a:off x="2208372" y="2442251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楕円 184">
              <a:extLst>
                <a:ext uri="{FF2B5EF4-FFF2-40B4-BE49-F238E27FC236}">
                  <a16:creationId xmlns:a16="http://schemas.microsoft.com/office/drawing/2014/main" id="{11DCDD92-349C-4CBF-BFA2-00682FF3A895}"/>
                </a:ext>
              </a:extLst>
            </p:cNvPr>
            <p:cNvSpPr/>
            <p:nvPr/>
          </p:nvSpPr>
          <p:spPr>
            <a:xfrm>
              <a:off x="2298646" y="231518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楕円 185">
              <a:extLst>
                <a:ext uri="{FF2B5EF4-FFF2-40B4-BE49-F238E27FC236}">
                  <a16:creationId xmlns:a16="http://schemas.microsoft.com/office/drawing/2014/main" id="{553EBF56-3D87-4AB9-A4BF-5190FE9FAEE8}"/>
                </a:ext>
              </a:extLst>
            </p:cNvPr>
            <p:cNvSpPr/>
            <p:nvPr/>
          </p:nvSpPr>
          <p:spPr>
            <a:xfrm>
              <a:off x="2388920" y="2529897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楕円 186">
              <a:extLst>
                <a:ext uri="{FF2B5EF4-FFF2-40B4-BE49-F238E27FC236}">
                  <a16:creationId xmlns:a16="http://schemas.microsoft.com/office/drawing/2014/main" id="{05316C70-E84C-40FC-BA07-40075E784A74}"/>
                </a:ext>
              </a:extLst>
            </p:cNvPr>
            <p:cNvSpPr/>
            <p:nvPr/>
          </p:nvSpPr>
          <p:spPr>
            <a:xfrm>
              <a:off x="2479194" y="171709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楕円 187">
              <a:extLst>
                <a:ext uri="{FF2B5EF4-FFF2-40B4-BE49-F238E27FC236}">
                  <a16:creationId xmlns:a16="http://schemas.microsoft.com/office/drawing/2014/main" id="{AEDBE89D-1A7D-4E0C-8CD5-3E529F4527BA}"/>
                </a:ext>
              </a:extLst>
            </p:cNvPr>
            <p:cNvSpPr/>
            <p:nvPr/>
          </p:nvSpPr>
          <p:spPr>
            <a:xfrm>
              <a:off x="2569468" y="215488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楕円 188">
              <a:extLst>
                <a:ext uri="{FF2B5EF4-FFF2-40B4-BE49-F238E27FC236}">
                  <a16:creationId xmlns:a16="http://schemas.microsoft.com/office/drawing/2014/main" id="{BB780CDA-42C2-41AF-A1CB-AAAC77A258A3}"/>
                </a:ext>
              </a:extLst>
            </p:cNvPr>
            <p:cNvSpPr/>
            <p:nvPr/>
          </p:nvSpPr>
          <p:spPr>
            <a:xfrm>
              <a:off x="2659742" y="2310134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楕円 189">
              <a:extLst>
                <a:ext uri="{FF2B5EF4-FFF2-40B4-BE49-F238E27FC236}">
                  <a16:creationId xmlns:a16="http://schemas.microsoft.com/office/drawing/2014/main" id="{8B2641DC-09A2-468C-86F0-87D181481680}"/>
                </a:ext>
              </a:extLst>
            </p:cNvPr>
            <p:cNvSpPr/>
            <p:nvPr/>
          </p:nvSpPr>
          <p:spPr>
            <a:xfrm>
              <a:off x="2750016" y="237266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楕円 190">
              <a:extLst>
                <a:ext uri="{FF2B5EF4-FFF2-40B4-BE49-F238E27FC236}">
                  <a16:creationId xmlns:a16="http://schemas.microsoft.com/office/drawing/2014/main" id="{B2D46D0D-AD27-40C8-84BB-BE04C73D4009}"/>
                </a:ext>
              </a:extLst>
            </p:cNvPr>
            <p:cNvSpPr/>
            <p:nvPr/>
          </p:nvSpPr>
          <p:spPr>
            <a:xfrm>
              <a:off x="2840290" y="247110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楕円 191">
              <a:extLst>
                <a:ext uri="{FF2B5EF4-FFF2-40B4-BE49-F238E27FC236}">
                  <a16:creationId xmlns:a16="http://schemas.microsoft.com/office/drawing/2014/main" id="{4233D390-B6BE-4511-B0CF-62417BAB7EF6}"/>
                </a:ext>
              </a:extLst>
            </p:cNvPr>
            <p:cNvSpPr/>
            <p:nvPr/>
          </p:nvSpPr>
          <p:spPr>
            <a:xfrm>
              <a:off x="2930564" y="265717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楕円 192">
              <a:extLst>
                <a:ext uri="{FF2B5EF4-FFF2-40B4-BE49-F238E27FC236}">
                  <a16:creationId xmlns:a16="http://schemas.microsoft.com/office/drawing/2014/main" id="{A927DFC6-F96E-4541-9CB4-BD109C906E95}"/>
                </a:ext>
              </a:extLst>
            </p:cNvPr>
            <p:cNvSpPr/>
            <p:nvPr/>
          </p:nvSpPr>
          <p:spPr>
            <a:xfrm>
              <a:off x="3020838" y="2484464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楕円 193">
              <a:extLst>
                <a:ext uri="{FF2B5EF4-FFF2-40B4-BE49-F238E27FC236}">
                  <a16:creationId xmlns:a16="http://schemas.microsoft.com/office/drawing/2014/main" id="{874AB50C-778F-4D2C-87D4-C9F7AF11110F}"/>
                </a:ext>
              </a:extLst>
            </p:cNvPr>
            <p:cNvSpPr/>
            <p:nvPr/>
          </p:nvSpPr>
          <p:spPr>
            <a:xfrm>
              <a:off x="3111112" y="232569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楕円 194">
              <a:extLst>
                <a:ext uri="{FF2B5EF4-FFF2-40B4-BE49-F238E27FC236}">
                  <a16:creationId xmlns:a16="http://schemas.microsoft.com/office/drawing/2014/main" id="{A2F2AE0A-1255-4459-9ECA-2B477B36BE72}"/>
                </a:ext>
              </a:extLst>
            </p:cNvPr>
            <p:cNvSpPr/>
            <p:nvPr/>
          </p:nvSpPr>
          <p:spPr>
            <a:xfrm>
              <a:off x="3201386" y="239681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楕円 195">
              <a:extLst>
                <a:ext uri="{FF2B5EF4-FFF2-40B4-BE49-F238E27FC236}">
                  <a16:creationId xmlns:a16="http://schemas.microsoft.com/office/drawing/2014/main" id="{C43EA107-0025-4190-8B33-27FB081CE4E0}"/>
                </a:ext>
              </a:extLst>
            </p:cNvPr>
            <p:cNvSpPr/>
            <p:nvPr/>
          </p:nvSpPr>
          <p:spPr>
            <a:xfrm>
              <a:off x="3291660" y="226520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楕円 196">
              <a:extLst>
                <a:ext uri="{FF2B5EF4-FFF2-40B4-BE49-F238E27FC236}">
                  <a16:creationId xmlns:a16="http://schemas.microsoft.com/office/drawing/2014/main" id="{F47B549B-CFBF-49C4-A3BC-243A670F3918}"/>
                </a:ext>
              </a:extLst>
            </p:cNvPr>
            <p:cNvSpPr/>
            <p:nvPr/>
          </p:nvSpPr>
          <p:spPr>
            <a:xfrm>
              <a:off x="3381934" y="236352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楕円 197">
              <a:extLst>
                <a:ext uri="{FF2B5EF4-FFF2-40B4-BE49-F238E27FC236}">
                  <a16:creationId xmlns:a16="http://schemas.microsoft.com/office/drawing/2014/main" id="{10170358-7AAD-49E6-A08F-F74E049F374B}"/>
                </a:ext>
              </a:extLst>
            </p:cNvPr>
            <p:cNvSpPr/>
            <p:nvPr/>
          </p:nvSpPr>
          <p:spPr>
            <a:xfrm>
              <a:off x="3472208" y="227588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楕円 198">
              <a:extLst>
                <a:ext uri="{FF2B5EF4-FFF2-40B4-BE49-F238E27FC236}">
                  <a16:creationId xmlns:a16="http://schemas.microsoft.com/office/drawing/2014/main" id="{955817DF-94A3-4C29-AEC5-7378B07291D2}"/>
                </a:ext>
              </a:extLst>
            </p:cNvPr>
            <p:cNvSpPr/>
            <p:nvPr/>
          </p:nvSpPr>
          <p:spPr>
            <a:xfrm>
              <a:off x="3562482" y="23834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楕円 199">
              <a:extLst>
                <a:ext uri="{FF2B5EF4-FFF2-40B4-BE49-F238E27FC236}">
                  <a16:creationId xmlns:a16="http://schemas.microsoft.com/office/drawing/2014/main" id="{7F346F98-E8A0-48DA-B277-FF65A84C464D}"/>
                </a:ext>
              </a:extLst>
            </p:cNvPr>
            <p:cNvSpPr/>
            <p:nvPr/>
          </p:nvSpPr>
          <p:spPr>
            <a:xfrm>
              <a:off x="3652756" y="232474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楕円 200">
              <a:extLst>
                <a:ext uri="{FF2B5EF4-FFF2-40B4-BE49-F238E27FC236}">
                  <a16:creationId xmlns:a16="http://schemas.microsoft.com/office/drawing/2014/main" id="{F5D4535B-2C86-4DDB-96C2-F435EAE5561A}"/>
                </a:ext>
              </a:extLst>
            </p:cNvPr>
            <p:cNvSpPr/>
            <p:nvPr/>
          </p:nvSpPr>
          <p:spPr>
            <a:xfrm>
              <a:off x="3743030" y="246318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楕円 201">
              <a:extLst>
                <a:ext uri="{FF2B5EF4-FFF2-40B4-BE49-F238E27FC236}">
                  <a16:creationId xmlns:a16="http://schemas.microsoft.com/office/drawing/2014/main" id="{DEDDA8C3-83DA-431C-BBA1-F9F1521E9565}"/>
                </a:ext>
              </a:extLst>
            </p:cNvPr>
            <p:cNvSpPr/>
            <p:nvPr/>
          </p:nvSpPr>
          <p:spPr>
            <a:xfrm>
              <a:off x="3833304" y="242728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楕円 202">
              <a:extLst>
                <a:ext uri="{FF2B5EF4-FFF2-40B4-BE49-F238E27FC236}">
                  <a16:creationId xmlns:a16="http://schemas.microsoft.com/office/drawing/2014/main" id="{002B5775-5569-4551-8740-A72C818A7E2B}"/>
                </a:ext>
              </a:extLst>
            </p:cNvPr>
            <p:cNvSpPr/>
            <p:nvPr/>
          </p:nvSpPr>
          <p:spPr>
            <a:xfrm>
              <a:off x="3923578" y="227588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楕円 203">
              <a:extLst>
                <a:ext uri="{FF2B5EF4-FFF2-40B4-BE49-F238E27FC236}">
                  <a16:creationId xmlns:a16="http://schemas.microsoft.com/office/drawing/2014/main" id="{21859645-1319-415E-A1D5-0D2BEC6E5052}"/>
                </a:ext>
              </a:extLst>
            </p:cNvPr>
            <p:cNvSpPr/>
            <p:nvPr/>
          </p:nvSpPr>
          <p:spPr>
            <a:xfrm>
              <a:off x="4013852" y="245559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楕円 204">
              <a:extLst>
                <a:ext uri="{FF2B5EF4-FFF2-40B4-BE49-F238E27FC236}">
                  <a16:creationId xmlns:a16="http://schemas.microsoft.com/office/drawing/2014/main" id="{E101C297-60DF-40C3-AC46-9DB901F1EDFF}"/>
                </a:ext>
              </a:extLst>
            </p:cNvPr>
            <p:cNvSpPr/>
            <p:nvPr/>
          </p:nvSpPr>
          <p:spPr>
            <a:xfrm>
              <a:off x="4104126" y="2336327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楕円 205">
              <a:extLst>
                <a:ext uri="{FF2B5EF4-FFF2-40B4-BE49-F238E27FC236}">
                  <a16:creationId xmlns:a16="http://schemas.microsoft.com/office/drawing/2014/main" id="{81A46B94-D6F8-431B-8C60-11DFACE94B0B}"/>
                </a:ext>
              </a:extLst>
            </p:cNvPr>
            <p:cNvSpPr/>
            <p:nvPr/>
          </p:nvSpPr>
          <p:spPr>
            <a:xfrm>
              <a:off x="4194388" y="244226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7" name="直線コネクタ 206">
              <a:extLst>
                <a:ext uri="{FF2B5EF4-FFF2-40B4-BE49-F238E27FC236}">
                  <a16:creationId xmlns:a16="http://schemas.microsoft.com/office/drawing/2014/main" id="{144DFADD-259D-4B46-BDA8-AD563D78C308}"/>
                </a:ext>
              </a:extLst>
            </p:cNvPr>
            <p:cNvCxnSpPr>
              <a:cxnSpLocks/>
              <a:stCxn id="173" idx="5"/>
              <a:endCxn id="174" idx="1"/>
            </p:cNvCxnSpPr>
            <p:nvPr/>
          </p:nvCxnSpPr>
          <p:spPr>
            <a:xfrm>
              <a:off x="1290169" y="2548771"/>
              <a:ext cx="28298" cy="469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コネクタ 207">
              <a:extLst>
                <a:ext uri="{FF2B5EF4-FFF2-40B4-BE49-F238E27FC236}">
                  <a16:creationId xmlns:a16="http://schemas.microsoft.com/office/drawing/2014/main" id="{E99F47A7-FEBF-4693-B452-BCD3975BB324}"/>
                </a:ext>
              </a:extLst>
            </p:cNvPr>
            <p:cNvCxnSpPr>
              <a:cxnSpLocks/>
              <a:stCxn id="174" idx="7"/>
              <a:endCxn id="175" idx="3"/>
            </p:cNvCxnSpPr>
            <p:nvPr/>
          </p:nvCxnSpPr>
          <p:spPr>
            <a:xfrm flipV="1">
              <a:off x="1380443" y="2548771"/>
              <a:ext cx="28298" cy="469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コネクタ 208">
              <a:extLst>
                <a:ext uri="{FF2B5EF4-FFF2-40B4-BE49-F238E27FC236}">
                  <a16:creationId xmlns:a16="http://schemas.microsoft.com/office/drawing/2014/main" id="{99E53DD7-A835-443A-BB06-A074B3412235}"/>
                </a:ext>
              </a:extLst>
            </p:cNvPr>
            <p:cNvCxnSpPr>
              <a:stCxn id="175" idx="7"/>
              <a:endCxn id="176" idx="3"/>
            </p:cNvCxnSpPr>
            <p:nvPr/>
          </p:nvCxnSpPr>
          <p:spPr>
            <a:xfrm flipV="1">
              <a:off x="1470717" y="2447474"/>
              <a:ext cx="28298" cy="3932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>
              <a:extLst>
                <a:ext uri="{FF2B5EF4-FFF2-40B4-BE49-F238E27FC236}">
                  <a16:creationId xmlns:a16="http://schemas.microsoft.com/office/drawing/2014/main" id="{802B5189-BC3F-498D-9093-17B0B089DC73}"/>
                </a:ext>
              </a:extLst>
            </p:cNvPr>
            <p:cNvCxnSpPr>
              <a:stCxn id="176" idx="5"/>
              <a:endCxn id="177" idx="1"/>
            </p:cNvCxnSpPr>
            <p:nvPr/>
          </p:nvCxnSpPr>
          <p:spPr>
            <a:xfrm>
              <a:off x="1560991" y="2447474"/>
              <a:ext cx="28298" cy="3646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>
              <a:extLst>
                <a:ext uri="{FF2B5EF4-FFF2-40B4-BE49-F238E27FC236}">
                  <a16:creationId xmlns:a16="http://schemas.microsoft.com/office/drawing/2014/main" id="{04D0051A-60C7-4ABE-8154-474534E2FAA1}"/>
                </a:ext>
              </a:extLst>
            </p:cNvPr>
            <p:cNvCxnSpPr>
              <a:stCxn id="177" idx="7"/>
              <a:endCxn id="178" idx="3"/>
            </p:cNvCxnSpPr>
            <p:nvPr/>
          </p:nvCxnSpPr>
          <p:spPr>
            <a:xfrm flipV="1">
              <a:off x="1651265" y="2368111"/>
              <a:ext cx="28298" cy="11583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>
              <a:extLst>
                <a:ext uri="{FF2B5EF4-FFF2-40B4-BE49-F238E27FC236}">
                  <a16:creationId xmlns:a16="http://schemas.microsoft.com/office/drawing/2014/main" id="{5D539CD8-8DED-49C2-AE63-66DFC25C9B3D}"/>
                </a:ext>
              </a:extLst>
            </p:cNvPr>
            <p:cNvCxnSpPr>
              <a:stCxn id="178" idx="5"/>
              <a:endCxn id="179" idx="1"/>
            </p:cNvCxnSpPr>
            <p:nvPr/>
          </p:nvCxnSpPr>
          <p:spPr>
            <a:xfrm>
              <a:off x="1741539" y="2368111"/>
              <a:ext cx="28298" cy="15965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>
              <a:extLst>
                <a:ext uri="{FF2B5EF4-FFF2-40B4-BE49-F238E27FC236}">
                  <a16:creationId xmlns:a16="http://schemas.microsoft.com/office/drawing/2014/main" id="{B361EBBD-325D-4720-B4EC-A5DD557BF157}"/>
                </a:ext>
              </a:extLst>
            </p:cNvPr>
            <p:cNvCxnSpPr>
              <a:cxnSpLocks/>
              <a:stCxn id="179" idx="7"/>
              <a:endCxn id="180" idx="3"/>
            </p:cNvCxnSpPr>
            <p:nvPr/>
          </p:nvCxnSpPr>
          <p:spPr>
            <a:xfrm flipV="1">
              <a:off x="1831813" y="2403651"/>
              <a:ext cx="28298" cy="12411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>
              <a:extLst>
                <a:ext uri="{FF2B5EF4-FFF2-40B4-BE49-F238E27FC236}">
                  <a16:creationId xmlns:a16="http://schemas.microsoft.com/office/drawing/2014/main" id="{26F83B6A-D7B6-4238-B05A-99A1F7A6B5FF}"/>
                </a:ext>
              </a:extLst>
            </p:cNvPr>
            <p:cNvCxnSpPr>
              <a:stCxn id="180" idx="5"/>
              <a:endCxn id="181" idx="1"/>
            </p:cNvCxnSpPr>
            <p:nvPr/>
          </p:nvCxnSpPr>
          <p:spPr>
            <a:xfrm>
              <a:off x="1922087" y="2403651"/>
              <a:ext cx="28298" cy="76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>
              <a:extLst>
                <a:ext uri="{FF2B5EF4-FFF2-40B4-BE49-F238E27FC236}">
                  <a16:creationId xmlns:a16="http://schemas.microsoft.com/office/drawing/2014/main" id="{34796473-DA88-492C-BBE0-453AF7607465}"/>
                </a:ext>
              </a:extLst>
            </p:cNvPr>
            <p:cNvCxnSpPr>
              <a:stCxn id="181" idx="5"/>
              <a:endCxn id="182" idx="1"/>
            </p:cNvCxnSpPr>
            <p:nvPr/>
          </p:nvCxnSpPr>
          <p:spPr>
            <a:xfrm>
              <a:off x="2012361" y="2473239"/>
              <a:ext cx="28298" cy="1404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>
              <a:extLst>
                <a:ext uri="{FF2B5EF4-FFF2-40B4-BE49-F238E27FC236}">
                  <a16:creationId xmlns:a16="http://schemas.microsoft.com/office/drawing/2014/main" id="{23B0EDEC-444B-422C-B43B-3CC213F0233F}"/>
                </a:ext>
              </a:extLst>
            </p:cNvPr>
            <p:cNvCxnSpPr>
              <a:stCxn id="182" idx="7"/>
              <a:endCxn id="183" idx="3"/>
            </p:cNvCxnSpPr>
            <p:nvPr/>
          </p:nvCxnSpPr>
          <p:spPr>
            <a:xfrm flipV="1">
              <a:off x="2102635" y="2403651"/>
              <a:ext cx="28298" cy="8363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>
              <a:extLst>
                <a:ext uri="{FF2B5EF4-FFF2-40B4-BE49-F238E27FC236}">
                  <a16:creationId xmlns:a16="http://schemas.microsoft.com/office/drawing/2014/main" id="{D6FF22A5-09AF-435B-8E17-BDC1177F70EB}"/>
                </a:ext>
              </a:extLst>
            </p:cNvPr>
            <p:cNvCxnSpPr>
              <a:stCxn id="183" idx="5"/>
              <a:endCxn id="184" idx="1"/>
            </p:cNvCxnSpPr>
            <p:nvPr/>
          </p:nvCxnSpPr>
          <p:spPr>
            <a:xfrm>
              <a:off x="2192909" y="2403651"/>
              <a:ext cx="28298" cy="5143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>
              <a:extLst>
                <a:ext uri="{FF2B5EF4-FFF2-40B4-BE49-F238E27FC236}">
                  <a16:creationId xmlns:a16="http://schemas.microsoft.com/office/drawing/2014/main" id="{0C657482-48BB-4B27-B14E-2189D86643B7}"/>
                </a:ext>
              </a:extLst>
            </p:cNvPr>
            <p:cNvCxnSpPr>
              <a:stCxn id="184" idx="7"/>
              <a:endCxn id="185" idx="3"/>
            </p:cNvCxnSpPr>
            <p:nvPr/>
          </p:nvCxnSpPr>
          <p:spPr>
            <a:xfrm flipV="1">
              <a:off x="2283183" y="2390000"/>
              <a:ext cx="28298" cy="6508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>
              <a:extLst>
                <a:ext uri="{FF2B5EF4-FFF2-40B4-BE49-F238E27FC236}">
                  <a16:creationId xmlns:a16="http://schemas.microsoft.com/office/drawing/2014/main" id="{BD09159D-13AE-45EB-8CEF-197D6C014D79}"/>
                </a:ext>
              </a:extLst>
            </p:cNvPr>
            <p:cNvCxnSpPr>
              <a:stCxn id="185" idx="5"/>
              <a:endCxn id="186" idx="1"/>
            </p:cNvCxnSpPr>
            <p:nvPr/>
          </p:nvCxnSpPr>
          <p:spPr>
            <a:xfrm>
              <a:off x="2373457" y="2390000"/>
              <a:ext cx="28298" cy="1527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>
              <a:extLst>
                <a:ext uri="{FF2B5EF4-FFF2-40B4-BE49-F238E27FC236}">
                  <a16:creationId xmlns:a16="http://schemas.microsoft.com/office/drawing/2014/main" id="{031D7716-B868-476E-9E4F-4505D3F98638}"/>
                </a:ext>
              </a:extLst>
            </p:cNvPr>
            <p:cNvCxnSpPr>
              <a:cxnSpLocks/>
              <a:stCxn id="186" idx="0"/>
              <a:endCxn id="187" idx="3"/>
            </p:cNvCxnSpPr>
            <p:nvPr/>
          </p:nvCxnSpPr>
          <p:spPr>
            <a:xfrm flipV="1">
              <a:off x="2432743" y="1791903"/>
              <a:ext cx="59286" cy="73799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>
              <a:extLst>
                <a:ext uri="{FF2B5EF4-FFF2-40B4-BE49-F238E27FC236}">
                  <a16:creationId xmlns:a16="http://schemas.microsoft.com/office/drawing/2014/main" id="{40D81B33-0DF7-400D-BFC0-B5642AB37A0B}"/>
                </a:ext>
              </a:extLst>
            </p:cNvPr>
            <p:cNvCxnSpPr>
              <a:stCxn id="187" idx="5"/>
              <a:endCxn id="188" idx="0"/>
            </p:cNvCxnSpPr>
            <p:nvPr/>
          </p:nvCxnSpPr>
          <p:spPr>
            <a:xfrm>
              <a:off x="2554005" y="1791903"/>
              <a:ext cx="59286" cy="3629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>
              <a:extLst>
                <a:ext uri="{FF2B5EF4-FFF2-40B4-BE49-F238E27FC236}">
                  <a16:creationId xmlns:a16="http://schemas.microsoft.com/office/drawing/2014/main" id="{74807AEA-8CAA-4537-A6B6-AC6A3CD2F7D1}"/>
                </a:ext>
              </a:extLst>
            </p:cNvPr>
            <p:cNvCxnSpPr>
              <a:stCxn id="188" idx="5"/>
              <a:endCxn id="189" idx="1"/>
            </p:cNvCxnSpPr>
            <p:nvPr/>
          </p:nvCxnSpPr>
          <p:spPr>
            <a:xfrm>
              <a:off x="2644279" y="2229691"/>
              <a:ext cx="28298" cy="9327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>
              <a:extLst>
                <a:ext uri="{FF2B5EF4-FFF2-40B4-BE49-F238E27FC236}">
                  <a16:creationId xmlns:a16="http://schemas.microsoft.com/office/drawing/2014/main" id="{195AF32D-46AA-4ADA-8C9E-A9C8489AEBD5}"/>
                </a:ext>
              </a:extLst>
            </p:cNvPr>
            <p:cNvCxnSpPr>
              <a:cxnSpLocks/>
              <a:stCxn id="189" idx="5"/>
              <a:endCxn id="190" idx="1"/>
            </p:cNvCxnSpPr>
            <p:nvPr/>
          </p:nvCxnSpPr>
          <p:spPr>
            <a:xfrm>
              <a:off x="2734553" y="2384945"/>
              <a:ext cx="28298" cy="55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>
              <a:extLst>
                <a:ext uri="{FF2B5EF4-FFF2-40B4-BE49-F238E27FC236}">
                  <a16:creationId xmlns:a16="http://schemas.microsoft.com/office/drawing/2014/main" id="{068ACC08-3DC3-4576-9B07-01F2711E495E}"/>
                </a:ext>
              </a:extLst>
            </p:cNvPr>
            <p:cNvCxnSpPr>
              <a:stCxn id="190" idx="5"/>
              <a:endCxn id="191" idx="1"/>
            </p:cNvCxnSpPr>
            <p:nvPr/>
          </p:nvCxnSpPr>
          <p:spPr>
            <a:xfrm>
              <a:off x="2824827" y="2447474"/>
              <a:ext cx="28298" cy="3646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コネクタ 224">
              <a:extLst>
                <a:ext uri="{FF2B5EF4-FFF2-40B4-BE49-F238E27FC236}">
                  <a16:creationId xmlns:a16="http://schemas.microsoft.com/office/drawing/2014/main" id="{AF0B8E9B-0956-46D0-8843-24F93184B416}"/>
                </a:ext>
              </a:extLst>
            </p:cNvPr>
            <p:cNvCxnSpPr>
              <a:cxnSpLocks/>
              <a:stCxn id="191" idx="5"/>
              <a:endCxn id="192" idx="1"/>
            </p:cNvCxnSpPr>
            <p:nvPr/>
          </p:nvCxnSpPr>
          <p:spPr>
            <a:xfrm>
              <a:off x="2915101" y="2545917"/>
              <a:ext cx="28298" cy="12409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>
              <a:extLst>
                <a:ext uri="{FF2B5EF4-FFF2-40B4-BE49-F238E27FC236}">
                  <a16:creationId xmlns:a16="http://schemas.microsoft.com/office/drawing/2014/main" id="{292EDE5F-2D46-4A6E-A27A-A04AB002D0F9}"/>
                </a:ext>
              </a:extLst>
            </p:cNvPr>
            <p:cNvCxnSpPr>
              <a:stCxn id="192" idx="7"/>
              <a:endCxn id="193" idx="3"/>
            </p:cNvCxnSpPr>
            <p:nvPr/>
          </p:nvCxnSpPr>
          <p:spPr>
            <a:xfrm flipV="1">
              <a:off x="3005375" y="2559275"/>
              <a:ext cx="28298" cy="11073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>
              <a:extLst>
                <a:ext uri="{FF2B5EF4-FFF2-40B4-BE49-F238E27FC236}">
                  <a16:creationId xmlns:a16="http://schemas.microsoft.com/office/drawing/2014/main" id="{5D768AED-9BBC-439E-A51A-3CCEEC4D662B}"/>
                </a:ext>
              </a:extLst>
            </p:cNvPr>
            <p:cNvCxnSpPr>
              <a:stCxn id="193" idx="7"/>
              <a:endCxn id="194" idx="3"/>
            </p:cNvCxnSpPr>
            <p:nvPr/>
          </p:nvCxnSpPr>
          <p:spPr>
            <a:xfrm flipV="1">
              <a:off x="3095649" y="2400504"/>
              <a:ext cx="28298" cy="9679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>
              <a:extLst>
                <a:ext uri="{FF2B5EF4-FFF2-40B4-BE49-F238E27FC236}">
                  <a16:creationId xmlns:a16="http://schemas.microsoft.com/office/drawing/2014/main" id="{0896AA9B-98D4-4F60-88B8-91EF99E1738A}"/>
                </a:ext>
              </a:extLst>
            </p:cNvPr>
            <p:cNvCxnSpPr>
              <a:cxnSpLocks/>
              <a:stCxn id="194" idx="5"/>
              <a:endCxn id="195" idx="2"/>
            </p:cNvCxnSpPr>
            <p:nvPr/>
          </p:nvCxnSpPr>
          <p:spPr>
            <a:xfrm>
              <a:off x="3185923" y="2400504"/>
              <a:ext cx="15463" cy="4013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>
              <a:extLst>
                <a:ext uri="{FF2B5EF4-FFF2-40B4-BE49-F238E27FC236}">
                  <a16:creationId xmlns:a16="http://schemas.microsoft.com/office/drawing/2014/main" id="{A51A0CBA-A56A-41FF-947A-70C89B5CC77D}"/>
                </a:ext>
              </a:extLst>
            </p:cNvPr>
            <p:cNvCxnSpPr>
              <a:stCxn id="195" idx="7"/>
              <a:endCxn id="196" idx="2"/>
            </p:cNvCxnSpPr>
            <p:nvPr/>
          </p:nvCxnSpPr>
          <p:spPr>
            <a:xfrm flipV="1">
              <a:off x="3276197" y="2309025"/>
              <a:ext cx="15463" cy="10062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>
              <a:extLst>
                <a:ext uri="{FF2B5EF4-FFF2-40B4-BE49-F238E27FC236}">
                  <a16:creationId xmlns:a16="http://schemas.microsoft.com/office/drawing/2014/main" id="{FFEA929A-D828-4C4A-A7C8-49C05F1A78AC}"/>
                </a:ext>
              </a:extLst>
            </p:cNvPr>
            <p:cNvCxnSpPr>
              <a:cxnSpLocks/>
              <a:stCxn id="196" idx="5"/>
              <a:endCxn id="197" idx="1"/>
            </p:cNvCxnSpPr>
            <p:nvPr/>
          </p:nvCxnSpPr>
          <p:spPr>
            <a:xfrm>
              <a:off x="3366471" y="2340013"/>
              <a:ext cx="28298" cy="3634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コネクタ 230">
              <a:extLst>
                <a:ext uri="{FF2B5EF4-FFF2-40B4-BE49-F238E27FC236}">
                  <a16:creationId xmlns:a16="http://schemas.microsoft.com/office/drawing/2014/main" id="{040029E1-545A-44DC-B9E7-1261A4F43296}"/>
                </a:ext>
              </a:extLst>
            </p:cNvPr>
            <p:cNvCxnSpPr>
              <a:stCxn id="197" idx="7"/>
              <a:endCxn id="198" idx="3"/>
            </p:cNvCxnSpPr>
            <p:nvPr/>
          </p:nvCxnSpPr>
          <p:spPr>
            <a:xfrm flipV="1">
              <a:off x="3456745" y="2350691"/>
              <a:ext cx="28298" cy="256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>
              <a:extLst>
                <a:ext uri="{FF2B5EF4-FFF2-40B4-BE49-F238E27FC236}">
                  <a16:creationId xmlns:a16="http://schemas.microsoft.com/office/drawing/2014/main" id="{DADC7AAB-F09D-4A10-B7D0-59500F229BDC}"/>
                </a:ext>
              </a:extLst>
            </p:cNvPr>
            <p:cNvCxnSpPr>
              <a:cxnSpLocks/>
              <a:stCxn id="198" idx="5"/>
              <a:endCxn id="199" idx="1"/>
            </p:cNvCxnSpPr>
            <p:nvPr/>
          </p:nvCxnSpPr>
          <p:spPr>
            <a:xfrm>
              <a:off x="3547019" y="2350691"/>
              <a:ext cx="28298" cy="4560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線コネクタ 232">
              <a:extLst>
                <a:ext uri="{FF2B5EF4-FFF2-40B4-BE49-F238E27FC236}">
                  <a16:creationId xmlns:a16="http://schemas.microsoft.com/office/drawing/2014/main" id="{1FF7B282-DE27-4D3F-A47B-FE26A2AEB912}"/>
                </a:ext>
              </a:extLst>
            </p:cNvPr>
            <p:cNvCxnSpPr>
              <a:cxnSpLocks/>
              <a:stCxn id="199" idx="7"/>
              <a:endCxn id="200" idx="2"/>
            </p:cNvCxnSpPr>
            <p:nvPr/>
          </p:nvCxnSpPr>
          <p:spPr>
            <a:xfrm flipV="1">
              <a:off x="3637293" y="2368565"/>
              <a:ext cx="15463" cy="2773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線コネクタ 233">
              <a:extLst>
                <a:ext uri="{FF2B5EF4-FFF2-40B4-BE49-F238E27FC236}">
                  <a16:creationId xmlns:a16="http://schemas.microsoft.com/office/drawing/2014/main" id="{E7D80E11-536B-4247-BC5C-0FC631C640A2}"/>
                </a:ext>
              </a:extLst>
            </p:cNvPr>
            <p:cNvCxnSpPr>
              <a:stCxn id="200" idx="5"/>
              <a:endCxn id="201" idx="1"/>
            </p:cNvCxnSpPr>
            <p:nvPr/>
          </p:nvCxnSpPr>
          <p:spPr>
            <a:xfrm>
              <a:off x="3727567" y="2399553"/>
              <a:ext cx="28298" cy="764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>
              <a:extLst>
                <a:ext uri="{FF2B5EF4-FFF2-40B4-BE49-F238E27FC236}">
                  <a16:creationId xmlns:a16="http://schemas.microsoft.com/office/drawing/2014/main" id="{981A4E37-5B8D-49BF-B1B5-1C587A072842}"/>
                </a:ext>
              </a:extLst>
            </p:cNvPr>
            <p:cNvCxnSpPr>
              <a:cxnSpLocks/>
              <a:stCxn id="201" idx="6"/>
              <a:endCxn id="202" idx="2"/>
            </p:cNvCxnSpPr>
            <p:nvPr/>
          </p:nvCxnSpPr>
          <p:spPr>
            <a:xfrm flipV="1">
              <a:off x="3830676" y="2471106"/>
              <a:ext cx="2628" cy="3590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線コネクタ 235">
              <a:extLst>
                <a:ext uri="{FF2B5EF4-FFF2-40B4-BE49-F238E27FC236}">
                  <a16:creationId xmlns:a16="http://schemas.microsoft.com/office/drawing/2014/main" id="{F09990B0-EDB5-4FB3-A08B-B612AD91FEC4}"/>
                </a:ext>
              </a:extLst>
            </p:cNvPr>
            <p:cNvCxnSpPr>
              <a:stCxn id="202" idx="7"/>
              <a:endCxn id="203" idx="3"/>
            </p:cNvCxnSpPr>
            <p:nvPr/>
          </p:nvCxnSpPr>
          <p:spPr>
            <a:xfrm flipV="1">
              <a:off x="3908115" y="2350691"/>
              <a:ext cx="28298" cy="8942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線コネクタ 236">
              <a:extLst>
                <a:ext uri="{FF2B5EF4-FFF2-40B4-BE49-F238E27FC236}">
                  <a16:creationId xmlns:a16="http://schemas.microsoft.com/office/drawing/2014/main" id="{A9F4B99A-AE29-44AF-BABD-6A29BE5C8C11}"/>
                </a:ext>
              </a:extLst>
            </p:cNvPr>
            <p:cNvCxnSpPr>
              <a:stCxn id="203" idx="5"/>
              <a:endCxn id="204" idx="1"/>
            </p:cNvCxnSpPr>
            <p:nvPr/>
          </p:nvCxnSpPr>
          <p:spPr>
            <a:xfrm>
              <a:off x="3998389" y="2350691"/>
              <a:ext cx="28298" cy="11773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コネクタ 237">
              <a:extLst>
                <a:ext uri="{FF2B5EF4-FFF2-40B4-BE49-F238E27FC236}">
                  <a16:creationId xmlns:a16="http://schemas.microsoft.com/office/drawing/2014/main" id="{FB0DD9A6-330D-43E1-A4B6-5A50CF562383}"/>
                </a:ext>
              </a:extLst>
            </p:cNvPr>
            <p:cNvCxnSpPr>
              <a:stCxn id="204" idx="7"/>
              <a:endCxn id="205" idx="3"/>
            </p:cNvCxnSpPr>
            <p:nvPr/>
          </p:nvCxnSpPr>
          <p:spPr>
            <a:xfrm flipV="1">
              <a:off x="4088663" y="2411138"/>
              <a:ext cx="28298" cy="5729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コネクタ 238">
              <a:extLst>
                <a:ext uri="{FF2B5EF4-FFF2-40B4-BE49-F238E27FC236}">
                  <a16:creationId xmlns:a16="http://schemas.microsoft.com/office/drawing/2014/main" id="{B9A85E7C-9F04-44E8-9759-FE8328E7D3A6}"/>
                </a:ext>
              </a:extLst>
            </p:cNvPr>
            <p:cNvCxnSpPr>
              <a:stCxn id="205" idx="5"/>
              <a:endCxn id="206" idx="1"/>
            </p:cNvCxnSpPr>
            <p:nvPr/>
          </p:nvCxnSpPr>
          <p:spPr>
            <a:xfrm>
              <a:off x="4178937" y="2411138"/>
              <a:ext cx="28286" cy="4396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グループ化 239">
            <a:extLst>
              <a:ext uri="{FF2B5EF4-FFF2-40B4-BE49-F238E27FC236}">
                <a16:creationId xmlns:a16="http://schemas.microsoft.com/office/drawing/2014/main" id="{CCDECB40-CFB5-4D0A-92B8-FB12350D81F6}"/>
              </a:ext>
            </a:extLst>
          </p:cNvPr>
          <p:cNvGrpSpPr/>
          <p:nvPr/>
        </p:nvGrpSpPr>
        <p:grpSpPr>
          <a:xfrm>
            <a:off x="3186646" y="1889854"/>
            <a:ext cx="841200" cy="351171"/>
            <a:chOff x="2404691" y="2793704"/>
            <a:chExt cx="841200" cy="351171"/>
          </a:xfrm>
        </p:grpSpPr>
        <p:sp>
          <p:nvSpPr>
            <p:cNvPr id="241" name="楕円 240">
              <a:extLst>
                <a:ext uri="{FF2B5EF4-FFF2-40B4-BE49-F238E27FC236}">
                  <a16:creationId xmlns:a16="http://schemas.microsoft.com/office/drawing/2014/main" id="{2AD86F5E-85C3-4010-9BB1-439BAA9B15CD}"/>
                </a:ext>
              </a:extLst>
            </p:cNvPr>
            <p:cNvSpPr/>
            <p:nvPr/>
          </p:nvSpPr>
          <p:spPr>
            <a:xfrm>
              <a:off x="2404691" y="30572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楕円 241">
              <a:extLst>
                <a:ext uri="{FF2B5EF4-FFF2-40B4-BE49-F238E27FC236}">
                  <a16:creationId xmlns:a16="http://schemas.microsoft.com/office/drawing/2014/main" id="{3845271D-C180-479F-93E4-D460FF287D62}"/>
                </a:ext>
              </a:extLst>
            </p:cNvPr>
            <p:cNvSpPr/>
            <p:nvPr/>
          </p:nvSpPr>
          <p:spPr>
            <a:xfrm>
              <a:off x="2526954" y="30572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楕円 242">
              <a:extLst>
                <a:ext uri="{FF2B5EF4-FFF2-40B4-BE49-F238E27FC236}">
                  <a16:creationId xmlns:a16="http://schemas.microsoft.com/office/drawing/2014/main" id="{198FFE42-B4EA-4A68-8C44-6887E21A245B}"/>
                </a:ext>
              </a:extLst>
            </p:cNvPr>
            <p:cNvSpPr/>
            <p:nvPr/>
          </p:nvSpPr>
          <p:spPr>
            <a:xfrm>
              <a:off x="2652820" y="28413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楕円 243">
              <a:extLst>
                <a:ext uri="{FF2B5EF4-FFF2-40B4-BE49-F238E27FC236}">
                  <a16:creationId xmlns:a16="http://schemas.microsoft.com/office/drawing/2014/main" id="{1FD7F345-C129-4931-A9D2-187A53FCAB62}"/>
                </a:ext>
              </a:extLst>
            </p:cNvPr>
            <p:cNvSpPr/>
            <p:nvPr/>
          </p:nvSpPr>
          <p:spPr>
            <a:xfrm>
              <a:off x="2765787" y="2793704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楕円 244">
              <a:extLst>
                <a:ext uri="{FF2B5EF4-FFF2-40B4-BE49-F238E27FC236}">
                  <a16:creationId xmlns:a16="http://schemas.microsoft.com/office/drawing/2014/main" id="{4916A9D5-0CF2-4820-9064-CB862F400557}"/>
                </a:ext>
              </a:extLst>
            </p:cNvPr>
            <p:cNvSpPr/>
            <p:nvPr/>
          </p:nvSpPr>
          <p:spPr>
            <a:xfrm>
              <a:off x="2887049" y="28413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楕円 245">
              <a:extLst>
                <a:ext uri="{FF2B5EF4-FFF2-40B4-BE49-F238E27FC236}">
                  <a16:creationId xmlns:a16="http://schemas.microsoft.com/office/drawing/2014/main" id="{37B6F579-EA9A-416A-867C-71FFB6D2ABB5}"/>
                </a:ext>
              </a:extLst>
            </p:cNvPr>
            <p:cNvSpPr/>
            <p:nvPr/>
          </p:nvSpPr>
          <p:spPr>
            <a:xfrm>
              <a:off x="3015932" y="30572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楕円 246">
              <a:extLst>
                <a:ext uri="{FF2B5EF4-FFF2-40B4-BE49-F238E27FC236}">
                  <a16:creationId xmlns:a16="http://schemas.microsoft.com/office/drawing/2014/main" id="{62C095C9-91FC-4B7F-AC18-E349D8396FA7}"/>
                </a:ext>
              </a:extLst>
            </p:cNvPr>
            <p:cNvSpPr/>
            <p:nvPr/>
          </p:nvSpPr>
          <p:spPr>
            <a:xfrm>
              <a:off x="3158245" y="30572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8" name="直線コネクタ 247">
              <a:extLst>
                <a:ext uri="{FF2B5EF4-FFF2-40B4-BE49-F238E27FC236}">
                  <a16:creationId xmlns:a16="http://schemas.microsoft.com/office/drawing/2014/main" id="{6B4EC6E9-1FCD-4939-B534-1CBEE26AB5D5}"/>
                </a:ext>
              </a:extLst>
            </p:cNvPr>
            <p:cNvCxnSpPr>
              <a:stCxn id="241" idx="6"/>
              <a:endCxn id="242" idx="2"/>
            </p:cNvCxnSpPr>
            <p:nvPr/>
          </p:nvCxnSpPr>
          <p:spPr>
            <a:xfrm>
              <a:off x="2492337" y="3101052"/>
              <a:ext cx="3461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コネクタ 248">
              <a:extLst>
                <a:ext uri="{FF2B5EF4-FFF2-40B4-BE49-F238E27FC236}">
                  <a16:creationId xmlns:a16="http://schemas.microsoft.com/office/drawing/2014/main" id="{8235882A-6071-4C46-A979-33A4B81D4B7D}"/>
                </a:ext>
              </a:extLst>
            </p:cNvPr>
            <p:cNvCxnSpPr>
              <a:stCxn id="242" idx="7"/>
              <a:endCxn id="243" idx="3"/>
            </p:cNvCxnSpPr>
            <p:nvPr/>
          </p:nvCxnSpPr>
          <p:spPr>
            <a:xfrm flipV="1">
              <a:off x="2601765" y="2916140"/>
              <a:ext cx="63890" cy="153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コネクタ 249">
              <a:extLst>
                <a:ext uri="{FF2B5EF4-FFF2-40B4-BE49-F238E27FC236}">
                  <a16:creationId xmlns:a16="http://schemas.microsoft.com/office/drawing/2014/main" id="{1F3905FC-84B7-4CE6-89C5-DC179F731C85}"/>
                </a:ext>
              </a:extLst>
            </p:cNvPr>
            <p:cNvCxnSpPr>
              <a:stCxn id="243" idx="6"/>
              <a:endCxn id="244" idx="2"/>
            </p:cNvCxnSpPr>
            <p:nvPr/>
          </p:nvCxnSpPr>
          <p:spPr>
            <a:xfrm flipV="1">
              <a:off x="2740466" y="2837527"/>
              <a:ext cx="25321" cy="476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線コネクタ 250">
              <a:extLst>
                <a:ext uri="{FF2B5EF4-FFF2-40B4-BE49-F238E27FC236}">
                  <a16:creationId xmlns:a16="http://schemas.microsoft.com/office/drawing/2014/main" id="{D72F35AD-5CD5-40E8-A5C9-6FBBBB107159}"/>
                </a:ext>
              </a:extLst>
            </p:cNvPr>
            <p:cNvCxnSpPr>
              <a:cxnSpLocks/>
              <a:stCxn id="244" idx="6"/>
              <a:endCxn id="245" idx="2"/>
            </p:cNvCxnSpPr>
            <p:nvPr/>
          </p:nvCxnSpPr>
          <p:spPr>
            <a:xfrm>
              <a:off x="2853433" y="2837527"/>
              <a:ext cx="33616" cy="476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線コネクタ 251">
              <a:extLst>
                <a:ext uri="{FF2B5EF4-FFF2-40B4-BE49-F238E27FC236}">
                  <a16:creationId xmlns:a16="http://schemas.microsoft.com/office/drawing/2014/main" id="{6DBF874C-37B7-4F1F-9B57-BD83E2EF72F5}"/>
                </a:ext>
              </a:extLst>
            </p:cNvPr>
            <p:cNvCxnSpPr>
              <a:stCxn id="245" idx="5"/>
              <a:endCxn id="246" idx="1"/>
            </p:cNvCxnSpPr>
            <p:nvPr/>
          </p:nvCxnSpPr>
          <p:spPr>
            <a:xfrm>
              <a:off x="2961860" y="2916140"/>
              <a:ext cx="66907" cy="153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線コネクタ 252">
              <a:extLst>
                <a:ext uri="{FF2B5EF4-FFF2-40B4-BE49-F238E27FC236}">
                  <a16:creationId xmlns:a16="http://schemas.microsoft.com/office/drawing/2014/main" id="{E8A3A9E3-F90B-4A49-9D95-646D35F2E9C6}"/>
                </a:ext>
              </a:extLst>
            </p:cNvPr>
            <p:cNvCxnSpPr>
              <a:stCxn id="246" idx="6"/>
              <a:endCxn id="247" idx="2"/>
            </p:cNvCxnSpPr>
            <p:nvPr/>
          </p:nvCxnSpPr>
          <p:spPr>
            <a:xfrm>
              <a:off x="3103578" y="3101052"/>
              <a:ext cx="5466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グループ化 253">
            <a:extLst>
              <a:ext uri="{FF2B5EF4-FFF2-40B4-BE49-F238E27FC236}">
                <a16:creationId xmlns:a16="http://schemas.microsoft.com/office/drawing/2014/main" id="{A0BA5227-1702-4042-8E2D-DFFFF46C00F2}"/>
              </a:ext>
            </a:extLst>
          </p:cNvPr>
          <p:cNvGrpSpPr/>
          <p:nvPr/>
        </p:nvGrpSpPr>
        <p:grpSpPr>
          <a:xfrm>
            <a:off x="5390267" y="1877916"/>
            <a:ext cx="841200" cy="519446"/>
            <a:chOff x="2404691" y="2784179"/>
            <a:chExt cx="841200" cy="519446"/>
          </a:xfrm>
        </p:grpSpPr>
        <p:sp>
          <p:nvSpPr>
            <p:cNvPr id="255" name="楕円 254">
              <a:extLst>
                <a:ext uri="{FF2B5EF4-FFF2-40B4-BE49-F238E27FC236}">
                  <a16:creationId xmlns:a16="http://schemas.microsoft.com/office/drawing/2014/main" id="{EEA161BC-9D45-4014-A9CD-D228DCE53084}"/>
                </a:ext>
              </a:extLst>
            </p:cNvPr>
            <p:cNvSpPr/>
            <p:nvPr/>
          </p:nvSpPr>
          <p:spPr>
            <a:xfrm>
              <a:off x="2404691" y="30572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楕円 255">
              <a:extLst>
                <a:ext uri="{FF2B5EF4-FFF2-40B4-BE49-F238E27FC236}">
                  <a16:creationId xmlns:a16="http://schemas.microsoft.com/office/drawing/2014/main" id="{DD7D967E-15C1-44DE-A7DD-F075B8875C6A}"/>
                </a:ext>
              </a:extLst>
            </p:cNvPr>
            <p:cNvSpPr/>
            <p:nvPr/>
          </p:nvSpPr>
          <p:spPr>
            <a:xfrm>
              <a:off x="2526954" y="3168354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7" name="楕円 256">
              <a:extLst>
                <a:ext uri="{FF2B5EF4-FFF2-40B4-BE49-F238E27FC236}">
                  <a16:creationId xmlns:a16="http://schemas.microsoft.com/office/drawing/2014/main" id="{9ECEA4DA-2784-40F6-9F20-140D848830AA}"/>
                </a:ext>
              </a:extLst>
            </p:cNvPr>
            <p:cNvSpPr/>
            <p:nvPr/>
          </p:nvSpPr>
          <p:spPr>
            <a:xfrm>
              <a:off x="2652820" y="321597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楕円 257">
              <a:extLst>
                <a:ext uri="{FF2B5EF4-FFF2-40B4-BE49-F238E27FC236}">
                  <a16:creationId xmlns:a16="http://schemas.microsoft.com/office/drawing/2014/main" id="{8BCC71C0-F4EA-4412-9980-412562564E98}"/>
                </a:ext>
              </a:extLst>
            </p:cNvPr>
            <p:cNvSpPr/>
            <p:nvPr/>
          </p:nvSpPr>
          <p:spPr>
            <a:xfrm>
              <a:off x="2765787" y="278417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楕円 258">
              <a:extLst>
                <a:ext uri="{FF2B5EF4-FFF2-40B4-BE49-F238E27FC236}">
                  <a16:creationId xmlns:a16="http://schemas.microsoft.com/office/drawing/2014/main" id="{9DDC9B99-6A2F-47D4-9F35-B5508DB59C30}"/>
                </a:ext>
              </a:extLst>
            </p:cNvPr>
            <p:cNvSpPr/>
            <p:nvPr/>
          </p:nvSpPr>
          <p:spPr>
            <a:xfrm>
              <a:off x="2887049" y="28413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楕円 259">
              <a:extLst>
                <a:ext uri="{FF2B5EF4-FFF2-40B4-BE49-F238E27FC236}">
                  <a16:creationId xmlns:a16="http://schemas.microsoft.com/office/drawing/2014/main" id="{68A5551D-3FF0-4AA2-B11C-1E4A01FB38EA}"/>
                </a:ext>
              </a:extLst>
            </p:cNvPr>
            <p:cNvSpPr/>
            <p:nvPr/>
          </p:nvSpPr>
          <p:spPr>
            <a:xfrm>
              <a:off x="3015932" y="30572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楕円 260">
              <a:extLst>
                <a:ext uri="{FF2B5EF4-FFF2-40B4-BE49-F238E27FC236}">
                  <a16:creationId xmlns:a16="http://schemas.microsoft.com/office/drawing/2014/main" id="{6C9AA500-A326-4D53-9714-2F1022BA3738}"/>
                </a:ext>
              </a:extLst>
            </p:cNvPr>
            <p:cNvSpPr/>
            <p:nvPr/>
          </p:nvSpPr>
          <p:spPr>
            <a:xfrm>
              <a:off x="3158245" y="30572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2" name="直線コネクタ 261">
              <a:extLst>
                <a:ext uri="{FF2B5EF4-FFF2-40B4-BE49-F238E27FC236}">
                  <a16:creationId xmlns:a16="http://schemas.microsoft.com/office/drawing/2014/main" id="{2371AB8D-A37F-45DE-A272-117126799BC7}"/>
                </a:ext>
              </a:extLst>
            </p:cNvPr>
            <p:cNvCxnSpPr>
              <a:cxnSpLocks/>
              <a:stCxn id="255" idx="5"/>
              <a:endCxn id="256" idx="1"/>
            </p:cNvCxnSpPr>
            <p:nvPr/>
          </p:nvCxnSpPr>
          <p:spPr>
            <a:xfrm>
              <a:off x="2479502" y="3132040"/>
              <a:ext cx="60287" cy="4914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線コネクタ 262">
              <a:extLst>
                <a:ext uri="{FF2B5EF4-FFF2-40B4-BE49-F238E27FC236}">
                  <a16:creationId xmlns:a16="http://schemas.microsoft.com/office/drawing/2014/main" id="{FCA2DA70-6A37-4196-B9A9-9443D73070CB}"/>
                </a:ext>
              </a:extLst>
            </p:cNvPr>
            <p:cNvCxnSpPr>
              <a:cxnSpLocks/>
              <a:stCxn id="256" idx="6"/>
              <a:endCxn id="257" idx="2"/>
            </p:cNvCxnSpPr>
            <p:nvPr/>
          </p:nvCxnSpPr>
          <p:spPr>
            <a:xfrm>
              <a:off x="2614600" y="3212177"/>
              <a:ext cx="38220" cy="476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線コネクタ 263">
              <a:extLst>
                <a:ext uri="{FF2B5EF4-FFF2-40B4-BE49-F238E27FC236}">
                  <a16:creationId xmlns:a16="http://schemas.microsoft.com/office/drawing/2014/main" id="{DB6028F9-78AA-41FB-A9D9-2F9B5044A047}"/>
                </a:ext>
              </a:extLst>
            </p:cNvPr>
            <p:cNvCxnSpPr>
              <a:cxnSpLocks/>
              <a:stCxn id="257" idx="7"/>
              <a:endCxn id="258" idx="2"/>
            </p:cNvCxnSpPr>
            <p:nvPr/>
          </p:nvCxnSpPr>
          <p:spPr>
            <a:xfrm flipV="1">
              <a:off x="2727631" y="2828002"/>
              <a:ext cx="38156" cy="40081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線コネクタ 264">
              <a:extLst>
                <a:ext uri="{FF2B5EF4-FFF2-40B4-BE49-F238E27FC236}">
                  <a16:creationId xmlns:a16="http://schemas.microsoft.com/office/drawing/2014/main" id="{6C222BCF-16A5-4C4D-B354-9D1349F7EA42}"/>
                </a:ext>
              </a:extLst>
            </p:cNvPr>
            <p:cNvCxnSpPr>
              <a:cxnSpLocks/>
              <a:stCxn id="258" idx="6"/>
              <a:endCxn id="259" idx="2"/>
            </p:cNvCxnSpPr>
            <p:nvPr/>
          </p:nvCxnSpPr>
          <p:spPr>
            <a:xfrm>
              <a:off x="2853433" y="2828002"/>
              <a:ext cx="33616" cy="5715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線コネクタ 265">
              <a:extLst>
                <a:ext uri="{FF2B5EF4-FFF2-40B4-BE49-F238E27FC236}">
                  <a16:creationId xmlns:a16="http://schemas.microsoft.com/office/drawing/2014/main" id="{520A7AB5-971A-4025-9DEB-72ED5D41475C}"/>
                </a:ext>
              </a:extLst>
            </p:cNvPr>
            <p:cNvCxnSpPr>
              <a:stCxn id="259" idx="5"/>
              <a:endCxn id="260" idx="1"/>
            </p:cNvCxnSpPr>
            <p:nvPr/>
          </p:nvCxnSpPr>
          <p:spPr>
            <a:xfrm>
              <a:off x="2961860" y="2916140"/>
              <a:ext cx="66907" cy="153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線コネクタ 266">
              <a:extLst>
                <a:ext uri="{FF2B5EF4-FFF2-40B4-BE49-F238E27FC236}">
                  <a16:creationId xmlns:a16="http://schemas.microsoft.com/office/drawing/2014/main" id="{51094FDA-8AB5-4BD6-8FAD-C9D76AF9B94D}"/>
                </a:ext>
              </a:extLst>
            </p:cNvPr>
            <p:cNvCxnSpPr>
              <a:stCxn id="260" idx="6"/>
              <a:endCxn id="261" idx="2"/>
            </p:cNvCxnSpPr>
            <p:nvPr/>
          </p:nvCxnSpPr>
          <p:spPr>
            <a:xfrm>
              <a:off x="3103578" y="3101052"/>
              <a:ext cx="5466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グループ化 267">
            <a:extLst>
              <a:ext uri="{FF2B5EF4-FFF2-40B4-BE49-F238E27FC236}">
                <a16:creationId xmlns:a16="http://schemas.microsoft.com/office/drawing/2014/main" id="{6C160A82-7E58-44A6-B042-589051159DE9}"/>
              </a:ext>
            </a:extLst>
          </p:cNvPr>
          <p:cNvGrpSpPr/>
          <p:nvPr/>
        </p:nvGrpSpPr>
        <p:grpSpPr>
          <a:xfrm>
            <a:off x="1427683" y="3386105"/>
            <a:ext cx="3066676" cy="850616"/>
            <a:chOff x="1215358" y="1770432"/>
            <a:chExt cx="3066676" cy="867713"/>
          </a:xfrm>
        </p:grpSpPr>
        <p:sp>
          <p:nvSpPr>
            <p:cNvPr id="269" name="楕円 268">
              <a:extLst>
                <a:ext uri="{FF2B5EF4-FFF2-40B4-BE49-F238E27FC236}">
                  <a16:creationId xmlns:a16="http://schemas.microsoft.com/office/drawing/2014/main" id="{9C8118BB-F906-4DC1-AA56-ADF73936162C}"/>
                </a:ext>
              </a:extLst>
            </p:cNvPr>
            <p:cNvSpPr/>
            <p:nvPr/>
          </p:nvSpPr>
          <p:spPr>
            <a:xfrm>
              <a:off x="1215358" y="2550165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楕円 269">
              <a:extLst>
                <a:ext uri="{FF2B5EF4-FFF2-40B4-BE49-F238E27FC236}">
                  <a16:creationId xmlns:a16="http://schemas.microsoft.com/office/drawing/2014/main" id="{C34CD862-1BD2-4196-9914-49A42E3FDDAB}"/>
                </a:ext>
              </a:extLst>
            </p:cNvPr>
            <p:cNvSpPr/>
            <p:nvPr/>
          </p:nvSpPr>
          <p:spPr>
            <a:xfrm>
              <a:off x="1305632" y="25485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楕円 270">
              <a:extLst>
                <a:ext uri="{FF2B5EF4-FFF2-40B4-BE49-F238E27FC236}">
                  <a16:creationId xmlns:a16="http://schemas.microsoft.com/office/drawing/2014/main" id="{28219154-4313-4BCB-8D83-7312451D37AB}"/>
                </a:ext>
              </a:extLst>
            </p:cNvPr>
            <p:cNvSpPr/>
            <p:nvPr/>
          </p:nvSpPr>
          <p:spPr>
            <a:xfrm>
              <a:off x="1395906" y="24739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楕円 271">
              <a:extLst>
                <a:ext uri="{FF2B5EF4-FFF2-40B4-BE49-F238E27FC236}">
                  <a16:creationId xmlns:a16="http://schemas.microsoft.com/office/drawing/2014/main" id="{F2306196-1842-49C8-ADDD-4183CD5B719D}"/>
                </a:ext>
              </a:extLst>
            </p:cNvPr>
            <p:cNvSpPr/>
            <p:nvPr/>
          </p:nvSpPr>
          <p:spPr>
            <a:xfrm>
              <a:off x="1486180" y="242600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楕円 272">
              <a:extLst>
                <a:ext uri="{FF2B5EF4-FFF2-40B4-BE49-F238E27FC236}">
                  <a16:creationId xmlns:a16="http://schemas.microsoft.com/office/drawing/2014/main" id="{3153D094-5684-43B0-B9BA-61B6FC9B80F0}"/>
                </a:ext>
              </a:extLst>
            </p:cNvPr>
            <p:cNvSpPr/>
            <p:nvPr/>
          </p:nvSpPr>
          <p:spPr>
            <a:xfrm>
              <a:off x="1576454" y="247110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楕円 273">
              <a:extLst>
                <a:ext uri="{FF2B5EF4-FFF2-40B4-BE49-F238E27FC236}">
                  <a16:creationId xmlns:a16="http://schemas.microsoft.com/office/drawing/2014/main" id="{FFE918D0-02A0-4D42-900C-CE29036680D9}"/>
                </a:ext>
              </a:extLst>
            </p:cNvPr>
            <p:cNvSpPr/>
            <p:nvPr/>
          </p:nvSpPr>
          <p:spPr>
            <a:xfrm>
              <a:off x="1666728" y="23923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楕円 274">
              <a:extLst>
                <a:ext uri="{FF2B5EF4-FFF2-40B4-BE49-F238E27FC236}">
                  <a16:creationId xmlns:a16="http://schemas.microsoft.com/office/drawing/2014/main" id="{6CF8AB16-5F65-41A9-B5A8-31435A3E2064}"/>
                </a:ext>
              </a:extLst>
            </p:cNvPr>
            <p:cNvSpPr/>
            <p:nvPr/>
          </p:nvSpPr>
          <p:spPr>
            <a:xfrm>
              <a:off x="1757002" y="243872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楕円 275">
              <a:extLst>
                <a:ext uri="{FF2B5EF4-FFF2-40B4-BE49-F238E27FC236}">
                  <a16:creationId xmlns:a16="http://schemas.microsoft.com/office/drawing/2014/main" id="{FBB3D9EA-732D-47CA-BED5-76F61BF360A1}"/>
                </a:ext>
              </a:extLst>
            </p:cNvPr>
            <p:cNvSpPr/>
            <p:nvPr/>
          </p:nvSpPr>
          <p:spPr>
            <a:xfrm>
              <a:off x="1847276" y="235932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楕円 276">
              <a:extLst>
                <a:ext uri="{FF2B5EF4-FFF2-40B4-BE49-F238E27FC236}">
                  <a16:creationId xmlns:a16="http://schemas.microsoft.com/office/drawing/2014/main" id="{6DF865D2-8F7A-4DB3-9755-158EAE45F666}"/>
                </a:ext>
              </a:extLst>
            </p:cNvPr>
            <p:cNvSpPr/>
            <p:nvPr/>
          </p:nvSpPr>
          <p:spPr>
            <a:xfrm>
              <a:off x="1937550" y="239842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楕円 277">
              <a:extLst>
                <a:ext uri="{FF2B5EF4-FFF2-40B4-BE49-F238E27FC236}">
                  <a16:creationId xmlns:a16="http://schemas.microsoft.com/office/drawing/2014/main" id="{A6737381-F0DE-4326-A9CD-07E03AF6826B}"/>
                </a:ext>
              </a:extLst>
            </p:cNvPr>
            <p:cNvSpPr/>
            <p:nvPr/>
          </p:nvSpPr>
          <p:spPr>
            <a:xfrm>
              <a:off x="2027824" y="2436347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楕円 278">
              <a:extLst>
                <a:ext uri="{FF2B5EF4-FFF2-40B4-BE49-F238E27FC236}">
                  <a16:creationId xmlns:a16="http://schemas.microsoft.com/office/drawing/2014/main" id="{200506A8-C572-431F-B5E3-26C64D64447C}"/>
                </a:ext>
              </a:extLst>
            </p:cNvPr>
            <p:cNvSpPr/>
            <p:nvPr/>
          </p:nvSpPr>
          <p:spPr>
            <a:xfrm>
              <a:off x="2118098" y="23745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楕円 279">
              <a:extLst>
                <a:ext uri="{FF2B5EF4-FFF2-40B4-BE49-F238E27FC236}">
                  <a16:creationId xmlns:a16="http://schemas.microsoft.com/office/drawing/2014/main" id="{CEBF21FE-6CB2-42BD-8F16-83FE0D68A60B}"/>
                </a:ext>
              </a:extLst>
            </p:cNvPr>
            <p:cNvSpPr/>
            <p:nvPr/>
          </p:nvSpPr>
          <p:spPr>
            <a:xfrm>
              <a:off x="2208372" y="2404151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楕円 280">
              <a:extLst>
                <a:ext uri="{FF2B5EF4-FFF2-40B4-BE49-F238E27FC236}">
                  <a16:creationId xmlns:a16="http://schemas.microsoft.com/office/drawing/2014/main" id="{CF67C761-68B7-4930-93E7-1D95CB5B2E6C}"/>
                </a:ext>
              </a:extLst>
            </p:cNvPr>
            <p:cNvSpPr/>
            <p:nvPr/>
          </p:nvSpPr>
          <p:spPr>
            <a:xfrm>
              <a:off x="2298646" y="23745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楕円 281">
              <a:extLst>
                <a:ext uri="{FF2B5EF4-FFF2-40B4-BE49-F238E27FC236}">
                  <a16:creationId xmlns:a16="http://schemas.microsoft.com/office/drawing/2014/main" id="{F4FFFA67-773B-4C55-8FF9-5910BA398D64}"/>
                </a:ext>
              </a:extLst>
            </p:cNvPr>
            <p:cNvSpPr/>
            <p:nvPr/>
          </p:nvSpPr>
          <p:spPr>
            <a:xfrm>
              <a:off x="2388920" y="2338127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楕円 282">
              <a:extLst>
                <a:ext uri="{FF2B5EF4-FFF2-40B4-BE49-F238E27FC236}">
                  <a16:creationId xmlns:a16="http://schemas.microsoft.com/office/drawing/2014/main" id="{FB008465-AEFD-4930-B014-84EFCAA8DA3A}"/>
                </a:ext>
              </a:extLst>
            </p:cNvPr>
            <p:cNvSpPr/>
            <p:nvPr/>
          </p:nvSpPr>
          <p:spPr>
            <a:xfrm>
              <a:off x="2479194" y="177043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楕円 283">
              <a:extLst>
                <a:ext uri="{FF2B5EF4-FFF2-40B4-BE49-F238E27FC236}">
                  <a16:creationId xmlns:a16="http://schemas.microsoft.com/office/drawing/2014/main" id="{5A9A8A37-C0CB-4EE5-9B53-3FBB993B0C48}"/>
                </a:ext>
              </a:extLst>
            </p:cNvPr>
            <p:cNvSpPr/>
            <p:nvPr/>
          </p:nvSpPr>
          <p:spPr>
            <a:xfrm>
              <a:off x="2569468" y="207741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楕円 284">
              <a:extLst>
                <a:ext uri="{FF2B5EF4-FFF2-40B4-BE49-F238E27FC236}">
                  <a16:creationId xmlns:a16="http://schemas.microsoft.com/office/drawing/2014/main" id="{A47B7A6B-6ABD-45F7-9F14-4607168B3B32}"/>
                </a:ext>
              </a:extLst>
            </p:cNvPr>
            <p:cNvSpPr/>
            <p:nvPr/>
          </p:nvSpPr>
          <p:spPr>
            <a:xfrm>
              <a:off x="2659742" y="2216154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楕円 285">
              <a:extLst>
                <a:ext uri="{FF2B5EF4-FFF2-40B4-BE49-F238E27FC236}">
                  <a16:creationId xmlns:a16="http://schemas.microsoft.com/office/drawing/2014/main" id="{64A5660E-3E23-4385-B9E9-57663F313384}"/>
                </a:ext>
              </a:extLst>
            </p:cNvPr>
            <p:cNvSpPr/>
            <p:nvPr/>
          </p:nvSpPr>
          <p:spPr>
            <a:xfrm>
              <a:off x="2750016" y="233456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楕円 286">
              <a:extLst>
                <a:ext uri="{FF2B5EF4-FFF2-40B4-BE49-F238E27FC236}">
                  <a16:creationId xmlns:a16="http://schemas.microsoft.com/office/drawing/2014/main" id="{17CC24AC-A2F0-4262-B743-F47D55545463}"/>
                </a:ext>
              </a:extLst>
            </p:cNvPr>
            <p:cNvSpPr/>
            <p:nvPr/>
          </p:nvSpPr>
          <p:spPr>
            <a:xfrm>
              <a:off x="2840290" y="244062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楕円 287">
              <a:extLst>
                <a:ext uri="{FF2B5EF4-FFF2-40B4-BE49-F238E27FC236}">
                  <a16:creationId xmlns:a16="http://schemas.microsoft.com/office/drawing/2014/main" id="{51EC9165-CBB9-49C1-BA55-8BEB7B8C1C7F}"/>
                </a:ext>
              </a:extLst>
            </p:cNvPr>
            <p:cNvSpPr/>
            <p:nvPr/>
          </p:nvSpPr>
          <p:spPr>
            <a:xfrm>
              <a:off x="2930564" y="255049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楕円 288">
              <a:extLst>
                <a:ext uri="{FF2B5EF4-FFF2-40B4-BE49-F238E27FC236}">
                  <a16:creationId xmlns:a16="http://schemas.microsoft.com/office/drawing/2014/main" id="{7291BD7B-DCA9-487B-86DA-390077E1A085}"/>
                </a:ext>
              </a:extLst>
            </p:cNvPr>
            <p:cNvSpPr/>
            <p:nvPr/>
          </p:nvSpPr>
          <p:spPr>
            <a:xfrm>
              <a:off x="3020838" y="2484464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楕円 289">
              <a:extLst>
                <a:ext uri="{FF2B5EF4-FFF2-40B4-BE49-F238E27FC236}">
                  <a16:creationId xmlns:a16="http://schemas.microsoft.com/office/drawing/2014/main" id="{1C22A8BF-F2BC-47AD-96B8-689F54C8574F}"/>
                </a:ext>
              </a:extLst>
            </p:cNvPr>
            <p:cNvSpPr/>
            <p:nvPr/>
          </p:nvSpPr>
          <p:spPr>
            <a:xfrm>
              <a:off x="3111112" y="234093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楕円 290">
              <a:extLst>
                <a:ext uri="{FF2B5EF4-FFF2-40B4-BE49-F238E27FC236}">
                  <a16:creationId xmlns:a16="http://schemas.microsoft.com/office/drawing/2014/main" id="{E6B96D58-C0DE-416A-9074-4157D5A27F5D}"/>
                </a:ext>
              </a:extLst>
            </p:cNvPr>
            <p:cNvSpPr/>
            <p:nvPr/>
          </p:nvSpPr>
          <p:spPr>
            <a:xfrm>
              <a:off x="3201386" y="236506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楕円 291">
              <a:extLst>
                <a:ext uri="{FF2B5EF4-FFF2-40B4-BE49-F238E27FC236}">
                  <a16:creationId xmlns:a16="http://schemas.microsoft.com/office/drawing/2014/main" id="{89D7F65B-A161-411F-ACAA-EE3CA468693A}"/>
                </a:ext>
              </a:extLst>
            </p:cNvPr>
            <p:cNvSpPr/>
            <p:nvPr/>
          </p:nvSpPr>
          <p:spPr>
            <a:xfrm>
              <a:off x="3291660" y="229695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楕円 292">
              <a:extLst>
                <a:ext uri="{FF2B5EF4-FFF2-40B4-BE49-F238E27FC236}">
                  <a16:creationId xmlns:a16="http://schemas.microsoft.com/office/drawing/2014/main" id="{07FE078F-EFF9-47F8-B4F4-2AF944714B0A}"/>
                </a:ext>
              </a:extLst>
            </p:cNvPr>
            <p:cNvSpPr/>
            <p:nvPr/>
          </p:nvSpPr>
          <p:spPr>
            <a:xfrm>
              <a:off x="3381934" y="232542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楕円 293">
              <a:extLst>
                <a:ext uri="{FF2B5EF4-FFF2-40B4-BE49-F238E27FC236}">
                  <a16:creationId xmlns:a16="http://schemas.microsoft.com/office/drawing/2014/main" id="{74377B94-EBBE-4405-AE1F-B0EC251DAB51}"/>
                </a:ext>
              </a:extLst>
            </p:cNvPr>
            <p:cNvSpPr/>
            <p:nvPr/>
          </p:nvSpPr>
          <p:spPr>
            <a:xfrm>
              <a:off x="3472208" y="227588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楕円 294">
              <a:extLst>
                <a:ext uri="{FF2B5EF4-FFF2-40B4-BE49-F238E27FC236}">
                  <a16:creationId xmlns:a16="http://schemas.microsoft.com/office/drawing/2014/main" id="{E9C39610-60A8-41E0-BEEF-F3238DD9E9A4}"/>
                </a:ext>
              </a:extLst>
            </p:cNvPr>
            <p:cNvSpPr/>
            <p:nvPr/>
          </p:nvSpPr>
          <p:spPr>
            <a:xfrm>
              <a:off x="3562482" y="233901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楕円 295">
              <a:extLst>
                <a:ext uri="{FF2B5EF4-FFF2-40B4-BE49-F238E27FC236}">
                  <a16:creationId xmlns:a16="http://schemas.microsoft.com/office/drawing/2014/main" id="{D04F0E24-F2AD-4CAF-9D7E-99657E3927F0}"/>
                </a:ext>
              </a:extLst>
            </p:cNvPr>
            <p:cNvSpPr/>
            <p:nvPr/>
          </p:nvSpPr>
          <p:spPr>
            <a:xfrm>
              <a:off x="3652756" y="236919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楕円 296">
              <a:extLst>
                <a:ext uri="{FF2B5EF4-FFF2-40B4-BE49-F238E27FC236}">
                  <a16:creationId xmlns:a16="http://schemas.microsoft.com/office/drawing/2014/main" id="{4F1C610D-E00E-456D-920B-98BAC9E2B762}"/>
                </a:ext>
              </a:extLst>
            </p:cNvPr>
            <p:cNvSpPr/>
            <p:nvPr/>
          </p:nvSpPr>
          <p:spPr>
            <a:xfrm>
              <a:off x="3743030" y="243143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楕円 297">
              <a:extLst>
                <a:ext uri="{FF2B5EF4-FFF2-40B4-BE49-F238E27FC236}">
                  <a16:creationId xmlns:a16="http://schemas.microsoft.com/office/drawing/2014/main" id="{9C945290-F603-4B9A-BE37-349887A46BDD}"/>
                </a:ext>
              </a:extLst>
            </p:cNvPr>
            <p:cNvSpPr/>
            <p:nvPr/>
          </p:nvSpPr>
          <p:spPr>
            <a:xfrm>
              <a:off x="3833304" y="241458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楕円 298">
              <a:extLst>
                <a:ext uri="{FF2B5EF4-FFF2-40B4-BE49-F238E27FC236}">
                  <a16:creationId xmlns:a16="http://schemas.microsoft.com/office/drawing/2014/main" id="{884C3FEC-FF67-4201-BD9A-CCF17AA2616C}"/>
                </a:ext>
              </a:extLst>
            </p:cNvPr>
            <p:cNvSpPr/>
            <p:nvPr/>
          </p:nvSpPr>
          <p:spPr>
            <a:xfrm>
              <a:off x="3923578" y="237837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楕円 299">
              <a:extLst>
                <a:ext uri="{FF2B5EF4-FFF2-40B4-BE49-F238E27FC236}">
                  <a16:creationId xmlns:a16="http://schemas.microsoft.com/office/drawing/2014/main" id="{5C858C7D-8D82-4E27-8223-BAA88C609487}"/>
                </a:ext>
              </a:extLst>
            </p:cNvPr>
            <p:cNvSpPr/>
            <p:nvPr/>
          </p:nvSpPr>
          <p:spPr>
            <a:xfrm>
              <a:off x="4013852" y="247782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楕円 300">
              <a:extLst>
                <a:ext uri="{FF2B5EF4-FFF2-40B4-BE49-F238E27FC236}">
                  <a16:creationId xmlns:a16="http://schemas.microsoft.com/office/drawing/2014/main" id="{7562D230-7DD4-4DD0-BA7C-414813C666F2}"/>
                </a:ext>
              </a:extLst>
            </p:cNvPr>
            <p:cNvSpPr/>
            <p:nvPr/>
          </p:nvSpPr>
          <p:spPr>
            <a:xfrm>
              <a:off x="4104126" y="242205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楕円 301">
              <a:extLst>
                <a:ext uri="{FF2B5EF4-FFF2-40B4-BE49-F238E27FC236}">
                  <a16:creationId xmlns:a16="http://schemas.microsoft.com/office/drawing/2014/main" id="{3070524E-E43A-419B-B85C-BAFEC76D8452}"/>
                </a:ext>
              </a:extLst>
            </p:cNvPr>
            <p:cNvSpPr/>
            <p:nvPr/>
          </p:nvSpPr>
          <p:spPr>
            <a:xfrm>
              <a:off x="4194388" y="251371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3" name="直線コネクタ 302">
              <a:extLst>
                <a:ext uri="{FF2B5EF4-FFF2-40B4-BE49-F238E27FC236}">
                  <a16:creationId xmlns:a16="http://schemas.microsoft.com/office/drawing/2014/main" id="{3D30CD74-0801-49BD-8BBE-DD4695F8130E}"/>
                </a:ext>
              </a:extLst>
            </p:cNvPr>
            <p:cNvCxnSpPr>
              <a:cxnSpLocks/>
              <a:stCxn id="269" idx="5"/>
              <a:endCxn id="270" idx="1"/>
            </p:cNvCxnSpPr>
            <p:nvPr/>
          </p:nvCxnSpPr>
          <p:spPr>
            <a:xfrm flipV="1">
              <a:off x="1290169" y="2561395"/>
              <a:ext cx="28298" cy="6358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線コネクタ 303">
              <a:extLst>
                <a:ext uri="{FF2B5EF4-FFF2-40B4-BE49-F238E27FC236}">
                  <a16:creationId xmlns:a16="http://schemas.microsoft.com/office/drawing/2014/main" id="{C8C603B6-FB3D-40E6-9540-1544B20DD5F5}"/>
                </a:ext>
              </a:extLst>
            </p:cNvPr>
            <p:cNvCxnSpPr>
              <a:cxnSpLocks/>
              <a:stCxn id="270" idx="7"/>
              <a:endCxn id="271" idx="3"/>
            </p:cNvCxnSpPr>
            <p:nvPr/>
          </p:nvCxnSpPr>
          <p:spPr>
            <a:xfrm flipV="1">
              <a:off x="1380443" y="2548771"/>
              <a:ext cx="28298" cy="126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線コネクタ 304">
              <a:extLst>
                <a:ext uri="{FF2B5EF4-FFF2-40B4-BE49-F238E27FC236}">
                  <a16:creationId xmlns:a16="http://schemas.microsoft.com/office/drawing/2014/main" id="{C9419DF7-F8E9-479F-AB76-A2B8D134488A}"/>
                </a:ext>
              </a:extLst>
            </p:cNvPr>
            <p:cNvCxnSpPr>
              <a:stCxn id="271" idx="7"/>
              <a:endCxn id="272" idx="3"/>
            </p:cNvCxnSpPr>
            <p:nvPr/>
          </p:nvCxnSpPr>
          <p:spPr>
            <a:xfrm>
              <a:off x="1470717" y="2486795"/>
              <a:ext cx="28298" cy="140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線コネクタ 305">
              <a:extLst>
                <a:ext uri="{FF2B5EF4-FFF2-40B4-BE49-F238E27FC236}">
                  <a16:creationId xmlns:a16="http://schemas.microsoft.com/office/drawing/2014/main" id="{4D122DB3-77E6-4F23-8BF2-22A692FEAFCA}"/>
                </a:ext>
              </a:extLst>
            </p:cNvPr>
            <p:cNvCxnSpPr>
              <a:stCxn id="272" idx="5"/>
              <a:endCxn id="273" idx="1"/>
            </p:cNvCxnSpPr>
            <p:nvPr/>
          </p:nvCxnSpPr>
          <p:spPr>
            <a:xfrm flipV="1">
              <a:off x="1560991" y="2483941"/>
              <a:ext cx="28298" cy="1687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線コネクタ 306">
              <a:extLst>
                <a:ext uri="{FF2B5EF4-FFF2-40B4-BE49-F238E27FC236}">
                  <a16:creationId xmlns:a16="http://schemas.microsoft.com/office/drawing/2014/main" id="{F0A9A641-0556-4154-916F-37C80B191375}"/>
                </a:ext>
              </a:extLst>
            </p:cNvPr>
            <p:cNvCxnSpPr>
              <a:stCxn id="273" idx="7"/>
              <a:endCxn id="274" idx="3"/>
            </p:cNvCxnSpPr>
            <p:nvPr/>
          </p:nvCxnSpPr>
          <p:spPr>
            <a:xfrm flipV="1">
              <a:off x="1651265" y="2467171"/>
              <a:ext cx="28298" cy="167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線コネクタ 307">
              <a:extLst>
                <a:ext uri="{FF2B5EF4-FFF2-40B4-BE49-F238E27FC236}">
                  <a16:creationId xmlns:a16="http://schemas.microsoft.com/office/drawing/2014/main" id="{C9DC1A48-ED0B-494B-A161-C068D233BAD7}"/>
                </a:ext>
              </a:extLst>
            </p:cNvPr>
            <p:cNvCxnSpPr>
              <a:stCxn id="274" idx="5"/>
              <a:endCxn id="275" idx="1"/>
            </p:cNvCxnSpPr>
            <p:nvPr/>
          </p:nvCxnSpPr>
          <p:spPr>
            <a:xfrm flipV="1">
              <a:off x="1741539" y="2451564"/>
              <a:ext cx="28298" cy="1560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線コネクタ 308">
              <a:extLst>
                <a:ext uri="{FF2B5EF4-FFF2-40B4-BE49-F238E27FC236}">
                  <a16:creationId xmlns:a16="http://schemas.microsoft.com/office/drawing/2014/main" id="{F141F000-B27F-4E6B-A424-7438C55CDD6D}"/>
                </a:ext>
              </a:extLst>
            </p:cNvPr>
            <p:cNvCxnSpPr>
              <a:cxnSpLocks/>
              <a:stCxn id="275" idx="7"/>
              <a:endCxn id="276" idx="3"/>
            </p:cNvCxnSpPr>
            <p:nvPr/>
          </p:nvCxnSpPr>
          <p:spPr>
            <a:xfrm flipV="1">
              <a:off x="1831813" y="2434131"/>
              <a:ext cx="28298" cy="174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線コネクタ 309">
              <a:extLst>
                <a:ext uri="{FF2B5EF4-FFF2-40B4-BE49-F238E27FC236}">
                  <a16:creationId xmlns:a16="http://schemas.microsoft.com/office/drawing/2014/main" id="{821D8CFE-FA78-433A-865F-1D3CD4E685E3}"/>
                </a:ext>
              </a:extLst>
            </p:cNvPr>
            <p:cNvCxnSpPr>
              <a:stCxn id="276" idx="5"/>
              <a:endCxn id="277" idx="1"/>
            </p:cNvCxnSpPr>
            <p:nvPr/>
          </p:nvCxnSpPr>
          <p:spPr>
            <a:xfrm flipV="1">
              <a:off x="1922087" y="2411263"/>
              <a:ext cx="28298" cy="228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線コネクタ 310">
              <a:extLst>
                <a:ext uri="{FF2B5EF4-FFF2-40B4-BE49-F238E27FC236}">
                  <a16:creationId xmlns:a16="http://schemas.microsoft.com/office/drawing/2014/main" id="{232ED04C-9EAA-4910-8A40-8B0AB1F1CCDB}"/>
                </a:ext>
              </a:extLst>
            </p:cNvPr>
            <p:cNvCxnSpPr>
              <a:stCxn id="277" idx="5"/>
              <a:endCxn id="278" idx="1"/>
            </p:cNvCxnSpPr>
            <p:nvPr/>
          </p:nvCxnSpPr>
          <p:spPr>
            <a:xfrm flipV="1">
              <a:off x="2012361" y="2449182"/>
              <a:ext cx="28298" cy="2405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線コネクタ 311">
              <a:extLst>
                <a:ext uri="{FF2B5EF4-FFF2-40B4-BE49-F238E27FC236}">
                  <a16:creationId xmlns:a16="http://schemas.microsoft.com/office/drawing/2014/main" id="{1B656A29-ECF7-454F-81EB-CE19DE5A7974}"/>
                </a:ext>
              </a:extLst>
            </p:cNvPr>
            <p:cNvCxnSpPr>
              <a:stCxn id="278" idx="7"/>
              <a:endCxn id="279" idx="3"/>
            </p:cNvCxnSpPr>
            <p:nvPr/>
          </p:nvCxnSpPr>
          <p:spPr>
            <a:xfrm>
              <a:off x="2102635" y="2449182"/>
              <a:ext cx="28298" cy="18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線コネクタ 312">
              <a:extLst>
                <a:ext uri="{FF2B5EF4-FFF2-40B4-BE49-F238E27FC236}">
                  <a16:creationId xmlns:a16="http://schemas.microsoft.com/office/drawing/2014/main" id="{2409B035-0226-4194-9A32-42B3F5C9895B}"/>
                </a:ext>
              </a:extLst>
            </p:cNvPr>
            <p:cNvCxnSpPr>
              <a:stCxn id="279" idx="5"/>
              <a:endCxn id="280" idx="1"/>
            </p:cNvCxnSpPr>
            <p:nvPr/>
          </p:nvCxnSpPr>
          <p:spPr>
            <a:xfrm flipV="1">
              <a:off x="2192909" y="2416986"/>
              <a:ext cx="28298" cy="323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線コネクタ 313">
              <a:extLst>
                <a:ext uri="{FF2B5EF4-FFF2-40B4-BE49-F238E27FC236}">
                  <a16:creationId xmlns:a16="http://schemas.microsoft.com/office/drawing/2014/main" id="{AE0D555D-0FC4-4FE4-AC70-100AA90DA756}"/>
                </a:ext>
              </a:extLst>
            </p:cNvPr>
            <p:cNvCxnSpPr>
              <a:stCxn id="280" idx="7"/>
              <a:endCxn id="281" idx="3"/>
            </p:cNvCxnSpPr>
            <p:nvPr/>
          </p:nvCxnSpPr>
          <p:spPr>
            <a:xfrm>
              <a:off x="2283183" y="2416986"/>
              <a:ext cx="28298" cy="323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線コネクタ 314">
              <a:extLst>
                <a:ext uri="{FF2B5EF4-FFF2-40B4-BE49-F238E27FC236}">
                  <a16:creationId xmlns:a16="http://schemas.microsoft.com/office/drawing/2014/main" id="{B7DA840B-9998-4204-BFF4-9B08ABF88A47}"/>
                </a:ext>
              </a:extLst>
            </p:cNvPr>
            <p:cNvCxnSpPr>
              <a:cxnSpLocks/>
              <a:stCxn id="281" idx="6"/>
              <a:endCxn id="282" idx="2"/>
            </p:cNvCxnSpPr>
            <p:nvPr/>
          </p:nvCxnSpPr>
          <p:spPr>
            <a:xfrm flipV="1">
              <a:off x="2386292" y="2381950"/>
              <a:ext cx="2628" cy="364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線コネクタ 315">
              <a:extLst>
                <a:ext uri="{FF2B5EF4-FFF2-40B4-BE49-F238E27FC236}">
                  <a16:creationId xmlns:a16="http://schemas.microsoft.com/office/drawing/2014/main" id="{254EF2DE-767D-49E8-A699-E6D9D449E762}"/>
                </a:ext>
              </a:extLst>
            </p:cNvPr>
            <p:cNvCxnSpPr>
              <a:cxnSpLocks/>
              <a:stCxn id="282" idx="0"/>
              <a:endCxn id="283" idx="3"/>
            </p:cNvCxnSpPr>
            <p:nvPr/>
          </p:nvCxnSpPr>
          <p:spPr>
            <a:xfrm flipV="1">
              <a:off x="2432743" y="1845243"/>
              <a:ext cx="59286" cy="49288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線コネクタ 316">
              <a:extLst>
                <a:ext uri="{FF2B5EF4-FFF2-40B4-BE49-F238E27FC236}">
                  <a16:creationId xmlns:a16="http://schemas.microsoft.com/office/drawing/2014/main" id="{BA05285B-02B7-477C-B77F-744F5ACB0477}"/>
                </a:ext>
              </a:extLst>
            </p:cNvPr>
            <p:cNvCxnSpPr>
              <a:stCxn id="283" idx="5"/>
              <a:endCxn id="284" idx="0"/>
            </p:cNvCxnSpPr>
            <p:nvPr/>
          </p:nvCxnSpPr>
          <p:spPr>
            <a:xfrm>
              <a:off x="2554005" y="1845243"/>
              <a:ext cx="59286" cy="23216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線コネクタ 317">
              <a:extLst>
                <a:ext uri="{FF2B5EF4-FFF2-40B4-BE49-F238E27FC236}">
                  <a16:creationId xmlns:a16="http://schemas.microsoft.com/office/drawing/2014/main" id="{8335F356-AB5E-4378-B9F6-02F55AE4B939}"/>
                </a:ext>
              </a:extLst>
            </p:cNvPr>
            <p:cNvCxnSpPr>
              <a:stCxn id="284" idx="5"/>
              <a:endCxn id="285" idx="1"/>
            </p:cNvCxnSpPr>
            <p:nvPr/>
          </p:nvCxnSpPr>
          <p:spPr>
            <a:xfrm>
              <a:off x="2644279" y="2152221"/>
              <a:ext cx="28298" cy="767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線コネクタ 318">
              <a:extLst>
                <a:ext uri="{FF2B5EF4-FFF2-40B4-BE49-F238E27FC236}">
                  <a16:creationId xmlns:a16="http://schemas.microsoft.com/office/drawing/2014/main" id="{278A57F5-0604-402E-905D-7E9A03F44C1A}"/>
                </a:ext>
              </a:extLst>
            </p:cNvPr>
            <p:cNvCxnSpPr>
              <a:cxnSpLocks/>
              <a:stCxn id="285" idx="5"/>
              <a:endCxn id="286" idx="1"/>
            </p:cNvCxnSpPr>
            <p:nvPr/>
          </p:nvCxnSpPr>
          <p:spPr>
            <a:xfrm>
              <a:off x="2734553" y="2290965"/>
              <a:ext cx="28298" cy="564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線コネクタ 319">
              <a:extLst>
                <a:ext uri="{FF2B5EF4-FFF2-40B4-BE49-F238E27FC236}">
                  <a16:creationId xmlns:a16="http://schemas.microsoft.com/office/drawing/2014/main" id="{0B5F0567-DD44-40DA-8AEB-D0DED1938001}"/>
                </a:ext>
              </a:extLst>
            </p:cNvPr>
            <p:cNvCxnSpPr>
              <a:stCxn id="286" idx="5"/>
              <a:endCxn id="287" idx="1"/>
            </p:cNvCxnSpPr>
            <p:nvPr/>
          </p:nvCxnSpPr>
          <p:spPr>
            <a:xfrm>
              <a:off x="2824827" y="2409374"/>
              <a:ext cx="28298" cy="4408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線コネクタ 320">
              <a:extLst>
                <a:ext uri="{FF2B5EF4-FFF2-40B4-BE49-F238E27FC236}">
                  <a16:creationId xmlns:a16="http://schemas.microsoft.com/office/drawing/2014/main" id="{84EAF2D2-46C0-4FF3-80D7-71C52AEB542E}"/>
                </a:ext>
              </a:extLst>
            </p:cNvPr>
            <p:cNvCxnSpPr>
              <a:cxnSpLocks/>
              <a:stCxn id="287" idx="5"/>
              <a:endCxn id="288" idx="1"/>
            </p:cNvCxnSpPr>
            <p:nvPr/>
          </p:nvCxnSpPr>
          <p:spPr>
            <a:xfrm>
              <a:off x="2915101" y="2515437"/>
              <a:ext cx="28298" cy="4789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線コネクタ 321">
              <a:extLst>
                <a:ext uri="{FF2B5EF4-FFF2-40B4-BE49-F238E27FC236}">
                  <a16:creationId xmlns:a16="http://schemas.microsoft.com/office/drawing/2014/main" id="{4BE0263F-D72E-413B-9D9C-3670DD112747}"/>
                </a:ext>
              </a:extLst>
            </p:cNvPr>
            <p:cNvCxnSpPr>
              <a:stCxn id="288" idx="7"/>
              <a:endCxn id="289" idx="3"/>
            </p:cNvCxnSpPr>
            <p:nvPr/>
          </p:nvCxnSpPr>
          <p:spPr>
            <a:xfrm flipV="1">
              <a:off x="3005375" y="2559275"/>
              <a:ext cx="28298" cy="405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線コネクタ 322">
              <a:extLst>
                <a:ext uri="{FF2B5EF4-FFF2-40B4-BE49-F238E27FC236}">
                  <a16:creationId xmlns:a16="http://schemas.microsoft.com/office/drawing/2014/main" id="{25EB124A-4C76-432E-94A6-AD344B5D6892}"/>
                </a:ext>
              </a:extLst>
            </p:cNvPr>
            <p:cNvCxnSpPr>
              <a:stCxn id="289" idx="7"/>
              <a:endCxn id="290" idx="3"/>
            </p:cNvCxnSpPr>
            <p:nvPr/>
          </p:nvCxnSpPr>
          <p:spPr>
            <a:xfrm flipV="1">
              <a:off x="3095649" y="2415744"/>
              <a:ext cx="28298" cy="8155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コネクタ 323">
              <a:extLst>
                <a:ext uri="{FF2B5EF4-FFF2-40B4-BE49-F238E27FC236}">
                  <a16:creationId xmlns:a16="http://schemas.microsoft.com/office/drawing/2014/main" id="{83982890-CB2C-489A-87C4-17CA0A6694F7}"/>
                </a:ext>
              </a:extLst>
            </p:cNvPr>
            <p:cNvCxnSpPr>
              <a:cxnSpLocks/>
              <a:stCxn id="290" idx="5"/>
              <a:endCxn id="291" idx="2"/>
            </p:cNvCxnSpPr>
            <p:nvPr/>
          </p:nvCxnSpPr>
          <p:spPr>
            <a:xfrm flipV="1">
              <a:off x="3185923" y="2408891"/>
              <a:ext cx="15463" cy="685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線コネクタ 324">
              <a:extLst>
                <a:ext uri="{FF2B5EF4-FFF2-40B4-BE49-F238E27FC236}">
                  <a16:creationId xmlns:a16="http://schemas.microsoft.com/office/drawing/2014/main" id="{D9872491-4B12-4BE8-B829-BE07887AE858}"/>
                </a:ext>
              </a:extLst>
            </p:cNvPr>
            <p:cNvCxnSpPr>
              <a:stCxn id="291" idx="7"/>
              <a:endCxn id="292" idx="2"/>
            </p:cNvCxnSpPr>
            <p:nvPr/>
          </p:nvCxnSpPr>
          <p:spPr>
            <a:xfrm flipV="1">
              <a:off x="3276197" y="2340775"/>
              <a:ext cx="15463" cy="3712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線コネクタ 325">
              <a:extLst>
                <a:ext uri="{FF2B5EF4-FFF2-40B4-BE49-F238E27FC236}">
                  <a16:creationId xmlns:a16="http://schemas.microsoft.com/office/drawing/2014/main" id="{BB4BD09F-47CA-43AC-873D-B3040B5ED503}"/>
                </a:ext>
              </a:extLst>
            </p:cNvPr>
            <p:cNvCxnSpPr>
              <a:cxnSpLocks/>
              <a:stCxn id="292" idx="6"/>
              <a:endCxn id="293" idx="2"/>
            </p:cNvCxnSpPr>
            <p:nvPr/>
          </p:nvCxnSpPr>
          <p:spPr>
            <a:xfrm>
              <a:off x="3379306" y="2340775"/>
              <a:ext cx="2628" cy="284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線コネクタ 326">
              <a:extLst>
                <a:ext uri="{FF2B5EF4-FFF2-40B4-BE49-F238E27FC236}">
                  <a16:creationId xmlns:a16="http://schemas.microsoft.com/office/drawing/2014/main" id="{948F7101-C8D8-482D-9A0C-8FD5DB661638}"/>
                </a:ext>
              </a:extLst>
            </p:cNvPr>
            <p:cNvCxnSpPr>
              <a:cxnSpLocks/>
              <a:stCxn id="293" idx="6"/>
              <a:endCxn id="294" idx="3"/>
            </p:cNvCxnSpPr>
            <p:nvPr/>
          </p:nvCxnSpPr>
          <p:spPr>
            <a:xfrm flipV="1">
              <a:off x="3469580" y="2350691"/>
              <a:ext cx="15463" cy="1855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線コネクタ 327">
              <a:extLst>
                <a:ext uri="{FF2B5EF4-FFF2-40B4-BE49-F238E27FC236}">
                  <a16:creationId xmlns:a16="http://schemas.microsoft.com/office/drawing/2014/main" id="{D82C65AC-8EAA-40F9-BB55-1728E5941A81}"/>
                </a:ext>
              </a:extLst>
            </p:cNvPr>
            <p:cNvCxnSpPr>
              <a:cxnSpLocks/>
              <a:stCxn id="294" idx="5"/>
              <a:endCxn id="295" idx="1"/>
            </p:cNvCxnSpPr>
            <p:nvPr/>
          </p:nvCxnSpPr>
          <p:spPr>
            <a:xfrm>
              <a:off x="3547019" y="2350691"/>
              <a:ext cx="28298" cy="115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線コネクタ 328">
              <a:extLst>
                <a:ext uri="{FF2B5EF4-FFF2-40B4-BE49-F238E27FC236}">
                  <a16:creationId xmlns:a16="http://schemas.microsoft.com/office/drawing/2014/main" id="{FD45FC2A-E3B4-4800-92DF-146CFCD7641A}"/>
                </a:ext>
              </a:extLst>
            </p:cNvPr>
            <p:cNvCxnSpPr>
              <a:cxnSpLocks/>
              <a:stCxn id="295" idx="6"/>
              <a:endCxn id="296" idx="2"/>
            </p:cNvCxnSpPr>
            <p:nvPr/>
          </p:nvCxnSpPr>
          <p:spPr>
            <a:xfrm>
              <a:off x="3650128" y="2382833"/>
              <a:ext cx="2628" cy="3018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線コネクタ 329">
              <a:extLst>
                <a:ext uri="{FF2B5EF4-FFF2-40B4-BE49-F238E27FC236}">
                  <a16:creationId xmlns:a16="http://schemas.microsoft.com/office/drawing/2014/main" id="{97181ADB-68C0-4D02-A71E-452604454C5A}"/>
                </a:ext>
              </a:extLst>
            </p:cNvPr>
            <p:cNvCxnSpPr>
              <a:stCxn id="296" idx="5"/>
              <a:endCxn id="297" idx="1"/>
            </p:cNvCxnSpPr>
            <p:nvPr/>
          </p:nvCxnSpPr>
          <p:spPr>
            <a:xfrm>
              <a:off x="3727567" y="2444003"/>
              <a:ext cx="28298" cy="2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コネクタ 330">
              <a:extLst>
                <a:ext uri="{FF2B5EF4-FFF2-40B4-BE49-F238E27FC236}">
                  <a16:creationId xmlns:a16="http://schemas.microsoft.com/office/drawing/2014/main" id="{9BF1BA39-7471-44D8-9BC1-35443431C18A}"/>
                </a:ext>
              </a:extLst>
            </p:cNvPr>
            <p:cNvCxnSpPr>
              <a:cxnSpLocks/>
              <a:stCxn id="297" idx="6"/>
              <a:endCxn id="298" idx="2"/>
            </p:cNvCxnSpPr>
            <p:nvPr/>
          </p:nvCxnSpPr>
          <p:spPr>
            <a:xfrm flipV="1">
              <a:off x="3830676" y="2458406"/>
              <a:ext cx="2628" cy="1685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線コネクタ 331">
              <a:extLst>
                <a:ext uri="{FF2B5EF4-FFF2-40B4-BE49-F238E27FC236}">
                  <a16:creationId xmlns:a16="http://schemas.microsoft.com/office/drawing/2014/main" id="{68D9A07C-0906-414D-8263-B9E83041040E}"/>
                </a:ext>
              </a:extLst>
            </p:cNvPr>
            <p:cNvCxnSpPr>
              <a:cxnSpLocks/>
              <a:stCxn id="298" idx="6"/>
              <a:endCxn id="299" idx="2"/>
            </p:cNvCxnSpPr>
            <p:nvPr/>
          </p:nvCxnSpPr>
          <p:spPr>
            <a:xfrm flipV="1">
              <a:off x="3920950" y="2422195"/>
              <a:ext cx="2628" cy="3621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線コネクタ 332">
              <a:extLst>
                <a:ext uri="{FF2B5EF4-FFF2-40B4-BE49-F238E27FC236}">
                  <a16:creationId xmlns:a16="http://schemas.microsoft.com/office/drawing/2014/main" id="{5911905B-BB50-4E86-B643-262238479BBB}"/>
                </a:ext>
              </a:extLst>
            </p:cNvPr>
            <p:cNvCxnSpPr>
              <a:stCxn id="299" idx="5"/>
              <a:endCxn id="300" idx="1"/>
            </p:cNvCxnSpPr>
            <p:nvPr/>
          </p:nvCxnSpPr>
          <p:spPr>
            <a:xfrm>
              <a:off x="3998389" y="2453183"/>
              <a:ext cx="28298" cy="374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コネクタ 333">
              <a:extLst>
                <a:ext uri="{FF2B5EF4-FFF2-40B4-BE49-F238E27FC236}">
                  <a16:creationId xmlns:a16="http://schemas.microsoft.com/office/drawing/2014/main" id="{39A433E1-44FD-4E90-912A-F81731DDEF4E}"/>
                </a:ext>
              </a:extLst>
            </p:cNvPr>
            <p:cNvCxnSpPr>
              <a:cxnSpLocks/>
              <a:stCxn id="300" idx="7"/>
              <a:endCxn id="301" idx="2"/>
            </p:cNvCxnSpPr>
            <p:nvPr/>
          </p:nvCxnSpPr>
          <p:spPr>
            <a:xfrm flipV="1">
              <a:off x="4088663" y="2465879"/>
              <a:ext cx="15463" cy="2477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線コネクタ 334">
              <a:extLst>
                <a:ext uri="{FF2B5EF4-FFF2-40B4-BE49-F238E27FC236}">
                  <a16:creationId xmlns:a16="http://schemas.microsoft.com/office/drawing/2014/main" id="{E64A8AE4-7330-40E3-B28D-55A8FFE6C864}"/>
                </a:ext>
              </a:extLst>
            </p:cNvPr>
            <p:cNvCxnSpPr>
              <a:stCxn id="301" idx="5"/>
              <a:endCxn id="302" idx="1"/>
            </p:cNvCxnSpPr>
            <p:nvPr/>
          </p:nvCxnSpPr>
          <p:spPr>
            <a:xfrm>
              <a:off x="4178937" y="2496867"/>
              <a:ext cx="28286" cy="2967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6" name="テキスト ボックス 335">
            <a:extLst>
              <a:ext uri="{FF2B5EF4-FFF2-40B4-BE49-F238E27FC236}">
                <a16:creationId xmlns:a16="http://schemas.microsoft.com/office/drawing/2014/main" id="{A70A3EC1-895B-4281-A251-498EB36CFBC4}"/>
              </a:ext>
            </a:extLst>
          </p:cNvPr>
          <p:cNvSpPr txBox="1"/>
          <p:nvPr/>
        </p:nvSpPr>
        <p:spPr>
          <a:xfrm>
            <a:off x="2360077" y="326727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600" dirty="0"/>
              <a:t>⊕</a:t>
            </a:r>
            <a:endParaRPr kumimoji="1" lang="ja-JP" altLang="en-US" sz="1400" dirty="0"/>
          </a:p>
        </p:txBody>
      </p:sp>
      <p:grpSp>
        <p:nvGrpSpPr>
          <p:cNvPr id="337" name="グループ化 336">
            <a:extLst>
              <a:ext uri="{FF2B5EF4-FFF2-40B4-BE49-F238E27FC236}">
                <a16:creationId xmlns:a16="http://schemas.microsoft.com/office/drawing/2014/main" id="{AD150039-2BCF-4496-BCC6-13095DD44A6B}"/>
              </a:ext>
            </a:extLst>
          </p:cNvPr>
          <p:cNvGrpSpPr/>
          <p:nvPr/>
        </p:nvGrpSpPr>
        <p:grpSpPr>
          <a:xfrm>
            <a:off x="3379003" y="4672131"/>
            <a:ext cx="3066676" cy="1041116"/>
            <a:chOff x="1215358" y="1576111"/>
            <a:chExt cx="3066676" cy="1062034"/>
          </a:xfrm>
        </p:grpSpPr>
        <p:sp>
          <p:nvSpPr>
            <p:cNvPr id="338" name="楕円 337">
              <a:extLst>
                <a:ext uri="{FF2B5EF4-FFF2-40B4-BE49-F238E27FC236}">
                  <a16:creationId xmlns:a16="http://schemas.microsoft.com/office/drawing/2014/main" id="{E6D6672F-DDA7-47FF-B54D-5646C4D7F428}"/>
                </a:ext>
              </a:extLst>
            </p:cNvPr>
            <p:cNvSpPr/>
            <p:nvPr/>
          </p:nvSpPr>
          <p:spPr>
            <a:xfrm>
              <a:off x="1215358" y="2550165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楕円 338">
              <a:extLst>
                <a:ext uri="{FF2B5EF4-FFF2-40B4-BE49-F238E27FC236}">
                  <a16:creationId xmlns:a16="http://schemas.microsoft.com/office/drawing/2014/main" id="{960BF88F-0A91-48EA-A912-517D0AA9EB83}"/>
                </a:ext>
              </a:extLst>
            </p:cNvPr>
            <p:cNvSpPr/>
            <p:nvPr/>
          </p:nvSpPr>
          <p:spPr>
            <a:xfrm>
              <a:off x="1305632" y="254856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楕円 339">
              <a:extLst>
                <a:ext uri="{FF2B5EF4-FFF2-40B4-BE49-F238E27FC236}">
                  <a16:creationId xmlns:a16="http://schemas.microsoft.com/office/drawing/2014/main" id="{A9E80586-5381-477A-AC3B-073BB5CC6E01}"/>
                </a:ext>
              </a:extLst>
            </p:cNvPr>
            <p:cNvSpPr/>
            <p:nvPr/>
          </p:nvSpPr>
          <p:spPr>
            <a:xfrm>
              <a:off x="1395906" y="247396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楕円 340">
              <a:extLst>
                <a:ext uri="{FF2B5EF4-FFF2-40B4-BE49-F238E27FC236}">
                  <a16:creationId xmlns:a16="http://schemas.microsoft.com/office/drawing/2014/main" id="{ECE395A3-E34A-4C99-8814-8FD89908E3FF}"/>
                </a:ext>
              </a:extLst>
            </p:cNvPr>
            <p:cNvSpPr/>
            <p:nvPr/>
          </p:nvSpPr>
          <p:spPr>
            <a:xfrm>
              <a:off x="1486180" y="2426003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楕円 341">
              <a:extLst>
                <a:ext uri="{FF2B5EF4-FFF2-40B4-BE49-F238E27FC236}">
                  <a16:creationId xmlns:a16="http://schemas.microsoft.com/office/drawing/2014/main" id="{BAFEE29F-CBBE-4112-8EFD-40F76CBE163E}"/>
                </a:ext>
              </a:extLst>
            </p:cNvPr>
            <p:cNvSpPr/>
            <p:nvPr/>
          </p:nvSpPr>
          <p:spPr>
            <a:xfrm>
              <a:off x="1576454" y="2471106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楕円 342">
              <a:extLst>
                <a:ext uri="{FF2B5EF4-FFF2-40B4-BE49-F238E27FC236}">
                  <a16:creationId xmlns:a16="http://schemas.microsoft.com/office/drawing/2014/main" id="{30E550EB-D712-4FB3-BA58-1BD5B19C19B3}"/>
                </a:ext>
              </a:extLst>
            </p:cNvPr>
            <p:cNvSpPr/>
            <p:nvPr/>
          </p:nvSpPr>
          <p:spPr>
            <a:xfrm>
              <a:off x="1666728" y="239236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楕円 343">
              <a:extLst>
                <a:ext uri="{FF2B5EF4-FFF2-40B4-BE49-F238E27FC236}">
                  <a16:creationId xmlns:a16="http://schemas.microsoft.com/office/drawing/2014/main" id="{D97B5382-FDA3-45F8-A2CD-967C6A8B7B33}"/>
                </a:ext>
              </a:extLst>
            </p:cNvPr>
            <p:cNvSpPr/>
            <p:nvPr/>
          </p:nvSpPr>
          <p:spPr>
            <a:xfrm>
              <a:off x="1757002" y="2438729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楕円 344">
              <a:extLst>
                <a:ext uri="{FF2B5EF4-FFF2-40B4-BE49-F238E27FC236}">
                  <a16:creationId xmlns:a16="http://schemas.microsoft.com/office/drawing/2014/main" id="{3C869F62-A71C-4754-B21C-0C9B4AE3EB84}"/>
                </a:ext>
              </a:extLst>
            </p:cNvPr>
            <p:cNvSpPr/>
            <p:nvPr/>
          </p:nvSpPr>
          <p:spPr>
            <a:xfrm>
              <a:off x="1847276" y="235932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楕円 345">
              <a:extLst>
                <a:ext uri="{FF2B5EF4-FFF2-40B4-BE49-F238E27FC236}">
                  <a16:creationId xmlns:a16="http://schemas.microsoft.com/office/drawing/2014/main" id="{133A4868-0FE1-4DAC-B26A-0265D463E351}"/>
                </a:ext>
              </a:extLst>
            </p:cNvPr>
            <p:cNvSpPr/>
            <p:nvPr/>
          </p:nvSpPr>
          <p:spPr>
            <a:xfrm>
              <a:off x="1937550" y="2398428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楕円 346">
              <a:extLst>
                <a:ext uri="{FF2B5EF4-FFF2-40B4-BE49-F238E27FC236}">
                  <a16:creationId xmlns:a16="http://schemas.microsoft.com/office/drawing/2014/main" id="{01EBFF3A-31E1-485E-A123-77AC13051A01}"/>
                </a:ext>
              </a:extLst>
            </p:cNvPr>
            <p:cNvSpPr/>
            <p:nvPr/>
          </p:nvSpPr>
          <p:spPr>
            <a:xfrm>
              <a:off x="2027824" y="2436347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楕円 347">
              <a:extLst>
                <a:ext uri="{FF2B5EF4-FFF2-40B4-BE49-F238E27FC236}">
                  <a16:creationId xmlns:a16="http://schemas.microsoft.com/office/drawing/2014/main" id="{93B3A5EB-F1BA-4823-B5F1-D9399EF8C011}"/>
                </a:ext>
              </a:extLst>
            </p:cNvPr>
            <p:cNvSpPr/>
            <p:nvPr/>
          </p:nvSpPr>
          <p:spPr>
            <a:xfrm>
              <a:off x="2118098" y="237456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楕円 348">
              <a:extLst>
                <a:ext uri="{FF2B5EF4-FFF2-40B4-BE49-F238E27FC236}">
                  <a16:creationId xmlns:a16="http://schemas.microsoft.com/office/drawing/2014/main" id="{E4FAF177-6FE6-4162-8895-B0BB3037BC58}"/>
                </a:ext>
              </a:extLst>
            </p:cNvPr>
            <p:cNvSpPr/>
            <p:nvPr/>
          </p:nvSpPr>
          <p:spPr>
            <a:xfrm>
              <a:off x="2208372" y="2404151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楕円 349">
              <a:extLst>
                <a:ext uri="{FF2B5EF4-FFF2-40B4-BE49-F238E27FC236}">
                  <a16:creationId xmlns:a16="http://schemas.microsoft.com/office/drawing/2014/main" id="{7921B23A-DCDC-4200-BF61-CCC1657D4338}"/>
                </a:ext>
              </a:extLst>
            </p:cNvPr>
            <p:cNvSpPr/>
            <p:nvPr/>
          </p:nvSpPr>
          <p:spPr>
            <a:xfrm>
              <a:off x="2298646" y="237456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楕円 350">
              <a:extLst>
                <a:ext uri="{FF2B5EF4-FFF2-40B4-BE49-F238E27FC236}">
                  <a16:creationId xmlns:a16="http://schemas.microsoft.com/office/drawing/2014/main" id="{CDB0638B-6388-4550-9D80-C2C4426DC23B}"/>
                </a:ext>
              </a:extLst>
            </p:cNvPr>
            <p:cNvSpPr/>
            <p:nvPr/>
          </p:nvSpPr>
          <p:spPr>
            <a:xfrm>
              <a:off x="2388920" y="2338127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楕円 351">
              <a:extLst>
                <a:ext uri="{FF2B5EF4-FFF2-40B4-BE49-F238E27FC236}">
                  <a16:creationId xmlns:a16="http://schemas.microsoft.com/office/drawing/2014/main" id="{C8168FEE-7BC8-4EA5-8008-D8E743740B0C}"/>
                </a:ext>
              </a:extLst>
            </p:cNvPr>
            <p:cNvSpPr/>
            <p:nvPr/>
          </p:nvSpPr>
          <p:spPr>
            <a:xfrm>
              <a:off x="2479194" y="1576111"/>
              <a:ext cx="87646" cy="87647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楕円 352">
              <a:extLst>
                <a:ext uri="{FF2B5EF4-FFF2-40B4-BE49-F238E27FC236}">
                  <a16:creationId xmlns:a16="http://schemas.microsoft.com/office/drawing/2014/main" id="{41DCC1B8-3F99-46D7-84D3-92B42D807690}"/>
                </a:ext>
              </a:extLst>
            </p:cNvPr>
            <p:cNvSpPr/>
            <p:nvPr/>
          </p:nvSpPr>
          <p:spPr>
            <a:xfrm>
              <a:off x="2569468" y="1989962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楕円 353">
              <a:extLst>
                <a:ext uri="{FF2B5EF4-FFF2-40B4-BE49-F238E27FC236}">
                  <a16:creationId xmlns:a16="http://schemas.microsoft.com/office/drawing/2014/main" id="{8FF5FD1E-BF0D-4AAB-8F3F-D018E07256E2}"/>
                </a:ext>
              </a:extLst>
            </p:cNvPr>
            <p:cNvSpPr/>
            <p:nvPr/>
          </p:nvSpPr>
          <p:spPr>
            <a:xfrm>
              <a:off x="2659742" y="2216154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楕円 354">
              <a:extLst>
                <a:ext uri="{FF2B5EF4-FFF2-40B4-BE49-F238E27FC236}">
                  <a16:creationId xmlns:a16="http://schemas.microsoft.com/office/drawing/2014/main" id="{641EAFA6-DA3F-481D-9EBA-EB106D494B32}"/>
                </a:ext>
              </a:extLst>
            </p:cNvPr>
            <p:cNvSpPr/>
            <p:nvPr/>
          </p:nvSpPr>
          <p:spPr>
            <a:xfrm>
              <a:off x="2750016" y="2334563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楕円 355">
              <a:extLst>
                <a:ext uri="{FF2B5EF4-FFF2-40B4-BE49-F238E27FC236}">
                  <a16:creationId xmlns:a16="http://schemas.microsoft.com/office/drawing/2014/main" id="{A37F17B9-FEE7-477F-9C5A-49FBD25B96B9}"/>
                </a:ext>
              </a:extLst>
            </p:cNvPr>
            <p:cNvSpPr/>
            <p:nvPr/>
          </p:nvSpPr>
          <p:spPr>
            <a:xfrm>
              <a:off x="2840290" y="2440626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楕円 356">
              <a:extLst>
                <a:ext uri="{FF2B5EF4-FFF2-40B4-BE49-F238E27FC236}">
                  <a16:creationId xmlns:a16="http://schemas.microsoft.com/office/drawing/2014/main" id="{133449FA-5A41-40E0-92AF-43370FF9E12F}"/>
                </a:ext>
              </a:extLst>
            </p:cNvPr>
            <p:cNvSpPr/>
            <p:nvPr/>
          </p:nvSpPr>
          <p:spPr>
            <a:xfrm>
              <a:off x="2930564" y="2550499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楕円 357">
              <a:extLst>
                <a:ext uri="{FF2B5EF4-FFF2-40B4-BE49-F238E27FC236}">
                  <a16:creationId xmlns:a16="http://schemas.microsoft.com/office/drawing/2014/main" id="{A90F6B7E-1B4A-4196-919E-AA7036A429E5}"/>
                </a:ext>
              </a:extLst>
            </p:cNvPr>
            <p:cNvSpPr/>
            <p:nvPr/>
          </p:nvSpPr>
          <p:spPr>
            <a:xfrm>
              <a:off x="3020838" y="2484464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楕円 358">
              <a:extLst>
                <a:ext uri="{FF2B5EF4-FFF2-40B4-BE49-F238E27FC236}">
                  <a16:creationId xmlns:a16="http://schemas.microsoft.com/office/drawing/2014/main" id="{757CDE00-1FC9-4075-9DDC-5429A9A1E255}"/>
                </a:ext>
              </a:extLst>
            </p:cNvPr>
            <p:cNvSpPr/>
            <p:nvPr/>
          </p:nvSpPr>
          <p:spPr>
            <a:xfrm>
              <a:off x="3111112" y="2340933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楕円 359">
              <a:extLst>
                <a:ext uri="{FF2B5EF4-FFF2-40B4-BE49-F238E27FC236}">
                  <a16:creationId xmlns:a16="http://schemas.microsoft.com/office/drawing/2014/main" id="{FA945599-BAD2-4823-B546-2826E3BFCD98}"/>
                </a:ext>
              </a:extLst>
            </p:cNvPr>
            <p:cNvSpPr/>
            <p:nvPr/>
          </p:nvSpPr>
          <p:spPr>
            <a:xfrm>
              <a:off x="3201386" y="2365068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楕円 360">
              <a:extLst>
                <a:ext uri="{FF2B5EF4-FFF2-40B4-BE49-F238E27FC236}">
                  <a16:creationId xmlns:a16="http://schemas.microsoft.com/office/drawing/2014/main" id="{15024296-EF03-4BDF-AB99-28A9116ECB21}"/>
                </a:ext>
              </a:extLst>
            </p:cNvPr>
            <p:cNvSpPr/>
            <p:nvPr/>
          </p:nvSpPr>
          <p:spPr>
            <a:xfrm>
              <a:off x="3291660" y="2296952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楕円 361">
              <a:extLst>
                <a:ext uri="{FF2B5EF4-FFF2-40B4-BE49-F238E27FC236}">
                  <a16:creationId xmlns:a16="http://schemas.microsoft.com/office/drawing/2014/main" id="{E61F853A-3F39-4E6F-8A0A-702F2793C772}"/>
                </a:ext>
              </a:extLst>
            </p:cNvPr>
            <p:cNvSpPr/>
            <p:nvPr/>
          </p:nvSpPr>
          <p:spPr>
            <a:xfrm>
              <a:off x="3381934" y="2325426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楕円 362">
              <a:extLst>
                <a:ext uri="{FF2B5EF4-FFF2-40B4-BE49-F238E27FC236}">
                  <a16:creationId xmlns:a16="http://schemas.microsoft.com/office/drawing/2014/main" id="{AB97E4AA-52D3-4F97-AC3D-C6273D8A2EB3}"/>
                </a:ext>
              </a:extLst>
            </p:cNvPr>
            <p:cNvSpPr/>
            <p:nvPr/>
          </p:nvSpPr>
          <p:spPr>
            <a:xfrm>
              <a:off x="3472208" y="227588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楕円 363">
              <a:extLst>
                <a:ext uri="{FF2B5EF4-FFF2-40B4-BE49-F238E27FC236}">
                  <a16:creationId xmlns:a16="http://schemas.microsoft.com/office/drawing/2014/main" id="{5102784A-4AA6-42D0-98C3-7F45D60D1CDC}"/>
                </a:ext>
              </a:extLst>
            </p:cNvPr>
            <p:cNvSpPr/>
            <p:nvPr/>
          </p:nvSpPr>
          <p:spPr>
            <a:xfrm>
              <a:off x="3562482" y="233901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楕円 364">
              <a:extLst>
                <a:ext uri="{FF2B5EF4-FFF2-40B4-BE49-F238E27FC236}">
                  <a16:creationId xmlns:a16="http://schemas.microsoft.com/office/drawing/2014/main" id="{25451C13-C46D-46E3-92D8-BBF1F670844F}"/>
                </a:ext>
              </a:extLst>
            </p:cNvPr>
            <p:cNvSpPr/>
            <p:nvPr/>
          </p:nvSpPr>
          <p:spPr>
            <a:xfrm>
              <a:off x="3652756" y="2369192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楕円 365">
              <a:extLst>
                <a:ext uri="{FF2B5EF4-FFF2-40B4-BE49-F238E27FC236}">
                  <a16:creationId xmlns:a16="http://schemas.microsoft.com/office/drawing/2014/main" id="{8CC60F24-F923-4B2A-B93A-ABB2D81363F9}"/>
                </a:ext>
              </a:extLst>
            </p:cNvPr>
            <p:cNvSpPr/>
            <p:nvPr/>
          </p:nvSpPr>
          <p:spPr>
            <a:xfrm>
              <a:off x="3743030" y="2431438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楕円 366">
              <a:extLst>
                <a:ext uri="{FF2B5EF4-FFF2-40B4-BE49-F238E27FC236}">
                  <a16:creationId xmlns:a16="http://schemas.microsoft.com/office/drawing/2014/main" id="{7636F384-3F8B-4E3A-92D1-AB3C74429223}"/>
                </a:ext>
              </a:extLst>
            </p:cNvPr>
            <p:cNvSpPr/>
            <p:nvPr/>
          </p:nvSpPr>
          <p:spPr>
            <a:xfrm>
              <a:off x="3833304" y="2414583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楕円 367">
              <a:extLst>
                <a:ext uri="{FF2B5EF4-FFF2-40B4-BE49-F238E27FC236}">
                  <a16:creationId xmlns:a16="http://schemas.microsoft.com/office/drawing/2014/main" id="{A175B8F1-3741-4D6D-AA7D-C0150288F024}"/>
                </a:ext>
              </a:extLst>
            </p:cNvPr>
            <p:cNvSpPr/>
            <p:nvPr/>
          </p:nvSpPr>
          <p:spPr>
            <a:xfrm>
              <a:off x="3923578" y="2378372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楕円 368">
              <a:extLst>
                <a:ext uri="{FF2B5EF4-FFF2-40B4-BE49-F238E27FC236}">
                  <a16:creationId xmlns:a16="http://schemas.microsoft.com/office/drawing/2014/main" id="{8B1B5410-0581-450E-BFD7-6EF18E40F377}"/>
                </a:ext>
              </a:extLst>
            </p:cNvPr>
            <p:cNvSpPr/>
            <p:nvPr/>
          </p:nvSpPr>
          <p:spPr>
            <a:xfrm>
              <a:off x="4013852" y="2477822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楕円 369">
              <a:extLst>
                <a:ext uri="{FF2B5EF4-FFF2-40B4-BE49-F238E27FC236}">
                  <a16:creationId xmlns:a16="http://schemas.microsoft.com/office/drawing/2014/main" id="{AB63EE83-EFB1-4784-AA4D-47B21AB81C4F}"/>
                </a:ext>
              </a:extLst>
            </p:cNvPr>
            <p:cNvSpPr/>
            <p:nvPr/>
          </p:nvSpPr>
          <p:spPr>
            <a:xfrm>
              <a:off x="4104126" y="2422056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楕円 370">
              <a:extLst>
                <a:ext uri="{FF2B5EF4-FFF2-40B4-BE49-F238E27FC236}">
                  <a16:creationId xmlns:a16="http://schemas.microsoft.com/office/drawing/2014/main" id="{C73CB785-638A-4898-910A-287D807DEFB2}"/>
                </a:ext>
              </a:extLst>
            </p:cNvPr>
            <p:cNvSpPr/>
            <p:nvPr/>
          </p:nvSpPr>
          <p:spPr>
            <a:xfrm>
              <a:off x="4194388" y="2513710"/>
              <a:ext cx="87646" cy="87646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2" name="直線コネクタ 371">
              <a:extLst>
                <a:ext uri="{FF2B5EF4-FFF2-40B4-BE49-F238E27FC236}">
                  <a16:creationId xmlns:a16="http://schemas.microsoft.com/office/drawing/2014/main" id="{87D49F67-E1FC-4110-8514-53E777651DBF}"/>
                </a:ext>
              </a:extLst>
            </p:cNvPr>
            <p:cNvCxnSpPr>
              <a:cxnSpLocks/>
              <a:stCxn id="338" idx="5"/>
              <a:endCxn id="339" idx="1"/>
            </p:cNvCxnSpPr>
            <p:nvPr/>
          </p:nvCxnSpPr>
          <p:spPr>
            <a:xfrm flipV="1">
              <a:off x="1290169" y="2561395"/>
              <a:ext cx="28298" cy="63581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線コネクタ 372">
              <a:extLst>
                <a:ext uri="{FF2B5EF4-FFF2-40B4-BE49-F238E27FC236}">
                  <a16:creationId xmlns:a16="http://schemas.microsoft.com/office/drawing/2014/main" id="{D9C438C2-40FA-4A73-954F-D5312C5A1AA2}"/>
                </a:ext>
              </a:extLst>
            </p:cNvPr>
            <p:cNvCxnSpPr>
              <a:cxnSpLocks/>
              <a:stCxn id="339" idx="7"/>
              <a:endCxn id="340" idx="3"/>
            </p:cNvCxnSpPr>
            <p:nvPr/>
          </p:nvCxnSpPr>
          <p:spPr>
            <a:xfrm flipV="1">
              <a:off x="1380443" y="2548771"/>
              <a:ext cx="28298" cy="1262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線コネクタ 373">
              <a:extLst>
                <a:ext uri="{FF2B5EF4-FFF2-40B4-BE49-F238E27FC236}">
                  <a16:creationId xmlns:a16="http://schemas.microsoft.com/office/drawing/2014/main" id="{551FC835-99E4-4F6C-9A03-1A727D6E4F2B}"/>
                </a:ext>
              </a:extLst>
            </p:cNvPr>
            <p:cNvCxnSpPr>
              <a:stCxn id="340" idx="7"/>
              <a:endCxn id="341" idx="3"/>
            </p:cNvCxnSpPr>
            <p:nvPr/>
          </p:nvCxnSpPr>
          <p:spPr>
            <a:xfrm>
              <a:off x="1470717" y="2486795"/>
              <a:ext cx="28298" cy="14019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線コネクタ 374">
              <a:extLst>
                <a:ext uri="{FF2B5EF4-FFF2-40B4-BE49-F238E27FC236}">
                  <a16:creationId xmlns:a16="http://schemas.microsoft.com/office/drawing/2014/main" id="{6979C6B5-57C0-448E-991E-B8280DD2B8C9}"/>
                </a:ext>
              </a:extLst>
            </p:cNvPr>
            <p:cNvCxnSpPr>
              <a:stCxn id="341" idx="5"/>
              <a:endCxn id="342" idx="1"/>
            </p:cNvCxnSpPr>
            <p:nvPr/>
          </p:nvCxnSpPr>
          <p:spPr>
            <a:xfrm flipV="1">
              <a:off x="1560991" y="2483941"/>
              <a:ext cx="28298" cy="1687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線コネクタ 375">
              <a:extLst>
                <a:ext uri="{FF2B5EF4-FFF2-40B4-BE49-F238E27FC236}">
                  <a16:creationId xmlns:a16="http://schemas.microsoft.com/office/drawing/2014/main" id="{0CDA4C75-7A65-42A7-A3A8-8A190753638B}"/>
                </a:ext>
              </a:extLst>
            </p:cNvPr>
            <p:cNvCxnSpPr>
              <a:stCxn id="342" idx="7"/>
              <a:endCxn id="343" idx="3"/>
            </p:cNvCxnSpPr>
            <p:nvPr/>
          </p:nvCxnSpPr>
          <p:spPr>
            <a:xfrm flipV="1">
              <a:off x="1651265" y="2467171"/>
              <a:ext cx="28298" cy="1677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線コネクタ 376">
              <a:extLst>
                <a:ext uri="{FF2B5EF4-FFF2-40B4-BE49-F238E27FC236}">
                  <a16:creationId xmlns:a16="http://schemas.microsoft.com/office/drawing/2014/main" id="{F4821B24-8CF9-4E03-AD2B-B8E3BBAF30D0}"/>
                </a:ext>
              </a:extLst>
            </p:cNvPr>
            <p:cNvCxnSpPr>
              <a:stCxn id="343" idx="5"/>
              <a:endCxn id="344" idx="1"/>
            </p:cNvCxnSpPr>
            <p:nvPr/>
          </p:nvCxnSpPr>
          <p:spPr>
            <a:xfrm flipV="1">
              <a:off x="1741539" y="2451564"/>
              <a:ext cx="28298" cy="1560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線コネクタ 377">
              <a:extLst>
                <a:ext uri="{FF2B5EF4-FFF2-40B4-BE49-F238E27FC236}">
                  <a16:creationId xmlns:a16="http://schemas.microsoft.com/office/drawing/2014/main" id="{49770AD9-B50C-434F-8470-738F0F158BDD}"/>
                </a:ext>
              </a:extLst>
            </p:cNvPr>
            <p:cNvCxnSpPr>
              <a:cxnSpLocks/>
              <a:stCxn id="344" idx="7"/>
              <a:endCxn id="345" idx="3"/>
            </p:cNvCxnSpPr>
            <p:nvPr/>
          </p:nvCxnSpPr>
          <p:spPr>
            <a:xfrm flipV="1">
              <a:off x="1831813" y="2434131"/>
              <a:ext cx="28298" cy="1743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線コネクタ 378">
              <a:extLst>
                <a:ext uri="{FF2B5EF4-FFF2-40B4-BE49-F238E27FC236}">
                  <a16:creationId xmlns:a16="http://schemas.microsoft.com/office/drawing/2014/main" id="{FA053CA4-4CDB-459D-BAFA-717C65E58569}"/>
                </a:ext>
              </a:extLst>
            </p:cNvPr>
            <p:cNvCxnSpPr>
              <a:stCxn id="345" idx="5"/>
              <a:endCxn id="346" idx="1"/>
            </p:cNvCxnSpPr>
            <p:nvPr/>
          </p:nvCxnSpPr>
          <p:spPr>
            <a:xfrm flipV="1">
              <a:off x="1922087" y="2411263"/>
              <a:ext cx="28298" cy="2286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直線コネクタ 379">
              <a:extLst>
                <a:ext uri="{FF2B5EF4-FFF2-40B4-BE49-F238E27FC236}">
                  <a16:creationId xmlns:a16="http://schemas.microsoft.com/office/drawing/2014/main" id="{A69FEEFC-60F2-4049-8003-0E05F4B04AFA}"/>
                </a:ext>
              </a:extLst>
            </p:cNvPr>
            <p:cNvCxnSpPr>
              <a:stCxn id="346" idx="5"/>
              <a:endCxn id="347" idx="1"/>
            </p:cNvCxnSpPr>
            <p:nvPr/>
          </p:nvCxnSpPr>
          <p:spPr>
            <a:xfrm flipV="1">
              <a:off x="2012361" y="2449182"/>
              <a:ext cx="28298" cy="2405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線コネクタ 380">
              <a:extLst>
                <a:ext uri="{FF2B5EF4-FFF2-40B4-BE49-F238E27FC236}">
                  <a16:creationId xmlns:a16="http://schemas.microsoft.com/office/drawing/2014/main" id="{003C52BC-04FF-465F-92A1-494813F468BB}"/>
                </a:ext>
              </a:extLst>
            </p:cNvPr>
            <p:cNvCxnSpPr>
              <a:stCxn id="347" idx="7"/>
              <a:endCxn id="348" idx="3"/>
            </p:cNvCxnSpPr>
            <p:nvPr/>
          </p:nvCxnSpPr>
          <p:spPr>
            <a:xfrm>
              <a:off x="2102635" y="2449182"/>
              <a:ext cx="28298" cy="189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直線コネクタ 381">
              <a:extLst>
                <a:ext uri="{FF2B5EF4-FFF2-40B4-BE49-F238E27FC236}">
                  <a16:creationId xmlns:a16="http://schemas.microsoft.com/office/drawing/2014/main" id="{0C84C031-3960-40F0-988A-8FCF1CB2C888}"/>
                </a:ext>
              </a:extLst>
            </p:cNvPr>
            <p:cNvCxnSpPr>
              <a:stCxn id="348" idx="5"/>
              <a:endCxn id="349" idx="1"/>
            </p:cNvCxnSpPr>
            <p:nvPr/>
          </p:nvCxnSpPr>
          <p:spPr>
            <a:xfrm flipV="1">
              <a:off x="2192909" y="2416986"/>
              <a:ext cx="28298" cy="3238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直線コネクタ 382">
              <a:extLst>
                <a:ext uri="{FF2B5EF4-FFF2-40B4-BE49-F238E27FC236}">
                  <a16:creationId xmlns:a16="http://schemas.microsoft.com/office/drawing/2014/main" id="{4692B94D-4657-4C6D-BADB-BDA6590BF7EB}"/>
                </a:ext>
              </a:extLst>
            </p:cNvPr>
            <p:cNvCxnSpPr>
              <a:stCxn id="349" idx="7"/>
              <a:endCxn id="350" idx="3"/>
            </p:cNvCxnSpPr>
            <p:nvPr/>
          </p:nvCxnSpPr>
          <p:spPr>
            <a:xfrm>
              <a:off x="2283183" y="2416986"/>
              <a:ext cx="28298" cy="3238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直線コネクタ 383">
              <a:extLst>
                <a:ext uri="{FF2B5EF4-FFF2-40B4-BE49-F238E27FC236}">
                  <a16:creationId xmlns:a16="http://schemas.microsoft.com/office/drawing/2014/main" id="{90B0DE93-B81A-46F9-9A33-1C4382B9BC36}"/>
                </a:ext>
              </a:extLst>
            </p:cNvPr>
            <p:cNvCxnSpPr>
              <a:cxnSpLocks/>
              <a:stCxn id="350" idx="6"/>
              <a:endCxn id="351" idx="2"/>
            </p:cNvCxnSpPr>
            <p:nvPr/>
          </p:nvCxnSpPr>
          <p:spPr>
            <a:xfrm flipV="1">
              <a:off x="2386292" y="2381950"/>
              <a:ext cx="2628" cy="3643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直線コネクタ 384">
              <a:extLst>
                <a:ext uri="{FF2B5EF4-FFF2-40B4-BE49-F238E27FC236}">
                  <a16:creationId xmlns:a16="http://schemas.microsoft.com/office/drawing/2014/main" id="{F8E58A9F-E02E-47D2-9934-7E686B2393AF}"/>
                </a:ext>
              </a:extLst>
            </p:cNvPr>
            <p:cNvCxnSpPr>
              <a:cxnSpLocks/>
              <a:stCxn id="351" idx="0"/>
              <a:endCxn id="352" idx="3"/>
            </p:cNvCxnSpPr>
            <p:nvPr/>
          </p:nvCxnSpPr>
          <p:spPr>
            <a:xfrm flipV="1">
              <a:off x="2432743" y="1650922"/>
              <a:ext cx="59286" cy="68720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線コネクタ 385">
              <a:extLst>
                <a:ext uri="{FF2B5EF4-FFF2-40B4-BE49-F238E27FC236}">
                  <a16:creationId xmlns:a16="http://schemas.microsoft.com/office/drawing/2014/main" id="{D2F46B71-7432-4B99-8ACB-871B69B1CACC}"/>
                </a:ext>
              </a:extLst>
            </p:cNvPr>
            <p:cNvCxnSpPr>
              <a:stCxn id="352" idx="5"/>
              <a:endCxn id="353" idx="0"/>
            </p:cNvCxnSpPr>
            <p:nvPr/>
          </p:nvCxnSpPr>
          <p:spPr>
            <a:xfrm>
              <a:off x="2554005" y="1650922"/>
              <a:ext cx="59286" cy="33904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直線コネクタ 386">
              <a:extLst>
                <a:ext uri="{FF2B5EF4-FFF2-40B4-BE49-F238E27FC236}">
                  <a16:creationId xmlns:a16="http://schemas.microsoft.com/office/drawing/2014/main" id="{2B1E8069-DCC4-48CE-BF40-B83E5836CB5B}"/>
                </a:ext>
              </a:extLst>
            </p:cNvPr>
            <p:cNvCxnSpPr>
              <a:stCxn id="353" idx="5"/>
              <a:endCxn id="354" idx="1"/>
            </p:cNvCxnSpPr>
            <p:nvPr/>
          </p:nvCxnSpPr>
          <p:spPr>
            <a:xfrm>
              <a:off x="2644279" y="2064773"/>
              <a:ext cx="28298" cy="16421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直線コネクタ 387">
              <a:extLst>
                <a:ext uri="{FF2B5EF4-FFF2-40B4-BE49-F238E27FC236}">
                  <a16:creationId xmlns:a16="http://schemas.microsoft.com/office/drawing/2014/main" id="{54562326-83CF-4E23-B62E-5229E2006D9B}"/>
                </a:ext>
              </a:extLst>
            </p:cNvPr>
            <p:cNvCxnSpPr>
              <a:cxnSpLocks/>
              <a:stCxn id="354" idx="5"/>
              <a:endCxn id="355" idx="1"/>
            </p:cNvCxnSpPr>
            <p:nvPr/>
          </p:nvCxnSpPr>
          <p:spPr>
            <a:xfrm>
              <a:off x="2734553" y="2290965"/>
              <a:ext cx="28298" cy="5643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直線コネクタ 388">
              <a:extLst>
                <a:ext uri="{FF2B5EF4-FFF2-40B4-BE49-F238E27FC236}">
                  <a16:creationId xmlns:a16="http://schemas.microsoft.com/office/drawing/2014/main" id="{E2E5024F-40D8-40D6-9614-DFA067EC3209}"/>
                </a:ext>
              </a:extLst>
            </p:cNvPr>
            <p:cNvCxnSpPr>
              <a:stCxn id="355" idx="5"/>
              <a:endCxn id="356" idx="1"/>
            </p:cNvCxnSpPr>
            <p:nvPr/>
          </p:nvCxnSpPr>
          <p:spPr>
            <a:xfrm>
              <a:off x="2824827" y="2409374"/>
              <a:ext cx="28298" cy="4408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直線コネクタ 389">
              <a:extLst>
                <a:ext uri="{FF2B5EF4-FFF2-40B4-BE49-F238E27FC236}">
                  <a16:creationId xmlns:a16="http://schemas.microsoft.com/office/drawing/2014/main" id="{828EA8DF-BB78-476C-821D-10EF87B1357B}"/>
                </a:ext>
              </a:extLst>
            </p:cNvPr>
            <p:cNvCxnSpPr>
              <a:cxnSpLocks/>
              <a:stCxn id="356" idx="5"/>
              <a:endCxn id="357" idx="1"/>
            </p:cNvCxnSpPr>
            <p:nvPr/>
          </p:nvCxnSpPr>
          <p:spPr>
            <a:xfrm>
              <a:off x="2915101" y="2515437"/>
              <a:ext cx="28298" cy="47897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直線コネクタ 390">
              <a:extLst>
                <a:ext uri="{FF2B5EF4-FFF2-40B4-BE49-F238E27FC236}">
                  <a16:creationId xmlns:a16="http://schemas.microsoft.com/office/drawing/2014/main" id="{DAD943DC-D761-4CD8-90E4-4F3B7A3C043F}"/>
                </a:ext>
              </a:extLst>
            </p:cNvPr>
            <p:cNvCxnSpPr>
              <a:stCxn id="357" idx="7"/>
              <a:endCxn id="358" idx="3"/>
            </p:cNvCxnSpPr>
            <p:nvPr/>
          </p:nvCxnSpPr>
          <p:spPr>
            <a:xfrm flipV="1">
              <a:off x="3005375" y="2559275"/>
              <a:ext cx="28298" cy="4059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直線コネクタ 391">
              <a:extLst>
                <a:ext uri="{FF2B5EF4-FFF2-40B4-BE49-F238E27FC236}">
                  <a16:creationId xmlns:a16="http://schemas.microsoft.com/office/drawing/2014/main" id="{5982E1D0-F794-4A8C-A77E-48C903DD45B3}"/>
                </a:ext>
              </a:extLst>
            </p:cNvPr>
            <p:cNvCxnSpPr>
              <a:stCxn id="358" idx="7"/>
              <a:endCxn id="359" idx="3"/>
            </p:cNvCxnSpPr>
            <p:nvPr/>
          </p:nvCxnSpPr>
          <p:spPr>
            <a:xfrm flipV="1">
              <a:off x="3095649" y="2415744"/>
              <a:ext cx="28298" cy="8155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直線コネクタ 392">
              <a:extLst>
                <a:ext uri="{FF2B5EF4-FFF2-40B4-BE49-F238E27FC236}">
                  <a16:creationId xmlns:a16="http://schemas.microsoft.com/office/drawing/2014/main" id="{1C7AE0C6-65E4-4DDD-BA44-2655D3879319}"/>
                </a:ext>
              </a:extLst>
            </p:cNvPr>
            <p:cNvCxnSpPr>
              <a:cxnSpLocks/>
              <a:stCxn id="359" idx="5"/>
              <a:endCxn id="360" idx="2"/>
            </p:cNvCxnSpPr>
            <p:nvPr/>
          </p:nvCxnSpPr>
          <p:spPr>
            <a:xfrm flipV="1">
              <a:off x="3185923" y="2408891"/>
              <a:ext cx="15463" cy="685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直線コネクタ 393">
              <a:extLst>
                <a:ext uri="{FF2B5EF4-FFF2-40B4-BE49-F238E27FC236}">
                  <a16:creationId xmlns:a16="http://schemas.microsoft.com/office/drawing/2014/main" id="{1CF57E45-7C97-4EFB-B4E4-C13F54030CF8}"/>
                </a:ext>
              </a:extLst>
            </p:cNvPr>
            <p:cNvCxnSpPr>
              <a:stCxn id="360" idx="7"/>
              <a:endCxn id="361" idx="2"/>
            </p:cNvCxnSpPr>
            <p:nvPr/>
          </p:nvCxnSpPr>
          <p:spPr>
            <a:xfrm flipV="1">
              <a:off x="3276197" y="2340775"/>
              <a:ext cx="15463" cy="3712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直線コネクタ 394">
              <a:extLst>
                <a:ext uri="{FF2B5EF4-FFF2-40B4-BE49-F238E27FC236}">
                  <a16:creationId xmlns:a16="http://schemas.microsoft.com/office/drawing/2014/main" id="{9C38AE45-2DE9-4C2D-AD44-AB97C4D7A9C8}"/>
                </a:ext>
              </a:extLst>
            </p:cNvPr>
            <p:cNvCxnSpPr>
              <a:cxnSpLocks/>
              <a:stCxn id="361" idx="6"/>
              <a:endCxn id="362" idx="2"/>
            </p:cNvCxnSpPr>
            <p:nvPr/>
          </p:nvCxnSpPr>
          <p:spPr>
            <a:xfrm>
              <a:off x="3379306" y="2340775"/>
              <a:ext cx="2628" cy="2847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直線コネクタ 395">
              <a:extLst>
                <a:ext uri="{FF2B5EF4-FFF2-40B4-BE49-F238E27FC236}">
                  <a16:creationId xmlns:a16="http://schemas.microsoft.com/office/drawing/2014/main" id="{916BA968-C187-4C90-94A2-72EA2B467FBF}"/>
                </a:ext>
              </a:extLst>
            </p:cNvPr>
            <p:cNvCxnSpPr>
              <a:cxnSpLocks/>
              <a:stCxn id="362" idx="6"/>
              <a:endCxn id="363" idx="3"/>
            </p:cNvCxnSpPr>
            <p:nvPr/>
          </p:nvCxnSpPr>
          <p:spPr>
            <a:xfrm flipV="1">
              <a:off x="3469580" y="2350691"/>
              <a:ext cx="15463" cy="1855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直線コネクタ 396">
              <a:extLst>
                <a:ext uri="{FF2B5EF4-FFF2-40B4-BE49-F238E27FC236}">
                  <a16:creationId xmlns:a16="http://schemas.microsoft.com/office/drawing/2014/main" id="{4F5566E9-00E3-41E9-AFEA-DCE356D04E45}"/>
                </a:ext>
              </a:extLst>
            </p:cNvPr>
            <p:cNvCxnSpPr>
              <a:cxnSpLocks/>
              <a:stCxn id="363" idx="5"/>
              <a:endCxn id="364" idx="1"/>
            </p:cNvCxnSpPr>
            <p:nvPr/>
          </p:nvCxnSpPr>
          <p:spPr>
            <a:xfrm>
              <a:off x="3547019" y="2350691"/>
              <a:ext cx="28298" cy="115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線コネクタ 397">
              <a:extLst>
                <a:ext uri="{FF2B5EF4-FFF2-40B4-BE49-F238E27FC236}">
                  <a16:creationId xmlns:a16="http://schemas.microsoft.com/office/drawing/2014/main" id="{9F9E78C0-274B-48EA-99FE-94E789F36713}"/>
                </a:ext>
              </a:extLst>
            </p:cNvPr>
            <p:cNvCxnSpPr>
              <a:cxnSpLocks/>
              <a:stCxn id="364" idx="6"/>
              <a:endCxn id="365" idx="2"/>
            </p:cNvCxnSpPr>
            <p:nvPr/>
          </p:nvCxnSpPr>
          <p:spPr>
            <a:xfrm>
              <a:off x="3650128" y="2382833"/>
              <a:ext cx="2628" cy="30182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線コネクタ 398">
              <a:extLst>
                <a:ext uri="{FF2B5EF4-FFF2-40B4-BE49-F238E27FC236}">
                  <a16:creationId xmlns:a16="http://schemas.microsoft.com/office/drawing/2014/main" id="{EDBC2259-6606-4A3C-8E36-26132D814303}"/>
                </a:ext>
              </a:extLst>
            </p:cNvPr>
            <p:cNvCxnSpPr>
              <a:stCxn id="365" idx="5"/>
              <a:endCxn id="366" idx="1"/>
            </p:cNvCxnSpPr>
            <p:nvPr/>
          </p:nvCxnSpPr>
          <p:spPr>
            <a:xfrm>
              <a:off x="3727567" y="2444003"/>
              <a:ext cx="28298" cy="27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線コネクタ 399">
              <a:extLst>
                <a:ext uri="{FF2B5EF4-FFF2-40B4-BE49-F238E27FC236}">
                  <a16:creationId xmlns:a16="http://schemas.microsoft.com/office/drawing/2014/main" id="{E272BC4B-0527-46B1-9575-D61E7EB71C08}"/>
                </a:ext>
              </a:extLst>
            </p:cNvPr>
            <p:cNvCxnSpPr>
              <a:cxnSpLocks/>
              <a:stCxn id="366" idx="6"/>
              <a:endCxn id="367" idx="2"/>
            </p:cNvCxnSpPr>
            <p:nvPr/>
          </p:nvCxnSpPr>
          <p:spPr>
            <a:xfrm flipV="1">
              <a:off x="3830676" y="2458406"/>
              <a:ext cx="2628" cy="1685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線コネクタ 400">
              <a:extLst>
                <a:ext uri="{FF2B5EF4-FFF2-40B4-BE49-F238E27FC236}">
                  <a16:creationId xmlns:a16="http://schemas.microsoft.com/office/drawing/2014/main" id="{A49B8185-0ADF-448F-A94E-8475780DC8EF}"/>
                </a:ext>
              </a:extLst>
            </p:cNvPr>
            <p:cNvCxnSpPr>
              <a:cxnSpLocks/>
              <a:stCxn id="367" idx="6"/>
              <a:endCxn id="368" idx="2"/>
            </p:cNvCxnSpPr>
            <p:nvPr/>
          </p:nvCxnSpPr>
          <p:spPr>
            <a:xfrm flipV="1">
              <a:off x="3920950" y="2422195"/>
              <a:ext cx="2628" cy="36211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線コネクタ 401">
              <a:extLst>
                <a:ext uri="{FF2B5EF4-FFF2-40B4-BE49-F238E27FC236}">
                  <a16:creationId xmlns:a16="http://schemas.microsoft.com/office/drawing/2014/main" id="{D8278828-7686-4C81-8DC6-A6128BD029E7}"/>
                </a:ext>
              </a:extLst>
            </p:cNvPr>
            <p:cNvCxnSpPr>
              <a:stCxn id="368" idx="5"/>
              <a:endCxn id="369" idx="1"/>
            </p:cNvCxnSpPr>
            <p:nvPr/>
          </p:nvCxnSpPr>
          <p:spPr>
            <a:xfrm>
              <a:off x="3998389" y="2453183"/>
              <a:ext cx="28298" cy="37474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線コネクタ 402">
              <a:extLst>
                <a:ext uri="{FF2B5EF4-FFF2-40B4-BE49-F238E27FC236}">
                  <a16:creationId xmlns:a16="http://schemas.microsoft.com/office/drawing/2014/main" id="{2C5A0D93-6058-4161-BB1E-5F0AA9F76350}"/>
                </a:ext>
              </a:extLst>
            </p:cNvPr>
            <p:cNvCxnSpPr>
              <a:cxnSpLocks/>
              <a:stCxn id="369" idx="7"/>
              <a:endCxn id="370" idx="2"/>
            </p:cNvCxnSpPr>
            <p:nvPr/>
          </p:nvCxnSpPr>
          <p:spPr>
            <a:xfrm flipV="1">
              <a:off x="4088663" y="2465879"/>
              <a:ext cx="15463" cy="2477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コネクタ 403">
              <a:extLst>
                <a:ext uri="{FF2B5EF4-FFF2-40B4-BE49-F238E27FC236}">
                  <a16:creationId xmlns:a16="http://schemas.microsoft.com/office/drawing/2014/main" id="{1D3F47E9-17B7-4166-A47D-05B2FF13C6CD}"/>
                </a:ext>
              </a:extLst>
            </p:cNvPr>
            <p:cNvCxnSpPr>
              <a:stCxn id="370" idx="5"/>
              <a:endCxn id="371" idx="1"/>
            </p:cNvCxnSpPr>
            <p:nvPr/>
          </p:nvCxnSpPr>
          <p:spPr>
            <a:xfrm>
              <a:off x="4178937" y="2496867"/>
              <a:ext cx="28286" cy="2967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5" name="グループ化 404">
            <a:extLst>
              <a:ext uri="{FF2B5EF4-FFF2-40B4-BE49-F238E27FC236}">
                <a16:creationId xmlns:a16="http://schemas.microsoft.com/office/drawing/2014/main" id="{E26A6FF2-1B38-4EA7-8AE6-E2C8F9E6203E}"/>
              </a:ext>
            </a:extLst>
          </p:cNvPr>
          <p:cNvGrpSpPr/>
          <p:nvPr/>
        </p:nvGrpSpPr>
        <p:grpSpPr>
          <a:xfrm>
            <a:off x="5262790" y="2238949"/>
            <a:ext cx="3066676" cy="1581886"/>
            <a:chOff x="1215358" y="1464675"/>
            <a:chExt cx="3066676" cy="1613682"/>
          </a:xfrm>
        </p:grpSpPr>
        <p:sp>
          <p:nvSpPr>
            <p:cNvPr id="406" name="楕円 405">
              <a:extLst>
                <a:ext uri="{FF2B5EF4-FFF2-40B4-BE49-F238E27FC236}">
                  <a16:creationId xmlns:a16="http://schemas.microsoft.com/office/drawing/2014/main" id="{6D2E1959-0F10-4024-994A-1FC8D7290549}"/>
                </a:ext>
              </a:extLst>
            </p:cNvPr>
            <p:cNvSpPr/>
            <p:nvPr/>
          </p:nvSpPr>
          <p:spPr>
            <a:xfrm>
              <a:off x="1215358" y="236441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楕円 406">
              <a:extLst>
                <a:ext uri="{FF2B5EF4-FFF2-40B4-BE49-F238E27FC236}">
                  <a16:creationId xmlns:a16="http://schemas.microsoft.com/office/drawing/2014/main" id="{D7EDF033-1ADE-4C7E-B6A7-C775AA265C2D}"/>
                </a:ext>
              </a:extLst>
            </p:cNvPr>
            <p:cNvSpPr/>
            <p:nvPr/>
          </p:nvSpPr>
          <p:spPr>
            <a:xfrm>
              <a:off x="1305632" y="255744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楕円 407">
              <a:extLst>
                <a:ext uri="{FF2B5EF4-FFF2-40B4-BE49-F238E27FC236}">
                  <a16:creationId xmlns:a16="http://schemas.microsoft.com/office/drawing/2014/main" id="{A0EE97CF-4EC5-4B74-BDC3-E50CE883AE0C}"/>
                </a:ext>
              </a:extLst>
            </p:cNvPr>
            <p:cNvSpPr/>
            <p:nvPr/>
          </p:nvSpPr>
          <p:spPr>
            <a:xfrm>
              <a:off x="1395906" y="245490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楕円 408">
              <a:extLst>
                <a:ext uri="{FF2B5EF4-FFF2-40B4-BE49-F238E27FC236}">
                  <a16:creationId xmlns:a16="http://schemas.microsoft.com/office/drawing/2014/main" id="{E6B57B18-E895-4BAB-AC3E-F052D2360493}"/>
                </a:ext>
              </a:extLst>
            </p:cNvPr>
            <p:cNvSpPr/>
            <p:nvPr/>
          </p:nvSpPr>
          <p:spPr>
            <a:xfrm>
              <a:off x="1486180" y="236313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楕円 409">
              <a:extLst>
                <a:ext uri="{FF2B5EF4-FFF2-40B4-BE49-F238E27FC236}">
                  <a16:creationId xmlns:a16="http://schemas.microsoft.com/office/drawing/2014/main" id="{F3610D84-17E8-48B7-84C8-92A791812640}"/>
                </a:ext>
              </a:extLst>
            </p:cNvPr>
            <p:cNvSpPr/>
            <p:nvPr/>
          </p:nvSpPr>
          <p:spPr>
            <a:xfrm>
              <a:off x="1576454" y="260445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楕円 410">
              <a:extLst>
                <a:ext uri="{FF2B5EF4-FFF2-40B4-BE49-F238E27FC236}">
                  <a16:creationId xmlns:a16="http://schemas.microsoft.com/office/drawing/2014/main" id="{C898BA01-C7BE-4967-B0E5-F9B23DC391F7}"/>
                </a:ext>
              </a:extLst>
            </p:cNvPr>
            <p:cNvSpPr/>
            <p:nvPr/>
          </p:nvSpPr>
          <p:spPr>
            <a:xfrm>
              <a:off x="1666728" y="228695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楕円 411">
              <a:extLst>
                <a:ext uri="{FF2B5EF4-FFF2-40B4-BE49-F238E27FC236}">
                  <a16:creationId xmlns:a16="http://schemas.microsoft.com/office/drawing/2014/main" id="{41E786F2-ED6B-45FF-B308-9D3595F6DCA4}"/>
                </a:ext>
              </a:extLst>
            </p:cNvPr>
            <p:cNvSpPr/>
            <p:nvPr/>
          </p:nvSpPr>
          <p:spPr>
            <a:xfrm>
              <a:off x="1757002" y="267367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楕円 412">
              <a:extLst>
                <a:ext uri="{FF2B5EF4-FFF2-40B4-BE49-F238E27FC236}">
                  <a16:creationId xmlns:a16="http://schemas.microsoft.com/office/drawing/2014/main" id="{5DFF6BB0-782F-4C8F-A84E-D5F98199ED0D}"/>
                </a:ext>
              </a:extLst>
            </p:cNvPr>
            <p:cNvSpPr/>
            <p:nvPr/>
          </p:nvSpPr>
          <p:spPr>
            <a:xfrm>
              <a:off x="1847276" y="2344715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楕円 413">
              <a:extLst>
                <a:ext uri="{FF2B5EF4-FFF2-40B4-BE49-F238E27FC236}">
                  <a16:creationId xmlns:a16="http://schemas.microsoft.com/office/drawing/2014/main" id="{C4E75B80-AC64-4DE5-8B59-2CE2F40B32F8}"/>
                </a:ext>
              </a:extLst>
            </p:cNvPr>
            <p:cNvSpPr/>
            <p:nvPr/>
          </p:nvSpPr>
          <p:spPr>
            <a:xfrm>
              <a:off x="1937550" y="243017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楕円 414">
              <a:extLst>
                <a:ext uri="{FF2B5EF4-FFF2-40B4-BE49-F238E27FC236}">
                  <a16:creationId xmlns:a16="http://schemas.microsoft.com/office/drawing/2014/main" id="{B568D9C3-C1FA-4313-B67C-9DE878B7C509}"/>
                </a:ext>
              </a:extLst>
            </p:cNvPr>
            <p:cNvSpPr/>
            <p:nvPr/>
          </p:nvSpPr>
          <p:spPr>
            <a:xfrm>
              <a:off x="2027824" y="251255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楕円 415">
              <a:extLst>
                <a:ext uri="{FF2B5EF4-FFF2-40B4-BE49-F238E27FC236}">
                  <a16:creationId xmlns:a16="http://schemas.microsoft.com/office/drawing/2014/main" id="{5A8D141A-9040-43F7-984B-2ABFE25016F1}"/>
                </a:ext>
              </a:extLst>
            </p:cNvPr>
            <p:cNvSpPr/>
            <p:nvPr/>
          </p:nvSpPr>
          <p:spPr>
            <a:xfrm>
              <a:off x="2118098" y="2332015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楕円 416">
              <a:extLst>
                <a:ext uri="{FF2B5EF4-FFF2-40B4-BE49-F238E27FC236}">
                  <a16:creationId xmlns:a16="http://schemas.microsoft.com/office/drawing/2014/main" id="{07C0A9E8-FD70-4FE0-8B46-40EEDF73D8A9}"/>
                </a:ext>
              </a:extLst>
            </p:cNvPr>
            <p:cNvSpPr/>
            <p:nvPr/>
          </p:nvSpPr>
          <p:spPr>
            <a:xfrm>
              <a:off x="2208372" y="255417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楕円 417">
              <a:extLst>
                <a:ext uri="{FF2B5EF4-FFF2-40B4-BE49-F238E27FC236}">
                  <a16:creationId xmlns:a16="http://schemas.microsoft.com/office/drawing/2014/main" id="{E6E5AC0D-0454-45A3-A4EA-99635421A726}"/>
                </a:ext>
              </a:extLst>
            </p:cNvPr>
            <p:cNvSpPr/>
            <p:nvPr/>
          </p:nvSpPr>
          <p:spPr>
            <a:xfrm>
              <a:off x="2298646" y="231518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楕円 418">
              <a:extLst>
                <a:ext uri="{FF2B5EF4-FFF2-40B4-BE49-F238E27FC236}">
                  <a16:creationId xmlns:a16="http://schemas.microsoft.com/office/drawing/2014/main" id="{B0FA9482-8405-4D53-B352-274D2826C186}"/>
                </a:ext>
              </a:extLst>
            </p:cNvPr>
            <p:cNvSpPr/>
            <p:nvPr/>
          </p:nvSpPr>
          <p:spPr>
            <a:xfrm>
              <a:off x="2388920" y="259657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楕円 419">
              <a:extLst>
                <a:ext uri="{FF2B5EF4-FFF2-40B4-BE49-F238E27FC236}">
                  <a16:creationId xmlns:a16="http://schemas.microsoft.com/office/drawing/2014/main" id="{2A3FF6A0-E9CC-4F51-B741-15C5135754CC}"/>
                </a:ext>
              </a:extLst>
            </p:cNvPr>
            <p:cNvSpPr/>
            <p:nvPr/>
          </p:nvSpPr>
          <p:spPr>
            <a:xfrm>
              <a:off x="2479194" y="1464675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楕円 420">
              <a:extLst>
                <a:ext uri="{FF2B5EF4-FFF2-40B4-BE49-F238E27FC236}">
                  <a16:creationId xmlns:a16="http://schemas.microsoft.com/office/drawing/2014/main" id="{18695130-9961-4836-8B9A-42AF1B988293}"/>
                </a:ext>
              </a:extLst>
            </p:cNvPr>
            <p:cNvSpPr/>
            <p:nvPr/>
          </p:nvSpPr>
          <p:spPr>
            <a:xfrm>
              <a:off x="2569468" y="2990711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楕円 421">
              <a:extLst>
                <a:ext uri="{FF2B5EF4-FFF2-40B4-BE49-F238E27FC236}">
                  <a16:creationId xmlns:a16="http://schemas.microsoft.com/office/drawing/2014/main" id="{028F7880-7685-4CF1-B6FC-A8EE9D412BDD}"/>
                </a:ext>
              </a:extLst>
            </p:cNvPr>
            <p:cNvSpPr/>
            <p:nvPr/>
          </p:nvSpPr>
          <p:spPr>
            <a:xfrm>
              <a:off x="2659742" y="275066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楕円 422">
              <a:extLst>
                <a:ext uri="{FF2B5EF4-FFF2-40B4-BE49-F238E27FC236}">
                  <a16:creationId xmlns:a16="http://schemas.microsoft.com/office/drawing/2014/main" id="{C643DDBB-DF75-457E-812B-0E51C4190E72}"/>
                </a:ext>
              </a:extLst>
            </p:cNvPr>
            <p:cNvSpPr/>
            <p:nvPr/>
          </p:nvSpPr>
          <p:spPr>
            <a:xfrm>
              <a:off x="2750016" y="258698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楕円 423">
              <a:extLst>
                <a:ext uri="{FF2B5EF4-FFF2-40B4-BE49-F238E27FC236}">
                  <a16:creationId xmlns:a16="http://schemas.microsoft.com/office/drawing/2014/main" id="{D077FA86-1C2B-49B0-9AE0-149BC8E8B596}"/>
                </a:ext>
              </a:extLst>
            </p:cNvPr>
            <p:cNvSpPr/>
            <p:nvPr/>
          </p:nvSpPr>
          <p:spPr>
            <a:xfrm>
              <a:off x="2840290" y="247110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楕円 424">
              <a:extLst>
                <a:ext uri="{FF2B5EF4-FFF2-40B4-BE49-F238E27FC236}">
                  <a16:creationId xmlns:a16="http://schemas.microsoft.com/office/drawing/2014/main" id="{0DCB1810-DC51-4581-9F9D-21A7088DFD3B}"/>
                </a:ext>
              </a:extLst>
            </p:cNvPr>
            <p:cNvSpPr/>
            <p:nvPr/>
          </p:nvSpPr>
          <p:spPr>
            <a:xfrm>
              <a:off x="2930564" y="2706091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楕円 425">
              <a:extLst>
                <a:ext uri="{FF2B5EF4-FFF2-40B4-BE49-F238E27FC236}">
                  <a16:creationId xmlns:a16="http://schemas.microsoft.com/office/drawing/2014/main" id="{55A0BC2C-F811-458C-BCA4-789060B76D74}"/>
                </a:ext>
              </a:extLst>
            </p:cNvPr>
            <p:cNvSpPr/>
            <p:nvPr/>
          </p:nvSpPr>
          <p:spPr>
            <a:xfrm>
              <a:off x="3020838" y="242414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楕円 426">
              <a:extLst>
                <a:ext uri="{FF2B5EF4-FFF2-40B4-BE49-F238E27FC236}">
                  <a16:creationId xmlns:a16="http://schemas.microsoft.com/office/drawing/2014/main" id="{4BD7AE3B-B05F-4E62-BFE3-893051307D9D}"/>
                </a:ext>
              </a:extLst>
            </p:cNvPr>
            <p:cNvSpPr/>
            <p:nvPr/>
          </p:nvSpPr>
          <p:spPr>
            <a:xfrm>
              <a:off x="3111112" y="245269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楕円 427">
              <a:extLst>
                <a:ext uri="{FF2B5EF4-FFF2-40B4-BE49-F238E27FC236}">
                  <a16:creationId xmlns:a16="http://schemas.microsoft.com/office/drawing/2014/main" id="{69D8B90D-4AE3-4AD0-AD83-24280D7045AD}"/>
                </a:ext>
              </a:extLst>
            </p:cNvPr>
            <p:cNvSpPr/>
            <p:nvPr/>
          </p:nvSpPr>
          <p:spPr>
            <a:xfrm>
              <a:off x="3201386" y="242856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楕円 428">
              <a:extLst>
                <a:ext uri="{FF2B5EF4-FFF2-40B4-BE49-F238E27FC236}">
                  <a16:creationId xmlns:a16="http://schemas.microsoft.com/office/drawing/2014/main" id="{B00F9A38-546F-4DA0-ADFF-4F0A39AAF9FB}"/>
                </a:ext>
              </a:extLst>
            </p:cNvPr>
            <p:cNvSpPr/>
            <p:nvPr/>
          </p:nvSpPr>
          <p:spPr>
            <a:xfrm>
              <a:off x="3291660" y="2322352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楕円 429">
              <a:extLst>
                <a:ext uri="{FF2B5EF4-FFF2-40B4-BE49-F238E27FC236}">
                  <a16:creationId xmlns:a16="http://schemas.microsoft.com/office/drawing/2014/main" id="{6B8A137A-74A2-44E9-992B-97DB64D853B5}"/>
                </a:ext>
              </a:extLst>
            </p:cNvPr>
            <p:cNvSpPr/>
            <p:nvPr/>
          </p:nvSpPr>
          <p:spPr>
            <a:xfrm>
              <a:off x="3381934" y="252862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楕円 430">
              <a:extLst>
                <a:ext uri="{FF2B5EF4-FFF2-40B4-BE49-F238E27FC236}">
                  <a16:creationId xmlns:a16="http://schemas.microsoft.com/office/drawing/2014/main" id="{383FF9F7-A029-4C84-AC32-53ACA88B7476}"/>
                </a:ext>
              </a:extLst>
            </p:cNvPr>
            <p:cNvSpPr/>
            <p:nvPr/>
          </p:nvSpPr>
          <p:spPr>
            <a:xfrm>
              <a:off x="3472208" y="2263174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楕円 431">
              <a:extLst>
                <a:ext uri="{FF2B5EF4-FFF2-40B4-BE49-F238E27FC236}">
                  <a16:creationId xmlns:a16="http://schemas.microsoft.com/office/drawing/2014/main" id="{B44356A7-CE33-4650-A640-7A4B98F18E70}"/>
                </a:ext>
              </a:extLst>
            </p:cNvPr>
            <p:cNvSpPr/>
            <p:nvPr/>
          </p:nvSpPr>
          <p:spPr>
            <a:xfrm>
              <a:off x="3562482" y="2623176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楕円 432">
              <a:extLst>
                <a:ext uri="{FF2B5EF4-FFF2-40B4-BE49-F238E27FC236}">
                  <a16:creationId xmlns:a16="http://schemas.microsoft.com/office/drawing/2014/main" id="{4B8FEA19-C7C6-451C-B137-59088B434F65}"/>
                </a:ext>
              </a:extLst>
            </p:cNvPr>
            <p:cNvSpPr/>
            <p:nvPr/>
          </p:nvSpPr>
          <p:spPr>
            <a:xfrm>
              <a:off x="3652756" y="2397767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楕円 433">
              <a:extLst>
                <a:ext uri="{FF2B5EF4-FFF2-40B4-BE49-F238E27FC236}">
                  <a16:creationId xmlns:a16="http://schemas.microsoft.com/office/drawing/2014/main" id="{F5ADE026-6BA3-41A5-949D-98442D1C2C3E}"/>
                </a:ext>
              </a:extLst>
            </p:cNvPr>
            <p:cNvSpPr/>
            <p:nvPr/>
          </p:nvSpPr>
          <p:spPr>
            <a:xfrm>
              <a:off x="3743030" y="246318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楕円 434">
              <a:extLst>
                <a:ext uri="{FF2B5EF4-FFF2-40B4-BE49-F238E27FC236}">
                  <a16:creationId xmlns:a16="http://schemas.microsoft.com/office/drawing/2014/main" id="{6AB591AE-5CB6-478A-A241-FACA1C89B54E}"/>
                </a:ext>
              </a:extLst>
            </p:cNvPr>
            <p:cNvSpPr/>
            <p:nvPr/>
          </p:nvSpPr>
          <p:spPr>
            <a:xfrm>
              <a:off x="3833304" y="2552698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楕円 435">
              <a:extLst>
                <a:ext uri="{FF2B5EF4-FFF2-40B4-BE49-F238E27FC236}">
                  <a16:creationId xmlns:a16="http://schemas.microsoft.com/office/drawing/2014/main" id="{0BEDBB0A-7FCE-4C9F-8614-EF7A344DE185}"/>
                </a:ext>
              </a:extLst>
            </p:cNvPr>
            <p:cNvSpPr/>
            <p:nvPr/>
          </p:nvSpPr>
          <p:spPr>
            <a:xfrm>
              <a:off x="3923578" y="2307627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楕円 436">
              <a:extLst>
                <a:ext uri="{FF2B5EF4-FFF2-40B4-BE49-F238E27FC236}">
                  <a16:creationId xmlns:a16="http://schemas.microsoft.com/office/drawing/2014/main" id="{B3834DB1-CB85-42FB-8144-030751D789AD}"/>
                </a:ext>
              </a:extLst>
            </p:cNvPr>
            <p:cNvSpPr/>
            <p:nvPr/>
          </p:nvSpPr>
          <p:spPr>
            <a:xfrm>
              <a:off x="4013852" y="2498460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楕円 437">
              <a:extLst>
                <a:ext uri="{FF2B5EF4-FFF2-40B4-BE49-F238E27FC236}">
                  <a16:creationId xmlns:a16="http://schemas.microsoft.com/office/drawing/2014/main" id="{78280374-5407-47FC-9901-A526F1D82801}"/>
                </a:ext>
              </a:extLst>
            </p:cNvPr>
            <p:cNvSpPr/>
            <p:nvPr/>
          </p:nvSpPr>
          <p:spPr>
            <a:xfrm>
              <a:off x="4104126" y="2320449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楕円 438">
              <a:extLst>
                <a:ext uri="{FF2B5EF4-FFF2-40B4-BE49-F238E27FC236}">
                  <a16:creationId xmlns:a16="http://schemas.microsoft.com/office/drawing/2014/main" id="{5E9D371F-A497-46D5-B825-48AA81198EE9}"/>
                </a:ext>
              </a:extLst>
            </p:cNvPr>
            <p:cNvSpPr/>
            <p:nvPr/>
          </p:nvSpPr>
          <p:spPr>
            <a:xfrm>
              <a:off x="4194388" y="2474013"/>
              <a:ext cx="87646" cy="87646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0" name="直線コネクタ 439">
              <a:extLst>
                <a:ext uri="{FF2B5EF4-FFF2-40B4-BE49-F238E27FC236}">
                  <a16:creationId xmlns:a16="http://schemas.microsoft.com/office/drawing/2014/main" id="{C4299775-8D8B-4C65-B7B5-D098DAEB316F}"/>
                </a:ext>
              </a:extLst>
            </p:cNvPr>
            <p:cNvCxnSpPr>
              <a:cxnSpLocks/>
              <a:stCxn id="406" idx="5"/>
              <a:endCxn id="407" idx="1"/>
            </p:cNvCxnSpPr>
            <p:nvPr/>
          </p:nvCxnSpPr>
          <p:spPr>
            <a:xfrm>
              <a:off x="1290169" y="2439230"/>
              <a:ext cx="28298" cy="13105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直線コネクタ 440">
              <a:extLst>
                <a:ext uri="{FF2B5EF4-FFF2-40B4-BE49-F238E27FC236}">
                  <a16:creationId xmlns:a16="http://schemas.microsoft.com/office/drawing/2014/main" id="{F6B3B25A-AA9F-4BA3-BC6D-3B531C87E054}"/>
                </a:ext>
              </a:extLst>
            </p:cNvPr>
            <p:cNvCxnSpPr>
              <a:cxnSpLocks/>
              <a:stCxn id="407" idx="7"/>
              <a:endCxn id="408" idx="3"/>
            </p:cNvCxnSpPr>
            <p:nvPr/>
          </p:nvCxnSpPr>
          <p:spPr>
            <a:xfrm flipV="1">
              <a:off x="1380443" y="2529719"/>
              <a:ext cx="28298" cy="405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直線コネクタ 441">
              <a:extLst>
                <a:ext uri="{FF2B5EF4-FFF2-40B4-BE49-F238E27FC236}">
                  <a16:creationId xmlns:a16="http://schemas.microsoft.com/office/drawing/2014/main" id="{99BF41E2-348C-4A56-A8B9-B228943AAB98}"/>
                </a:ext>
              </a:extLst>
            </p:cNvPr>
            <p:cNvCxnSpPr>
              <a:stCxn id="408" idx="7"/>
              <a:endCxn id="409" idx="3"/>
            </p:cNvCxnSpPr>
            <p:nvPr/>
          </p:nvCxnSpPr>
          <p:spPr>
            <a:xfrm flipV="1">
              <a:off x="1470717" y="2437949"/>
              <a:ext cx="28298" cy="2979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直線コネクタ 442">
              <a:extLst>
                <a:ext uri="{FF2B5EF4-FFF2-40B4-BE49-F238E27FC236}">
                  <a16:creationId xmlns:a16="http://schemas.microsoft.com/office/drawing/2014/main" id="{056DB011-BCFF-4D98-8156-7E1CB801727E}"/>
                </a:ext>
              </a:extLst>
            </p:cNvPr>
            <p:cNvCxnSpPr>
              <a:stCxn id="409" idx="5"/>
              <a:endCxn id="410" idx="1"/>
            </p:cNvCxnSpPr>
            <p:nvPr/>
          </p:nvCxnSpPr>
          <p:spPr>
            <a:xfrm>
              <a:off x="1560991" y="2437949"/>
              <a:ext cx="28298" cy="17934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直線コネクタ 443">
              <a:extLst>
                <a:ext uri="{FF2B5EF4-FFF2-40B4-BE49-F238E27FC236}">
                  <a16:creationId xmlns:a16="http://schemas.microsoft.com/office/drawing/2014/main" id="{0166E92D-6764-4385-8B5D-43F59FACD353}"/>
                </a:ext>
              </a:extLst>
            </p:cNvPr>
            <p:cNvCxnSpPr>
              <a:stCxn id="410" idx="7"/>
              <a:endCxn id="411" idx="3"/>
            </p:cNvCxnSpPr>
            <p:nvPr/>
          </p:nvCxnSpPr>
          <p:spPr>
            <a:xfrm flipV="1">
              <a:off x="1651265" y="2361761"/>
              <a:ext cx="28298" cy="2555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直線コネクタ 444">
              <a:extLst>
                <a:ext uri="{FF2B5EF4-FFF2-40B4-BE49-F238E27FC236}">
                  <a16:creationId xmlns:a16="http://schemas.microsoft.com/office/drawing/2014/main" id="{0507DFA7-5787-4662-BBEB-8C1CF7BAA06C}"/>
                </a:ext>
              </a:extLst>
            </p:cNvPr>
            <p:cNvCxnSpPr>
              <a:stCxn id="411" idx="5"/>
              <a:endCxn id="412" idx="1"/>
            </p:cNvCxnSpPr>
            <p:nvPr/>
          </p:nvCxnSpPr>
          <p:spPr>
            <a:xfrm>
              <a:off x="1741539" y="2361761"/>
              <a:ext cx="28298" cy="32475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直線コネクタ 445">
              <a:extLst>
                <a:ext uri="{FF2B5EF4-FFF2-40B4-BE49-F238E27FC236}">
                  <a16:creationId xmlns:a16="http://schemas.microsoft.com/office/drawing/2014/main" id="{2946AA01-D99E-4333-A5BC-190482E8354B}"/>
                </a:ext>
              </a:extLst>
            </p:cNvPr>
            <p:cNvCxnSpPr>
              <a:cxnSpLocks/>
              <a:stCxn id="412" idx="7"/>
              <a:endCxn id="413" idx="3"/>
            </p:cNvCxnSpPr>
            <p:nvPr/>
          </p:nvCxnSpPr>
          <p:spPr>
            <a:xfrm flipV="1">
              <a:off x="1831813" y="2419526"/>
              <a:ext cx="28298" cy="2669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直線コネクタ 446">
              <a:extLst>
                <a:ext uri="{FF2B5EF4-FFF2-40B4-BE49-F238E27FC236}">
                  <a16:creationId xmlns:a16="http://schemas.microsoft.com/office/drawing/2014/main" id="{4F5B84FD-697B-4570-9B93-B1EE46BC890E}"/>
                </a:ext>
              </a:extLst>
            </p:cNvPr>
            <p:cNvCxnSpPr>
              <a:stCxn id="413" idx="5"/>
              <a:endCxn id="414" idx="1"/>
            </p:cNvCxnSpPr>
            <p:nvPr/>
          </p:nvCxnSpPr>
          <p:spPr>
            <a:xfrm>
              <a:off x="1922087" y="2419526"/>
              <a:ext cx="28298" cy="2348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直線コネクタ 447">
              <a:extLst>
                <a:ext uri="{FF2B5EF4-FFF2-40B4-BE49-F238E27FC236}">
                  <a16:creationId xmlns:a16="http://schemas.microsoft.com/office/drawing/2014/main" id="{EC520888-3764-4CFD-B4FB-563E1FBAA0FF}"/>
                </a:ext>
              </a:extLst>
            </p:cNvPr>
            <p:cNvCxnSpPr>
              <a:cxnSpLocks/>
              <a:stCxn id="414" idx="6"/>
              <a:endCxn id="415" idx="2"/>
            </p:cNvCxnSpPr>
            <p:nvPr/>
          </p:nvCxnSpPr>
          <p:spPr>
            <a:xfrm>
              <a:off x="2025196" y="2474001"/>
              <a:ext cx="2628" cy="823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直線コネクタ 448">
              <a:extLst>
                <a:ext uri="{FF2B5EF4-FFF2-40B4-BE49-F238E27FC236}">
                  <a16:creationId xmlns:a16="http://schemas.microsoft.com/office/drawing/2014/main" id="{D914A0A6-E9B9-4302-B0DF-0F78ABCEC71B}"/>
                </a:ext>
              </a:extLst>
            </p:cNvPr>
            <p:cNvCxnSpPr>
              <a:stCxn id="415" idx="7"/>
              <a:endCxn id="416" idx="3"/>
            </p:cNvCxnSpPr>
            <p:nvPr/>
          </p:nvCxnSpPr>
          <p:spPr>
            <a:xfrm flipV="1">
              <a:off x="2102635" y="2406826"/>
              <a:ext cx="28298" cy="11855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直線コネクタ 449">
              <a:extLst>
                <a:ext uri="{FF2B5EF4-FFF2-40B4-BE49-F238E27FC236}">
                  <a16:creationId xmlns:a16="http://schemas.microsoft.com/office/drawing/2014/main" id="{A6FD6D67-B49D-4784-8A79-FB5AE756DB2D}"/>
                </a:ext>
              </a:extLst>
            </p:cNvPr>
            <p:cNvCxnSpPr>
              <a:stCxn id="416" idx="5"/>
              <a:endCxn id="417" idx="1"/>
            </p:cNvCxnSpPr>
            <p:nvPr/>
          </p:nvCxnSpPr>
          <p:spPr>
            <a:xfrm>
              <a:off x="2192909" y="2406826"/>
              <a:ext cx="28298" cy="16017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直線コネクタ 450">
              <a:extLst>
                <a:ext uri="{FF2B5EF4-FFF2-40B4-BE49-F238E27FC236}">
                  <a16:creationId xmlns:a16="http://schemas.microsoft.com/office/drawing/2014/main" id="{6882B778-1B2A-4095-9D02-D3EA4583598F}"/>
                </a:ext>
              </a:extLst>
            </p:cNvPr>
            <p:cNvCxnSpPr>
              <a:stCxn id="417" idx="7"/>
              <a:endCxn id="418" idx="3"/>
            </p:cNvCxnSpPr>
            <p:nvPr/>
          </p:nvCxnSpPr>
          <p:spPr>
            <a:xfrm flipV="1">
              <a:off x="2283183" y="2390000"/>
              <a:ext cx="28298" cy="17700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直線コネクタ 451">
              <a:extLst>
                <a:ext uri="{FF2B5EF4-FFF2-40B4-BE49-F238E27FC236}">
                  <a16:creationId xmlns:a16="http://schemas.microsoft.com/office/drawing/2014/main" id="{32FE4C64-8648-45B1-BADA-3FB16B6022AD}"/>
                </a:ext>
              </a:extLst>
            </p:cNvPr>
            <p:cNvCxnSpPr>
              <a:stCxn id="418" idx="5"/>
              <a:endCxn id="419" idx="1"/>
            </p:cNvCxnSpPr>
            <p:nvPr/>
          </p:nvCxnSpPr>
          <p:spPr>
            <a:xfrm>
              <a:off x="2373457" y="2390000"/>
              <a:ext cx="28298" cy="21940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直線コネクタ 452">
              <a:extLst>
                <a:ext uri="{FF2B5EF4-FFF2-40B4-BE49-F238E27FC236}">
                  <a16:creationId xmlns:a16="http://schemas.microsoft.com/office/drawing/2014/main" id="{BA2E8EF7-0321-4155-8E40-BAFDDDC7471A}"/>
                </a:ext>
              </a:extLst>
            </p:cNvPr>
            <p:cNvCxnSpPr>
              <a:cxnSpLocks/>
              <a:stCxn id="419" idx="0"/>
              <a:endCxn id="420" idx="3"/>
            </p:cNvCxnSpPr>
            <p:nvPr/>
          </p:nvCxnSpPr>
          <p:spPr>
            <a:xfrm flipV="1">
              <a:off x="2432743" y="1539486"/>
              <a:ext cx="59286" cy="105708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直線コネクタ 453">
              <a:extLst>
                <a:ext uri="{FF2B5EF4-FFF2-40B4-BE49-F238E27FC236}">
                  <a16:creationId xmlns:a16="http://schemas.microsoft.com/office/drawing/2014/main" id="{F9409EAD-3593-452A-BFE3-49E039435A21}"/>
                </a:ext>
              </a:extLst>
            </p:cNvPr>
            <p:cNvCxnSpPr>
              <a:stCxn id="420" idx="5"/>
              <a:endCxn id="421" idx="0"/>
            </p:cNvCxnSpPr>
            <p:nvPr/>
          </p:nvCxnSpPr>
          <p:spPr>
            <a:xfrm>
              <a:off x="2554005" y="1539486"/>
              <a:ext cx="59286" cy="145122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直線コネクタ 454">
              <a:extLst>
                <a:ext uri="{FF2B5EF4-FFF2-40B4-BE49-F238E27FC236}">
                  <a16:creationId xmlns:a16="http://schemas.microsoft.com/office/drawing/2014/main" id="{C630EA32-DC84-4D57-AC4B-4441A5B81886}"/>
                </a:ext>
              </a:extLst>
            </p:cNvPr>
            <p:cNvCxnSpPr>
              <a:cxnSpLocks/>
              <a:stCxn id="421" idx="7"/>
              <a:endCxn id="422" idx="3"/>
            </p:cNvCxnSpPr>
            <p:nvPr/>
          </p:nvCxnSpPr>
          <p:spPr>
            <a:xfrm flipV="1">
              <a:off x="2644279" y="2825480"/>
              <a:ext cx="28298" cy="17806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直線コネクタ 455">
              <a:extLst>
                <a:ext uri="{FF2B5EF4-FFF2-40B4-BE49-F238E27FC236}">
                  <a16:creationId xmlns:a16="http://schemas.microsoft.com/office/drawing/2014/main" id="{31DE756E-C6DE-442F-85CB-311520FCE33D}"/>
                </a:ext>
              </a:extLst>
            </p:cNvPr>
            <p:cNvCxnSpPr>
              <a:cxnSpLocks/>
              <a:stCxn id="422" idx="7"/>
              <a:endCxn id="423" idx="3"/>
            </p:cNvCxnSpPr>
            <p:nvPr/>
          </p:nvCxnSpPr>
          <p:spPr>
            <a:xfrm flipV="1">
              <a:off x="2734553" y="2661791"/>
              <a:ext cx="28298" cy="10171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直線コネクタ 456">
              <a:extLst>
                <a:ext uri="{FF2B5EF4-FFF2-40B4-BE49-F238E27FC236}">
                  <a16:creationId xmlns:a16="http://schemas.microsoft.com/office/drawing/2014/main" id="{7EB03479-A896-493A-BC6E-6989DA3C4B25}"/>
                </a:ext>
              </a:extLst>
            </p:cNvPr>
            <p:cNvCxnSpPr>
              <a:cxnSpLocks/>
              <a:stCxn id="423" idx="7"/>
              <a:endCxn id="424" idx="3"/>
            </p:cNvCxnSpPr>
            <p:nvPr/>
          </p:nvCxnSpPr>
          <p:spPr>
            <a:xfrm flipV="1">
              <a:off x="2824827" y="2545917"/>
              <a:ext cx="28298" cy="5389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直線コネクタ 457">
              <a:extLst>
                <a:ext uri="{FF2B5EF4-FFF2-40B4-BE49-F238E27FC236}">
                  <a16:creationId xmlns:a16="http://schemas.microsoft.com/office/drawing/2014/main" id="{4363A2ED-6E7F-4B1E-BBB7-890A14D47D29}"/>
                </a:ext>
              </a:extLst>
            </p:cNvPr>
            <p:cNvCxnSpPr>
              <a:cxnSpLocks/>
              <a:stCxn id="424" idx="5"/>
              <a:endCxn id="425" idx="1"/>
            </p:cNvCxnSpPr>
            <p:nvPr/>
          </p:nvCxnSpPr>
          <p:spPr>
            <a:xfrm>
              <a:off x="2915101" y="2545916"/>
              <a:ext cx="28298" cy="17301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直線コネクタ 458">
              <a:extLst>
                <a:ext uri="{FF2B5EF4-FFF2-40B4-BE49-F238E27FC236}">
                  <a16:creationId xmlns:a16="http://schemas.microsoft.com/office/drawing/2014/main" id="{4226CC75-28D0-43E2-AF5E-115342317885}"/>
                </a:ext>
              </a:extLst>
            </p:cNvPr>
            <p:cNvCxnSpPr>
              <a:stCxn id="425" idx="7"/>
              <a:endCxn id="426" idx="3"/>
            </p:cNvCxnSpPr>
            <p:nvPr/>
          </p:nvCxnSpPr>
          <p:spPr>
            <a:xfrm flipV="1">
              <a:off x="3005375" y="2498953"/>
              <a:ext cx="28298" cy="21997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直線コネクタ 459">
              <a:extLst>
                <a:ext uri="{FF2B5EF4-FFF2-40B4-BE49-F238E27FC236}">
                  <a16:creationId xmlns:a16="http://schemas.microsoft.com/office/drawing/2014/main" id="{F57578D2-F35B-4A3E-9BED-C04AB0A050AF}"/>
                </a:ext>
              </a:extLst>
            </p:cNvPr>
            <p:cNvCxnSpPr>
              <a:cxnSpLocks/>
              <a:stCxn id="426" idx="6"/>
              <a:endCxn id="427" idx="2"/>
            </p:cNvCxnSpPr>
            <p:nvPr/>
          </p:nvCxnSpPr>
          <p:spPr>
            <a:xfrm>
              <a:off x="3108484" y="2467966"/>
              <a:ext cx="2628" cy="2855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直線コネクタ 460">
              <a:extLst>
                <a:ext uri="{FF2B5EF4-FFF2-40B4-BE49-F238E27FC236}">
                  <a16:creationId xmlns:a16="http://schemas.microsoft.com/office/drawing/2014/main" id="{1C7CD744-4DBD-49AB-86C2-25C32E1ABFEC}"/>
                </a:ext>
              </a:extLst>
            </p:cNvPr>
            <p:cNvCxnSpPr>
              <a:cxnSpLocks/>
              <a:stCxn id="427" idx="6"/>
              <a:endCxn id="428" idx="2"/>
            </p:cNvCxnSpPr>
            <p:nvPr/>
          </p:nvCxnSpPr>
          <p:spPr>
            <a:xfrm flipV="1">
              <a:off x="3198758" y="2472391"/>
              <a:ext cx="2628" cy="2412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直線コネクタ 461">
              <a:extLst>
                <a:ext uri="{FF2B5EF4-FFF2-40B4-BE49-F238E27FC236}">
                  <a16:creationId xmlns:a16="http://schemas.microsoft.com/office/drawing/2014/main" id="{FE01A0CC-0BF1-4695-B91F-D61B0C36F1D4}"/>
                </a:ext>
              </a:extLst>
            </p:cNvPr>
            <p:cNvCxnSpPr>
              <a:cxnSpLocks/>
              <a:stCxn id="428" idx="7"/>
              <a:endCxn id="429" idx="3"/>
            </p:cNvCxnSpPr>
            <p:nvPr/>
          </p:nvCxnSpPr>
          <p:spPr>
            <a:xfrm flipV="1">
              <a:off x="3276197" y="2397163"/>
              <a:ext cx="28298" cy="4424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直線コネクタ 462">
              <a:extLst>
                <a:ext uri="{FF2B5EF4-FFF2-40B4-BE49-F238E27FC236}">
                  <a16:creationId xmlns:a16="http://schemas.microsoft.com/office/drawing/2014/main" id="{C4949F35-52AE-4FB8-92E8-40D5DF0D64C6}"/>
                </a:ext>
              </a:extLst>
            </p:cNvPr>
            <p:cNvCxnSpPr>
              <a:cxnSpLocks/>
              <a:stCxn id="429" idx="5"/>
              <a:endCxn id="430" idx="1"/>
            </p:cNvCxnSpPr>
            <p:nvPr/>
          </p:nvCxnSpPr>
          <p:spPr>
            <a:xfrm>
              <a:off x="3366471" y="2397163"/>
              <a:ext cx="28298" cy="14429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直線コネクタ 463">
              <a:extLst>
                <a:ext uri="{FF2B5EF4-FFF2-40B4-BE49-F238E27FC236}">
                  <a16:creationId xmlns:a16="http://schemas.microsoft.com/office/drawing/2014/main" id="{50487371-95D8-40EC-BDCE-1A8158E39DB7}"/>
                </a:ext>
              </a:extLst>
            </p:cNvPr>
            <p:cNvCxnSpPr>
              <a:stCxn id="430" idx="7"/>
              <a:endCxn id="431" idx="3"/>
            </p:cNvCxnSpPr>
            <p:nvPr/>
          </p:nvCxnSpPr>
          <p:spPr>
            <a:xfrm flipV="1">
              <a:off x="3456745" y="2337985"/>
              <a:ext cx="28298" cy="20347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直線コネクタ 464">
              <a:extLst>
                <a:ext uri="{FF2B5EF4-FFF2-40B4-BE49-F238E27FC236}">
                  <a16:creationId xmlns:a16="http://schemas.microsoft.com/office/drawing/2014/main" id="{E5F70AED-F4FC-4E9E-B709-21367611B4BB}"/>
                </a:ext>
              </a:extLst>
            </p:cNvPr>
            <p:cNvCxnSpPr>
              <a:cxnSpLocks/>
              <a:stCxn id="431" idx="5"/>
              <a:endCxn id="432" idx="1"/>
            </p:cNvCxnSpPr>
            <p:nvPr/>
          </p:nvCxnSpPr>
          <p:spPr>
            <a:xfrm>
              <a:off x="3547019" y="2337985"/>
              <a:ext cx="28298" cy="29802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直線コネクタ 465">
              <a:extLst>
                <a:ext uri="{FF2B5EF4-FFF2-40B4-BE49-F238E27FC236}">
                  <a16:creationId xmlns:a16="http://schemas.microsoft.com/office/drawing/2014/main" id="{109642BD-9036-4FA0-B02E-16746305346D}"/>
                </a:ext>
              </a:extLst>
            </p:cNvPr>
            <p:cNvCxnSpPr>
              <a:cxnSpLocks/>
              <a:stCxn id="432" idx="7"/>
              <a:endCxn id="433" idx="3"/>
            </p:cNvCxnSpPr>
            <p:nvPr/>
          </p:nvCxnSpPr>
          <p:spPr>
            <a:xfrm flipV="1">
              <a:off x="3637293" y="2472578"/>
              <a:ext cx="28298" cy="1634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直線コネクタ 466">
              <a:extLst>
                <a:ext uri="{FF2B5EF4-FFF2-40B4-BE49-F238E27FC236}">
                  <a16:creationId xmlns:a16="http://schemas.microsoft.com/office/drawing/2014/main" id="{31430DE3-C383-442E-A025-CD99462F5E0D}"/>
                </a:ext>
              </a:extLst>
            </p:cNvPr>
            <p:cNvCxnSpPr>
              <a:cxnSpLocks/>
              <a:stCxn id="433" idx="6"/>
              <a:endCxn id="434" idx="1"/>
            </p:cNvCxnSpPr>
            <p:nvPr/>
          </p:nvCxnSpPr>
          <p:spPr>
            <a:xfrm>
              <a:off x="3740402" y="2441590"/>
              <a:ext cx="15463" cy="344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直線コネクタ 467">
              <a:extLst>
                <a:ext uri="{FF2B5EF4-FFF2-40B4-BE49-F238E27FC236}">
                  <a16:creationId xmlns:a16="http://schemas.microsoft.com/office/drawing/2014/main" id="{BEA3DAB9-829E-4FC3-AAC6-C7276B6D8067}"/>
                </a:ext>
              </a:extLst>
            </p:cNvPr>
            <p:cNvCxnSpPr>
              <a:cxnSpLocks/>
              <a:stCxn id="434" idx="6"/>
              <a:endCxn id="435" idx="1"/>
            </p:cNvCxnSpPr>
            <p:nvPr/>
          </p:nvCxnSpPr>
          <p:spPr>
            <a:xfrm>
              <a:off x="3830676" y="2507011"/>
              <a:ext cx="15463" cy="5852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直線コネクタ 468">
              <a:extLst>
                <a:ext uri="{FF2B5EF4-FFF2-40B4-BE49-F238E27FC236}">
                  <a16:creationId xmlns:a16="http://schemas.microsoft.com/office/drawing/2014/main" id="{5D0BAF2A-2BA5-4AE5-B467-10B8A3051705}"/>
                </a:ext>
              </a:extLst>
            </p:cNvPr>
            <p:cNvCxnSpPr>
              <a:stCxn id="435" idx="7"/>
              <a:endCxn id="436" idx="3"/>
            </p:cNvCxnSpPr>
            <p:nvPr/>
          </p:nvCxnSpPr>
          <p:spPr>
            <a:xfrm flipV="1">
              <a:off x="3908115" y="2382438"/>
              <a:ext cx="28298" cy="18309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直線コネクタ 469">
              <a:extLst>
                <a:ext uri="{FF2B5EF4-FFF2-40B4-BE49-F238E27FC236}">
                  <a16:creationId xmlns:a16="http://schemas.microsoft.com/office/drawing/2014/main" id="{05D11A3E-A5EE-4966-B8DF-9A8A13C5F1A5}"/>
                </a:ext>
              </a:extLst>
            </p:cNvPr>
            <p:cNvCxnSpPr>
              <a:stCxn id="436" idx="5"/>
              <a:endCxn id="437" idx="1"/>
            </p:cNvCxnSpPr>
            <p:nvPr/>
          </p:nvCxnSpPr>
          <p:spPr>
            <a:xfrm>
              <a:off x="3998389" y="2382438"/>
              <a:ext cx="28298" cy="12885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直線コネクタ 470">
              <a:extLst>
                <a:ext uri="{FF2B5EF4-FFF2-40B4-BE49-F238E27FC236}">
                  <a16:creationId xmlns:a16="http://schemas.microsoft.com/office/drawing/2014/main" id="{52F27731-6E2C-4FF9-B49C-BFA2ADB86397}"/>
                </a:ext>
              </a:extLst>
            </p:cNvPr>
            <p:cNvCxnSpPr>
              <a:stCxn id="437" idx="7"/>
              <a:endCxn id="438" idx="3"/>
            </p:cNvCxnSpPr>
            <p:nvPr/>
          </p:nvCxnSpPr>
          <p:spPr>
            <a:xfrm flipV="1">
              <a:off x="4088663" y="2395260"/>
              <a:ext cx="28298" cy="11603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直線コネクタ 471">
              <a:extLst>
                <a:ext uri="{FF2B5EF4-FFF2-40B4-BE49-F238E27FC236}">
                  <a16:creationId xmlns:a16="http://schemas.microsoft.com/office/drawing/2014/main" id="{A0EDF560-0856-4CDC-8CDC-D4C195E26474}"/>
                </a:ext>
              </a:extLst>
            </p:cNvPr>
            <p:cNvCxnSpPr>
              <a:stCxn id="438" idx="5"/>
              <a:endCxn id="439" idx="1"/>
            </p:cNvCxnSpPr>
            <p:nvPr/>
          </p:nvCxnSpPr>
          <p:spPr>
            <a:xfrm>
              <a:off x="4178937" y="2395260"/>
              <a:ext cx="28286" cy="9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3" name="グループ化 472">
            <a:extLst>
              <a:ext uri="{FF2B5EF4-FFF2-40B4-BE49-F238E27FC236}">
                <a16:creationId xmlns:a16="http://schemas.microsoft.com/office/drawing/2014/main" id="{4643E913-4302-4295-A1A7-4C61943DCBC0}"/>
              </a:ext>
            </a:extLst>
          </p:cNvPr>
          <p:cNvGrpSpPr/>
          <p:nvPr/>
        </p:nvGrpSpPr>
        <p:grpSpPr>
          <a:xfrm>
            <a:off x="5415190" y="2915906"/>
            <a:ext cx="3066676" cy="1581886"/>
            <a:chOff x="1215358" y="1464675"/>
            <a:chExt cx="3066676" cy="1613682"/>
          </a:xfrm>
        </p:grpSpPr>
        <p:sp>
          <p:nvSpPr>
            <p:cNvPr id="474" name="楕円 473">
              <a:extLst>
                <a:ext uri="{FF2B5EF4-FFF2-40B4-BE49-F238E27FC236}">
                  <a16:creationId xmlns:a16="http://schemas.microsoft.com/office/drawing/2014/main" id="{5361B1B4-B1CE-4FE3-9253-D30742415D11}"/>
                </a:ext>
              </a:extLst>
            </p:cNvPr>
            <p:cNvSpPr/>
            <p:nvPr/>
          </p:nvSpPr>
          <p:spPr>
            <a:xfrm>
              <a:off x="1215358" y="236441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楕円 474">
              <a:extLst>
                <a:ext uri="{FF2B5EF4-FFF2-40B4-BE49-F238E27FC236}">
                  <a16:creationId xmlns:a16="http://schemas.microsoft.com/office/drawing/2014/main" id="{B0100EE0-C85D-479D-811B-8284086ADB91}"/>
                </a:ext>
              </a:extLst>
            </p:cNvPr>
            <p:cNvSpPr/>
            <p:nvPr/>
          </p:nvSpPr>
          <p:spPr>
            <a:xfrm>
              <a:off x="1305632" y="255744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楕円 475">
              <a:extLst>
                <a:ext uri="{FF2B5EF4-FFF2-40B4-BE49-F238E27FC236}">
                  <a16:creationId xmlns:a16="http://schemas.microsoft.com/office/drawing/2014/main" id="{556DF2DA-53AF-4CF7-B141-3D0CBA3DD051}"/>
                </a:ext>
              </a:extLst>
            </p:cNvPr>
            <p:cNvSpPr/>
            <p:nvPr/>
          </p:nvSpPr>
          <p:spPr>
            <a:xfrm>
              <a:off x="1395906" y="245490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楕円 476">
              <a:extLst>
                <a:ext uri="{FF2B5EF4-FFF2-40B4-BE49-F238E27FC236}">
                  <a16:creationId xmlns:a16="http://schemas.microsoft.com/office/drawing/2014/main" id="{EF12D8CC-9547-4768-894F-F015E2B943C5}"/>
                </a:ext>
              </a:extLst>
            </p:cNvPr>
            <p:cNvSpPr/>
            <p:nvPr/>
          </p:nvSpPr>
          <p:spPr>
            <a:xfrm>
              <a:off x="1486180" y="236313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楕円 477">
              <a:extLst>
                <a:ext uri="{FF2B5EF4-FFF2-40B4-BE49-F238E27FC236}">
                  <a16:creationId xmlns:a16="http://schemas.microsoft.com/office/drawing/2014/main" id="{E9436D72-C7B1-447E-B801-C4DB15E25468}"/>
                </a:ext>
              </a:extLst>
            </p:cNvPr>
            <p:cNvSpPr/>
            <p:nvPr/>
          </p:nvSpPr>
          <p:spPr>
            <a:xfrm>
              <a:off x="1576454" y="260445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楕円 478">
              <a:extLst>
                <a:ext uri="{FF2B5EF4-FFF2-40B4-BE49-F238E27FC236}">
                  <a16:creationId xmlns:a16="http://schemas.microsoft.com/office/drawing/2014/main" id="{1C10281D-424B-4DF8-8E8E-C847A75FF287}"/>
                </a:ext>
              </a:extLst>
            </p:cNvPr>
            <p:cNvSpPr/>
            <p:nvPr/>
          </p:nvSpPr>
          <p:spPr>
            <a:xfrm>
              <a:off x="1666728" y="228695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楕円 479">
              <a:extLst>
                <a:ext uri="{FF2B5EF4-FFF2-40B4-BE49-F238E27FC236}">
                  <a16:creationId xmlns:a16="http://schemas.microsoft.com/office/drawing/2014/main" id="{568476E0-BE19-4450-9487-383A14A51F27}"/>
                </a:ext>
              </a:extLst>
            </p:cNvPr>
            <p:cNvSpPr/>
            <p:nvPr/>
          </p:nvSpPr>
          <p:spPr>
            <a:xfrm>
              <a:off x="1757002" y="267367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楕円 480">
              <a:extLst>
                <a:ext uri="{FF2B5EF4-FFF2-40B4-BE49-F238E27FC236}">
                  <a16:creationId xmlns:a16="http://schemas.microsoft.com/office/drawing/2014/main" id="{88BBA2D1-6E6C-4508-B0A6-51971682EA26}"/>
                </a:ext>
              </a:extLst>
            </p:cNvPr>
            <p:cNvSpPr/>
            <p:nvPr/>
          </p:nvSpPr>
          <p:spPr>
            <a:xfrm>
              <a:off x="1847276" y="2344715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楕円 481">
              <a:extLst>
                <a:ext uri="{FF2B5EF4-FFF2-40B4-BE49-F238E27FC236}">
                  <a16:creationId xmlns:a16="http://schemas.microsoft.com/office/drawing/2014/main" id="{4D2EE1D9-3B08-4170-8266-BD5DCF9692A6}"/>
                </a:ext>
              </a:extLst>
            </p:cNvPr>
            <p:cNvSpPr/>
            <p:nvPr/>
          </p:nvSpPr>
          <p:spPr>
            <a:xfrm>
              <a:off x="1937550" y="243017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楕円 482">
              <a:extLst>
                <a:ext uri="{FF2B5EF4-FFF2-40B4-BE49-F238E27FC236}">
                  <a16:creationId xmlns:a16="http://schemas.microsoft.com/office/drawing/2014/main" id="{F3475857-F45E-4CF4-AE09-69A391959CB6}"/>
                </a:ext>
              </a:extLst>
            </p:cNvPr>
            <p:cNvSpPr/>
            <p:nvPr/>
          </p:nvSpPr>
          <p:spPr>
            <a:xfrm>
              <a:off x="2027824" y="251255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楕円 483">
              <a:extLst>
                <a:ext uri="{FF2B5EF4-FFF2-40B4-BE49-F238E27FC236}">
                  <a16:creationId xmlns:a16="http://schemas.microsoft.com/office/drawing/2014/main" id="{BB55ACD5-AFD8-4AF3-81E6-50851211339C}"/>
                </a:ext>
              </a:extLst>
            </p:cNvPr>
            <p:cNvSpPr/>
            <p:nvPr/>
          </p:nvSpPr>
          <p:spPr>
            <a:xfrm>
              <a:off x="2118098" y="2332015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楕円 484">
              <a:extLst>
                <a:ext uri="{FF2B5EF4-FFF2-40B4-BE49-F238E27FC236}">
                  <a16:creationId xmlns:a16="http://schemas.microsoft.com/office/drawing/2014/main" id="{BE57C4AD-B7F1-487F-9120-EB3B3C4F39F5}"/>
                </a:ext>
              </a:extLst>
            </p:cNvPr>
            <p:cNvSpPr/>
            <p:nvPr/>
          </p:nvSpPr>
          <p:spPr>
            <a:xfrm>
              <a:off x="2208372" y="255417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楕円 485">
              <a:extLst>
                <a:ext uri="{FF2B5EF4-FFF2-40B4-BE49-F238E27FC236}">
                  <a16:creationId xmlns:a16="http://schemas.microsoft.com/office/drawing/2014/main" id="{5317BDF3-D5B4-436D-A14B-314F5B92571F}"/>
                </a:ext>
              </a:extLst>
            </p:cNvPr>
            <p:cNvSpPr/>
            <p:nvPr/>
          </p:nvSpPr>
          <p:spPr>
            <a:xfrm>
              <a:off x="2298646" y="231518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楕円 486">
              <a:extLst>
                <a:ext uri="{FF2B5EF4-FFF2-40B4-BE49-F238E27FC236}">
                  <a16:creationId xmlns:a16="http://schemas.microsoft.com/office/drawing/2014/main" id="{86865B3F-B214-4065-B0F7-24C97BF66742}"/>
                </a:ext>
              </a:extLst>
            </p:cNvPr>
            <p:cNvSpPr/>
            <p:nvPr/>
          </p:nvSpPr>
          <p:spPr>
            <a:xfrm>
              <a:off x="2388920" y="259657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楕円 487">
              <a:extLst>
                <a:ext uri="{FF2B5EF4-FFF2-40B4-BE49-F238E27FC236}">
                  <a16:creationId xmlns:a16="http://schemas.microsoft.com/office/drawing/2014/main" id="{1AF17F22-EF5F-45EB-8DAB-087917A66F73}"/>
                </a:ext>
              </a:extLst>
            </p:cNvPr>
            <p:cNvSpPr/>
            <p:nvPr/>
          </p:nvSpPr>
          <p:spPr>
            <a:xfrm>
              <a:off x="2479194" y="1464675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楕円 488">
              <a:extLst>
                <a:ext uri="{FF2B5EF4-FFF2-40B4-BE49-F238E27FC236}">
                  <a16:creationId xmlns:a16="http://schemas.microsoft.com/office/drawing/2014/main" id="{0BB9A0F5-D237-44B2-BBC7-B89C6A7CA11E}"/>
                </a:ext>
              </a:extLst>
            </p:cNvPr>
            <p:cNvSpPr/>
            <p:nvPr/>
          </p:nvSpPr>
          <p:spPr>
            <a:xfrm>
              <a:off x="2569468" y="2990711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楕円 489">
              <a:extLst>
                <a:ext uri="{FF2B5EF4-FFF2-40B4-BE49-F238E27FC236}">
                  <a16:creationId xmlns:a16="http://schemas.microsoft.com/office/drawing/2014/main" id="{4050F18D-A117-460D-A320-D86547B96301}"/>
                </a:ext>
              </a:extLst>
            </p:cNvPr>
            <p:cNvSpPr/>
            <p:nvPr/>
          </p:nvSpPr>
          <p:spPr>
            <a:xfrm>
              <a:off x="2659742" y="275066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楕円 490">
              <a:extLst>
                <a:ext uri="{FF2B5EF4-FFF2-40B4-BE49-F238E27FC236}">
                  <a16:creationId xmlns:a16="http://schemas.microsoft.com/office/drawing/2014/main" id="{D206757C-D552-4748-A670-B6A5347E7073}"/>
                </a:ext>
              </a:extLst>
            </p:cNvPr>
            <p:cNvSpPr/>
            <p:nvPr/>
          </p:nvSpPr>
          <p:spPr>
            <a:xfrm>
              <a:off x="2750016" y="258698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楕円 491">
              <a:extLst>
                <a:ext uri="{FF2B5EF4-FFF2-40B4-BE49-F238E27FC236}">
                  <a16:creationId xmlns:a16="http://schemas.microsoft.com/office/drawing/2014/main" id="{0454F740-7F63-483E-B675-941E0E6DA9C8}"/>
                </a:ext>
              </a:extLst>
            </p:cNvPr>
            <p:cNvSpPr/>
            <p:nvPr/>
          </p:nvSpPr>
          <p:spPr>
            <a:xfrm>
              <a:off x="2840290" y="247110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楕円 492">
              <a:extLst>
                <a:ext uri="{FF2B5EF4-FFF2-40B4-BE49-F238E27FC236}">
                  <a16:creationId xmlns:a16="http://schemas.microsoft.com/office/drawing/2014/main" id="{6E94A78F-6E62-4EFD-92FA-A8993BBA00E3}"/>
                </a:ext>
              </a:extLst>
            </p:cNvPr>
            <p:cNvSpPr/>
            <p:nvPr/>
          </p:nvSpPr>
          <p:spPr>
            <a:xfrm>
              <a:off x="2930564" y="2706091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楕円 493">
              <a:extLst>
                <a:ext uri="{FF2B5EF4-FFF2-40B4-BE49-F238E27FC236}">
                  <a16:creationId xmlns:a16="http://schemas.microsoft.com/office/drawing/2014/main" id="{2561F9F4-2F5C-47D7-8A7E-05EA20065FEF}"/>
                </a:ext>
              </a:extLst>
            </p:cNvPr>
            <p:cNvSpPr/>
            <p:nvPr/>
          </p:nvSpPr>
          <p:spPr>
            <a:xfrm>
              <a:off x="3020838" y="242414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楕円 494">
              <a:extLst>
                <a:ext uri="{FF2B5EF4-FFF2-40B4-BE49-F238E27FC236}">
                  <a16:creationId xmlns:a16="http://schemas.microsoft.com/office/drawing/2014/main" id="{11DB5823-A643-4931-9F28-8F83C2790BDE}"/>
                </a:ext>
              </a:extLst>
            </p:cNvPr>
            <p:cNvSpPr/>
            <p:nvPr/>
          </p:nvSpPr>
          <p:spPr>
            <a:xfrm>
              <a:off x="3111112" y="245269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楕円 495">
              <a:extLst>
                <a:ext uri="{FF2B5EF4-FFF2-40B4-BE49-F238E27FC236}">
                  <a16:creationId xmlns:a16="http://schemas.microsoft.com/office/drawing/2014/main" id="{6CDA51D2-2B4F-4EDF-8B41-2D4921D6402E}"/>
                </a:ext>
              </a:extLst>
            </p:cNvPr>
            <p:cNvSpPr/>
            <p:nvPr/>
          </p:nvSpPr>
          <p:spPr>
            <a:xfrm>
              <a:off x="3201386" y="242856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楕円 496">
              <a:extLst>
                <a:ext uri="{FF2B5EF4-FFF2-40B4-BE49-F238E27FC236}">
                  <a16:creationId xmlns:a16="http://schemas.microsoft.com/office/drawing/2014/main" id="{764C02BF-F970-4517-9A4F-6BB6BA4D7355}"/>
                </a:ext>
              </a:extLst>
            </p:cNvPr>
            <p:cNvSpPr/>
            <p:nvPr/>
          </p:nvSpPr>
          <p:spPr>
            <a:xfrm>
              <a:off x="3291660" y="2322352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楕円 497">
              <a:extLst>
                <a:ext uri="{FF2B5EF4-FFF2-40B4-BE49-F238E27FC236}">
                  <a16:creationId xmlns:a16="http://schemas.microsoft.com/office/drawing/2014/main" id="{B3397D1E-E05F-42D2-9886-AD25C1531951}"/>
                </a:ext>
              </a:extLst>
            </p:cNvPr>
            <p:cNvSpPr/>
            <p:nvPr/>
          </p:nvSpPr>
          <p:spPr>
            <a:xfrm>
              <a:off x="3381934" y="252862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楕円 498">
              <a:extLst>
                <a:ext uri="{FF2B5EF4-FFF2-40B4-BE49-F238E27FC236}">
                  <a16:creationId xmlns:a16="http://schemas.microsoft.com/office/drawing/2014/main" id="{0A34E84B-8470-4087-9269-65100B6007E7}"/>
                </a:ext>
              </a:extLst>
            </p:cNvPr>
            <p:cNvSpPr/>
            <p:nvPr/>
          </p:nvSpPr>
          <p:spPr>
            <a:xfrm>
              <a:off x="3472208" y="2263174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楕円 499">
              <a:extLst>
                <a:ext uri="{FF2B5EF4-FFF2-40B4-BE49-F238E27FC236}">
                  <a16:creationId xmlns:a16="http://schemas.microsoft.com/office/drawing/2014/main" id="{A46F032C-6C96-4CA1-86BA-698D48656D33}"/>
                </a:ext>
              </a:extLst>
            </p:cNvPr>
            <p:cNvSpPr/>
            <p:nvPr/>
          </p:nvSpPr>
          <p:spPr>
            <a:xfrm>
              <a:off x="3562482" y="2623176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楕円 500">
              <a:extLst>
                <a:ext uri="{FF2B5EF4-FFF2-40B4-BE49-F238E27FC236}">
                  <a16:creationId xmlns:a16="http://schemas.microsoft.com/office/drawing/2014/main" id="{8E825532-D3E8-4D11-806A-5B27BB844B02}"/>
                </a:ext>
              </a:extLst>
            </p:cNvPr>
            <p:cNvSpPr/>
            <p:nvPr/>
          </p:nvSpPr>
          <p:spPr>
            <a:xfrm>
              <a:off x="3652756" y="2397767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楕円 501">
              <a:extLst>
                <a:ext uri="{FF2B5EF4-FFF2-40B4-BE49-F238E27FC236}">
                  <a16:creationId xmlns:a16="http://schemas.microsoft.com/office/drawing/2014/main" id="{4311E6D1-8E80-4AE1-A58B-EC96C6C86108}"/>
                </a:ext>
              </a:extLst>
            </p:cNvPr>
            <p:cNvSpPr/>
            <p:nvPr/>
          </p:nvSpPr>
          <p:spPr>
            <a:xfrm>
              <a:off x="3743030" y="246318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楕円 502">
              <a:extLst>
                <a:ext uri="{FF2B5EF4-FFF2-40B4-BE49-F238E27FC236}">
                  <a16:creationId xmlns:a16="http://schemas.microsoft.com/office/drawing/2014/main" id="{C08B45E9-8F9B-40CC-B8CD-272FF1FD00F0}"/>
                </a:ext>
              </a:extLst>
            </p:cNvPr>
            <p:cNvSpPr/>
            <p:nvPr/>
          </p:nvSpPr>
          <p:spPr>
            <a:xfrm>
              <a:off x="3833304" y="2552698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楕円 503">
              <a:extLst>
                <a:ext uri="{FF2B5EF4-FFF2-40B4-BE49-F238E27FC236}">
                  <a16:creationId xmlns:a16="http://schemas.microsoft.com/office/drawing/2014/main" id="{9C917829-BA9C-43E4-918F-0CA99F2A0D50}"/>
                </a:ext>
              </a:extLst>
            </p:cNvPr>
            <p:cNvSpPr/>
            <p:nvPr/>
          </p:nvSpPr>
          <p:spPr>
            <a:xfrm>
              <a:off x="3923578" y="2307627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楕円 504">
              <a:extLst>
                <a:ext uri="{FF2B5EF4-FFF2-40B4-BE49-F238E27FC236}">
                  <a16:creationId xmlns:a16="http://schemas.microsoft.com/office/drawing/2014/main" id="{648DDE35-3FD6-4085-A7C2-AE181A5281E4}"/>
                </a:ext>
              </a:extLst>
            </p:cNvPr>
            <p:cNvSpPr/>
            <p:nvPr/>
          </p:nvSpPr>
          <p:spPr>
            <a:xfrm>
              <a:off x="4013852" y="2498460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楕円 505">
              <a:extLst>
                <a:ext uri="{FF2B5EF4-FFF2-40B4-BE49-F238E27FC236}">
                  <a16:creationId xmlns:a16="http://schemas.microsoft.com/office/drawing/2014/main" id="{8B1F7382-E326-4E3F-AD11-CB995F5197A6}"/>
                </a:ext>
              </a:extLst>
            </p:cNvPr>
            <p:cNvSpPr/>
            <p:nvPr/>
          </p:nvSpPr>
          <p:spPr>
            <a:xfrm>
              <a:off x="4104126" y="2320449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楕円 506">
              <a:extLst>
                <a:ext uri="{FF2B5EF4-FFF2-40B4-BE49-F238E27FC236}">
                  <a16:creationId xmlns:a16="http://schemas.microsoft.com/office/drawing/2014/main" id="{36A10146-A9FA-4C2D-B65C-771F4447083B}"/>
                </a:ext>
              </a:extLst>
            </p:cNvPr>
            <p:cNvSpPr/>
            <p:nvPr/>
          </p:nvSpPr>
          <p:spPr>
            <a:xfrm>
              <a:off x="4194388" y="2474013"/>
              <a:ext cx="87646" cy="876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08" name="直線コネクタ 507">
              <a:extLst>
                <a:ext uri="{FF2B5EF4-FFF2-40B4-BE49-F238E27FC236}">
                  <a16:creationId xmlns:a16="http://schemas.microsoft.com/office/drawing/2014/main" id="{313D6494-F59F-43EA-A929-8FE566E62F7E}"/>
                </a:ext>
              </a:extLst>
            </p:cNvPr>
            <p:cNvCxnSpPr>
              <a:cxnSpLocks/>
              <a:stCxn id="474" idx="5"/>
              <a:endCxn id="475" idx="1"/>
            </p:cNvCxnSpPr>
            <p:nvPr/>
          </p:nvCxnSpPr>
          <p:spPr>
            <a:xfrm>
              <a:off x="1290169" y="2439230"/>
              <a:ext cx="28298" cy="13105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直線コネクタ 508">
              <a:extLst>
                <a:ext uri="{FF2B5EF4-FFF2-40B4-BE49-F238E27FC236}">
                  <a16:creationId xmlns:a16="http://schemas.microsoft.com/office/drawing/2014/main" id="{359A234B-A0A4-4B3D-BF5B-F65A22193E82}"/>
                </a:ext>
              </a:extLst>
            </p:cNvPr>
            <p:cNvCxnSpPr>
              <a:cxnSpLocks/>
              <a:stCxn id="475" idx="7"/>
              <a:endCxn id="476" idx="3"/>
            </p:cNvCxnSpPr>
            <p:nvPr/>
          </p:nvCxnSpPr>
          <p:spPr>
            <a:xfrm flipV="1">
              <a:off x="1380443" y="2529719"/>
              <a:ext cx="28298" cy="405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直線コネクタ 509">
              <a:extLst>
                <a:ext uri="{FF2B5EF4-FFF2-40B4-BE49-F238E27FC236}">
                  <a16:creationId xmlns:a16="http://schemas.microsoft.com/office/drawing/2014/main" id="{A0D315FA-28F4-4A47-864E-33AED858DDCB}"/>
                </a:ext>
              </a:extLst>
            </p:cNvPr>
            <p:cNvCxnSpPr>
              <a:stCxn id="476" idx="7"/>
              <a:endCxn id="477" idx="3"/>
            </p:cNvCxnSpPr>
            <p:nvPr/>
          </p:nvCxnSpPr>
          <p:spPr>
            <a:xfrm flipV="1">
              <a:off x="1470717" y="2437949"/>
              <a:ext cx="28298" cy="2979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直線コネクタ 510">
              <a:extLst>
                <a:ext uri="{FF2B5EF4-FFF2-40B4-BE49-F238E27FC236}">
                  <a16:creationId xmlns:a16="http://schemas.microsoft.com/office/drawing/2014/main" id="{7DA8633F-2D12-4653-A2E3-25BE9316AD33}"/>
                </a:ext>
              </a:extLst>
            </p:cNvPr>
            <p:cNvCxnSpPr>
              <a:stCxn id="477" idx="5"/>
              <a:endCxn id="478" idx="1"/>
            </p:cNvCxnSpPr>
            <p:nvPr/>
          </p:nvCxnSpPr>
          <p:spPr>
            <a:xfrm>
              <a:off x="1560991" y="2437949"/>
              <a:ext cx="28298" cy="17934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直線コネクタ 511">
              <a:extLst>
                <a:ext uri="{FF2B5EF4-FFF2-40B4-BE49-F238E27FC236}">
                  <a16:creationId xmlns:a16="http://schemas.microsoft.com/office/drawing/2014/main" id="{12F80C20-AF95-420D-9343-D77EC1E56DE4}"/>
                </a:ext>
              </a:extLst>
            </p:cNvPr>
            <p:cNvCxnSpPr>
              <a:stCxn id="478" idx="7"/>
              <a:endCxn id="479" idx="3"/>
            </p:cNvCxnSpPr>
            <p:nvPr/>
          </p:nvCxnSpPr>
          <p:spPr>
            <a:xfrm flipV="1">
              <a:off x="1651265" y="2361761"/>
              <a:ext cx="28298" cy="2555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直線コネクタ 512">
              <a:extLst>
                <a:ext uri="{FF2B5EF4-FFF2-40B4-BE49-F238E27FC236}">
                  <a16:creationId xmlns:a16="http://schemas.microsoft.com/office/drawing/2014/main" id="{C777DF98-08FC-4F02-BCEA-E75E4DA7E2D2}"/>
                </a:ext>
              </a:extLst>
            </p:cNvPr>
            <p:cNvCxnSpPr>
              <a:stCxn id="479" idx="5"/>
              <a:endCxn id="480" idx="1"/>
            </p:cNvCxnSpPr>
            <p:nvPr/>
          </p:nvCxnSpPr>
          <p:spPr>
            <a:xfrm>
              <a:off x="1741539" y="2361761"/>
              <a:ext cx="28298" cy="32475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直線コネクタ 513">
              <a:extLst>
                <a:ext uri="{FF2B5EF4-FFF2-40B4-BE49-F238E27FC236}">
                  <a16:creationId xmlns:a16="http://schemas.microsoft.com/office/drawing/2014/main" id="{8EB4AE33-23A2-4CB5-8C67-65E5526CA345}"/>
                </a:ext>
              </a:extLst>
            </p:cNvPr>
            <p:cNvCxnSpPr>
              <a:cxnSpLocks/>
              <a:stCxn id="480" idx="7"/>
              <a:endCxn id="481" idx="3"/>
            </p:cNvCxnSpPr>
            <p:nvPr/>
          </p:nvCxnSpPr>
          <p:spPr>
            <a:xfrm flipV="1">
              <a:off x="1831813" y="2419526"/>
              <a:ext cx="28298" cy="2669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直線コネクタ 514">
              <a:extLst>
                <a:ext uri="{FF2B5EF4-FFF2-40B4-BE49-F238E27FC236}">
                  <a16:creationId xmlns:a16="http://schemas.microsoft.com/office/drawing/2014/main" id="{24654414-A24C-4774-A233-5DEE295E429A}"/>
                </a:ext>
              </a:extLst>
            </p:cNvPr>
            <p:cNvCxnSpPr>
              <a:stCxn id="481" idx="5"/>
              <a:endCxn id="482" idx="1"/>
            </p:cNvCxnSpPr>
            <p:nvPr/>
          </p:nvCxnSpPr>
          <p:spPr>
            <a:xfrm>
              <a:off x="1922087" y="2419526"/>
              <a:ext cx="28298" cy="2348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直線コネクタ 515">
              <a:extLst>
                <a:ext uri="{FF2B5EF4-FFF2-40B4-BE49-F238E27FC236}">
                  <a16:creationId xmlns:a16="http://schemas.microsoft.com/office/drawing/2014/main" id="{A52CB5AE-DD17-4972-8627-4AA610D02DF9}"/>
                </a:ext>
              </a:extLst>
            </p:cNvPr>
            <p:cNvCxnSpPr>
              <a:cxnSpLocks/>
              <a:stCxn id="482" idx="6"/>
              <a:endCxn id="483" idx="2"/>
            </p:cNvCxnSpPr>
            <p:nvPr/>
          </p:nvCxnSpPr>
          <p:spPr>
            <a:xfrm>
              <a:off x="2025196" y="2474001"/>
              <a:ext cx="2628" cy="8237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直線コネクタ 516">
              <a:extLst>
                <a:ext uri="{FF2B5EF4-FFF2-40B4-BE49-F238E27FC236}">
                  <a16:creationId xmlns:a16="http://schemas.microsoft.com/office/drawing/2014/main" id="{33C0BE52-D19B-4C95-8408-7A7BBC6E3136}"/>
                </a:ext>
              </a:extLst>
            </p:cNvPr>
            <p:cNvCxnSpPr>
              <a:stCxn id="483" idx="7"/>
              <a:endCxn id="484" idx="3"/>
            </p:cNvCxnSpPr>
            <p:nvPr/>
          </p:nvCxnSpPr>
          <p:spPr>
            <a:xfrm flipV="1">
              <a:off x="2102635" y="2406826"/>
              <a:ext cx="28298" cy="11855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直線コネクタ 517">
              <a:extLst>
                <a:ext uri="{FF2B5EF4-FFF2-40B4-BE49-F238E27FC236}">
                  <a16:creationId xmlns:a16="http://schemas.microsoft.com/office/drawing/2014/main" id="{3C4371E8-E331-4AD4-BAD2-6396F21E0A8F}"/>
                </a:ext>
              </a:extLst>
            </p:cNvPr>
            <p:cNvCxnSpPr>
              <a:stCxn id="484" idx="5"/>
              <a:endCxn id="485" idx="1"/>
            </p:cNvCxnSpPr>
            <p:nvPr/>
          </p:nvCxnSpPr>
          <p:spPr>
            <a:xfrm>
              <a:off x="2192909" y="2406826"/>
              <a:ext cx="28298" cy="16017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直線コネクタ 518">
              <a:extLst>
                <a:ext uri="{FF2B5EF4-FFF2-40B4-BE49-F238E27FC236}">
                  <a16:creationId xmlns:a16="http://schemas.microsoft.com/office/drawing/2014/main" id="{E0DE3F82-A7C7-46E0-926D-0E772A93AAEB}"/>
                </a:ext>
              </a:extLst>
            </p:cNvPr>
            <p:cNvCxnSpPr>
              <a:stCxn id="485" idx="7"/>
              <a:endCxn id="486" idx="3"/>
            </p:cNvCxnSpPr>
            <p:nvPr/>
          </p:nvCxnSpPr>
          <p:spPr>
            <a:xfrm flipV="1">
              <a:off x="2283183" y="2390000"/>
              <a:ext cx="28298" cy="17700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直線コネクタ 519">
              <a:extLst>
                <a:ext uri="{FF2B5EF4-FFF2-40B4-BE49-F238E27FC236}">
                  <a16:creationId xmlns:a16="http://schemas.microsoft.com/office/drawing/2014/main" id="{541E45F6-98BD-4B09-973B-3F5D6522EA70}"/>
                </a:ext>
              </a:extLst>
            </p:cNvPr>
            <p:cNvCxnSpPr>
              <a:stCxn id="486" idx="5"/>
              <a:endCxn id="487" idx="1"/>
            </p:cNvCxnSpPr>
            <p:nvPr/>
          </p:nvCxnSpPr>
          <p:spPr>
            <a:xfrm>
              <a:off x="2373457" y="2390000"/>
              <a:ext cx="28298" cy="21940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直線コネクタ 520">
              <a:extLst>
                <a:ext uri="{FF2B5EF4-FFF2-40B4-BE49-F238E27FC236}">
                  <a16:creationId xmlns:a16="http://schemas.microsoft.com/office/drawing/2014/main" id="{3ADD14E6-1194-4925-AB91-514CA64CE8EA}"/>
                </a:ext>
              </a:extLst>
            </p:cNvPr>
            <p:cNvCxnSpPr>
              <a:cxnSpLocks/>
              <a:stCxn id="487" idx="0"/>
              <a:endCxn id="488" idx="3"/>
            </p:cNvCxnSpPr>
            <p:nvPr/>
          </p:nvCxnSpPr>
          <p:spPr>
            <a:xfrm flipV="1">
              <a:off x="2432743" y="1539486"/>
              <a:ext cx="59286" cy="105708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直線コネクタ 521">
              <a:extLst>
                <a:ext uri="{FF2B5EF4-FFF2-40B4-BE49-F238E27FC236}">
                  <a16:creationId xmlns:a16="http://schemas.microsoft.com/office/drawing/2014/main" id="{5D34E937-DDDB-4718-9303-AA984EED7A5E}"/>
                </a:ext>
              </a:extLst>
            </p:cNvPr>
            <p:cNvCxnSpPr>
              <a:stCxn id="488" idx="5"/>
              <a:endCxn id="489" idx="0"/>
            </p:cNvCxnSpPr>
            <p:nvPr/>
          </p:nvCxnSpPr>
          <p:spPr>
            <a:xfrm>
              <a:off x="2554005" y="1539486"/>
              <a:ext cx="59286" cy="14512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直線コネクタ 522">
              <a:extLst>
                <a:ext uri="{FF2B5EF4-FFF2-40B4-BE49-F238E27FC236}">
                  <a16:creationId xmlns:a16="http://schemas.microsoft.com/office/drawing/2014/main" id="{58BE59CF-C47C-4F84-ACD4-517969E16097}"/>
                </a:ext>
              </a:extLst>
            </p:cNvPr>
            <p:cNvCxnSpPr>
              <a:cxnSpLocks/>
              <a:stCxn id="489" idx="7"/>
              <a:endCxn id="490" idx="3"/>
            </p:cNvCxnSpPr>
            <p:nvPr/>
          </p:nvCxnSpPr>
          <p:spPr>
            <a:xfrm flipV="1">
              <a:off x="2644279" y="2825480"/>
              <a:ext cx="28298" cy="17806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直線コネクタ 523">
              <a:extLst>
                <a:ext uri="{FF2B5EF4-FFF2-40B4-BE49-F238E27FC236}">
                  <a16:creationId xmlns:a16="http://schemas.microsoft.com/office/drawing/2014/main" id="{1B3E4906-20DC-448D-A870-350B574FB793}"/>
                </a:ext>
              </a:extLst>
            </p:cNvPr>
            <p:cNvCxnSpPr>
              <a:cxnSpLocks/>
              <a:stCxn id="490" idx="7"/>
              <a:endCxn id="491" idx="3"/>
            </p:cNvCxnSpPr>
            <p:nvPr/>
          </p:nvCxnSpPr>
          <p:spPr>
            <a:xfrm flipV="1">
              <a:off x="2734553" y="2661791"/>
              <a:ext cx="28298" cy="10171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直線コネクタ 524">
              <a:extLst>
                <a:ext uri="{FF2B5EF4-FFF2-40B4-BE49-F238E27FC236}">
                  <a16:creationId xmlns:a16="http://schemas.microsoft.com/office/drawing/2014/main" id="{D3EF6E3E-E6DF-4711-A264-071A78DED7F2}"/>
                </a:ext>
              </a:extLst>
            </p:cNvPr>
            <p:cNvCxnSpPr>
              <a:cxnSpLocks/>
              <a:stCxn id="491" idx="7"/>
              <a:endCxn id="492" idx="3"/>
            </p:cNvCxnSpPr>
            <p:nvPr/>
          </p:nvCxnSpPr>
          <p:spPr>
            <a:xfrm flipV="1">
              <a:off x="2824827" y="2545917"/>
              <a:ext cx="28298" cy="5389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直線コネクタ 525">
              <a:extLst>
                <a:ext uri="{FF2B5EF4-FFF2-40B4-BE49-F238E27FC236}">
                  <a16:creationId xmlns:a16="http://schemas.microsoft.com/office/drawing/2014/main" id="{92BE1355-C58A-4C8B-9F83-E7B3681FAFB5}"/>
                </a:ext>
              </a:extLst>
            </p:cNvPr>
            <p:cNvCxnSpPr>
              <a:cxnSpLocks/>
              <a:stCxn id="492" idx="5"/>
              <a:endCxn id="493" idx="1"/>
            </p:cNvCxnSpPr>
            <p:nvPr/>
          </p:nvCxnSpPr>
          <p:spPr>
            <a:xfrm>
              <a:off x="2915101" y="2545916"/>
              <a:ext cx="28298" cy="17301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直線コネクタ 526">
              <a:extLst>
                <a:ext uri="{FF2B5EF4-FFF2-40B4-BE49-F238E27FC236}">
                  <a16:creationId xmlns:a16="http://schemas.microsoft.com/office/drawing/2014/main" id="{E2BCD971-9C9E-42EC-9254-F6F65DCBDB7E}"/>
                </a:ext>
              </a:extLst>
            </p:cNvPr>
            <p:cNvCxnSpPr>
              <a:stCxn id="493" idx="7"/>
              <a:endCxn id="494" idx="3"/>
            </p:cNvCxnSpPr>
            <p:nvPr/>
          </p:nvCxnSpPr>
          <p:spPr>
            <a:xfrm flipV="1">
              <a:off x="3005375" y="2498953"/>
              <a:ext cx="28298" cy="21997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直線コネクタ 527">
              <a:extLst>
                <a:ext uri="{FF2B5EF4-FFF2-40B4-BE49-F238E27FC236}">
                  <a16:creationId xmlns:a16="http://schemas.microsoft.com/office/drawing/2014/main" id="{06C37300-4BB3-44E7-8DFD-7DB4C7D60931}"/>
                </a:ext>
              </a:extLst>
            </p:cNvPr>
            <p:cNvCxnSpPr>
              <a:cxnSpLocks/>
              <a:stCxn id="494" idx="6"/>
              <a:endCxn id="495" idx="2"/>
            </p:cNvCxnSpPr>
            <p:nvPr/>
          </p:nvCxnSpPr>
          <p:spPr>
            <a:xfrm>
              <a:off x="3108484" y="2467966"/>
              <a:ext cx="2628" cy="2855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直線コネクタ 528">
              <a:extLst>
                <a:ext uri="{FF2B5EF4-FFF2-40B4-BE49-F238E27FC236}">
                  <a16:creationId xmlns:a16="http://schemas.microsoft.com/office/drawing/2014/main" id="{445086C8-AE8C-4339-BA0D-38635BA7B329}"/>
                </a:ext>
              </a:extLst>
            </p:cNvPr>
            <p:cNvCxnSpPr>
              <a:cxnSpLocks/>
              <a:stCxn id="495" idx="6"/>
              <a:endCxn id="496" idx="2"/>
            </p:cNvCxnSpPr>
            <p:nvPr/>
          </p:nvCxnSpPr>
          <p:spPr>
            <a:xfrm flipV="1">
              <a:off x="3198758" y="2472391"/>
              <a:ext cx="2628" cy="241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直線コネクタ 529">
              <a:extLst>
                <a:ext uri="{FF2B5EF4-FFF2-40B4-BE49-F238E27FC236}">
                  <a16:creationId xmlns:a16="http://schemas.microsoft.com/office/drawing/2014/main" id="{A7D6C5E4-0D9D-4E95-B719-CDAD744C50BB}"/>
                </a:ext>
              </a:extLst>
            </p:cNvPr>
            <p:cNvCxnSpPr>
              <a:cxnSpLocks/>
              <a:stCxn id="496" idx="7"/>
              <a:endCxn id="497" idx="3"/>
            </p:cNvCxnSpPr>
            <p:nvPr/>
          </p:nvCxnSpPr>
          <p:spPr>
            <a:xfrm flipV="1">
              <a:off x="3276197" y="2397163"/>
              <a:ext cx="28298" cy="4424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直線コネクタ 530">
              <a:extLst>
                <a:ext uri="{FF2B5EF4-FFF2-40B4-BE49-F238E27FC236}">
                  <a16:creationId xmlns:a16="http://schemas.microsoft.com/office/drawing/2014/main" id="{AEA9388E-2893-41F5-A7A9-144FAE18E9C0}"/>
                </a:ext>
              </a:extLst>
            </p:cNvPr>
            <p:cNvCxnSpPr>
              <a:cxnSpLocks/>
              <a:stCxn id="497" idx="5"/>
              <a:endCxn id="498" idx="1"/>
            </p:cNvCxnSpPr>
            <p:nvPr/>
          </p:nvCxnSpPr>
          <p:spPr>
            <a:xfrm>
              <a:off x="3366471" y="2397163"/>
              <a:ext cx="28298" cy="14429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直線コネクタ 531">
              <a:extLst>
                <a:ext uri="{FF2B5EF4-FFF2-40B4-BE49-F238E27FC236}">
                  <a16:creationId xmlns:a16="http://schemas.microsoft.com/office/drawing/2014/main" id="{5D8766FC-67E8-4418-A352-8218E064D763}"/>
                </a:ext>
              </a:extLst>
            </p:cNvPr>
            <p:cNvCxnSpPr>
              <a:stCxn id="498" idx="7"/>
              <a:endCxn id="499" idx="3"/>
            </p:cNvCxnSpPr>
            <p:nvPr/>
          </p:nvCxnSpPr>
          <p:spPr>
            <a:xfrm flipV="1">
              <a:off x="3456745" y="2337985"/>
              <a:ext cx="28298" cy="20347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直線コネクタ 532">
              <a:extLst>
                <a:ext uri="{FF2B5EF4-FFF2-40B4-BE49-F238E27FC236}">
                  <a16:creationId xmlns:a16="http://schemas.microsoft.com/office/drawing/2014/main" id="{73EB0F71-0F85-4687-978C-51AFD66ACBF1}"/>
                </a:ext>
              </a:extLst>
            </p:cNvPr>
            <p:cNvCxnSpPr>
              <a:cxnSpLocks/>
              <a:stCxn id="499" idx="5"/>
              <a:endCxn id="500" idx="1"/>
            </p:cNvCxnSpPr>
            <p:nvPr/>
          </p:nvCxnSpPr>
          <p:spPr>
            <a:xfrm>
              <a:off x="3547019" y="2337985"/>
              <a:ext cx="28298" cy="29802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直線コネクタ 533">
              <a:extLst>
                <a:ext uri="{FF2B5EF4-FFF2-40B4-BE49-F238E27FC236}">
                  <a16:creationId xmlns:a16="http://schemas.microsoft.com/office/drawing/2014/main" id="{C23DDCC7-9932-4ED1-BA52-74EFC6039B0C}"/>
                </a:ext>
              </a:extLst>
            </p:cNvPr>
            <p:cNvCxnSpPr>
              <a:cxnSpLocks/>
              <a:stCxn id="500" idx="7"/>
              <a:endCxn id="501" idx="3"/>
            </p:cNvCxnSpPr>
            <p:nvPr/>
          </p:nvCxnSpPr>
          <p:spPr>
            <a:xfrm flipV="1">
              <a:off x="3637293" y="2472578"/>
              <a:ext cx="28298" cy="1634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直線コネクタ 534">
              <a:extLst>
                <a:ext uri="{FF2B5EF4-FFF2-40B4-BE49-F238E27FC236}">
                  <a16:creationId xmlns:a16="http://schemas.microsoft.com/office/drawing/2014/main" id="{ED7BEAB1-E027-4FDD-B1B8-0AD4A3A41776}"/>
                </a:ext>
              </a:extLst>
            </p:cNvPr>
            <p:cNvCxnSpPr>
              <a:cxnSpLocks/>
              <a:stCxn id="501" idx="6"/>
              <a:endCxn id="502" idx="1"/>
            </p:cNvCxnSpPr>
            <p:nvPr/>
          </p:nvCxnSpPr>
          <p:spPr>
            <a:xfrm>
              <a:off x="3740402" y="2441590"/>
              <a:ext cx="15463" cy="344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直線コネクタ 535">
              <a:extLst>
                <a:ext uri="{FF2B5EF4-FFF2-40B4-BE49-F238E27FC236}">
                  <a16:creationId xmlns:a16="http://schemas.microsoft.com/office/drawing/2014/main" id="{852320EB-86EC-404F-A198-6696D8C4B700}"/>
                </a:ext>
              </a:extLst>
            </p:cNvPr>
            <p:cNvCxnSpPr>
              <a:cxnSpLocks/>
              <a:stCxn id="502" idx="6"/>
              <a:endCxn id="503" idx="1"/>
            </p:cNvCxnSpPr>
            <p:nvPr/>
          </p:nvCxnSpPr>
          <p:spPr>
            <a:xfrm>
              <a:off x="3830676" y="2507011"/>
              <a:ext cx="15463" cy="5852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直線コネクタ 536">
              <a:extLst>
                <a:ext uri="{FF2B5EF4-FFF2-40B4-BE49-F238E27FC236}">
                  <a16:creationId xmlns:a16="http://schemas.microsoft.com/office/drawing/2014/main" id="{BA79B754-F239-4E03-B0D3-E11B3D1EED0A}"/>
                </a:ext>
              </a:extLst>
            </p:cNvPr>
            <p:cNvCxnSpPr>
              <a:stCxn id="503" idx="7"/>
              <a:endCxn id="504" idx="3"/>
            </p:cNvCxnSpPr>
            <p:nvPr/>
          </p:nvCxnSpPr>
          <p:spPr>
            <a:xfrm flipV="1">
              <a:off x="3908115" y="2382438"/>
              <a:ext cx="28298" cy="18309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直線コネクタ 537">
              <a:extLst>
                <a:ext uri="{FF2B5EF4-FFF2-40B4-BE49-F238E27FC236}">
                  <a16:creationId xmlns:a16="http://schemas.microsoft.com/office/drawing/2014/main" id="{B43BE592-1ADD-4986-AA37-374A2FA0875C}"/>
                </a:ext>
              </a:extLst>
            </p:cNvPr>
            <p:cNvCxnSpPr>
              <a:stCxn id="504" idx="5"/>
              <a:endCxn id="505" idx="1"/>
            </p:cNvCxnSpPr>
            <p:nvPr/>
          </p:nvCxnSpPr>
          <p:spPr>
            <a:xfrm>
              <a:off x="3998389" y="2382438"/>
              <a:ext cx="28298" cy="12885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直線コネクタ 538">
              <a:extLst>
                <a:ext uri="{FF2B5EF4-FFF2-40B4-BE49-F238E27FC236}">
                  <a16:creationId xmlns:a16="http://schemas.microsoft.com/office/drawing/2014/main" id="{B7E59D77-3811-44A4-AA2C-4A12C22016C6}"/>
                </a:ext>
              </a:extLst>
            </p:cNvPr>
            <p:cNvCxnSpPr>
              <a:stCxn id="505" idx="7"/>
              <a:endCxn id="506" idx="3"/>
            </p:cNvCxnSpPr>
            <p:nvPr/>
          </p:nvCxnSpPr>
          <p:spPr>
            <a:xfrm flipV="1">
              <a:off x="4088663" y="2395260"/>
              <a:ext cx="28298" cy="11603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直線コネクタ 539">
              <a:extLst>
                <a:ext uri="{FF2B5EF4-FFF2-40B4-BE49-F238E27FC236}">
                  <a16:creationId xmlns:a16="http://schemas.microsoft.com/office/drawing/2014/main" id="{08543253-1181-4318-9AA5-E9E0EAD00021}"/>
                </a:ext>
              </a:extLst>
            </p:cNvPr>
            <p:cNvCxnSpPr>
              <a:stCxn id="506" idx="5"/>
              <a:endCxn id="507" idx="1"/>
            </p:cNvCxnSpPr>
            <p:nvPr/>
          </p:nvCxnSpPr>
          <p:spPr>
            <a:xfrm>
              <a:off x="4178937" y="2395260"/>
              <a:ext cx="28286" cy="9158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1" name="テキスト ボックス 540">
            <a:extLst>
              <a:ext uri="{FF2B5EF4-FFF2-40B4-BE49-F238E27FC236}">
                <a16:creationId xmlns:a16="http://schemas.microsoft.com/office/drawing/2014/main" id="{E2501539-DF4D-4FC5-845E-45E146C7715C}"/>
              </a:ext>
            </a:extLst>
          </p:cNvPr>
          <p:cNvSpPr txBox="1"/>
          <p:nvPr/>
        </p:nvSpPr>
        <p:spPr>
          <a:xfrm>
            <a:off x="6197615" y="325914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600" dirty="0"/>
              <a:t>⊕</a:t>
            </a:r>
            <a:endParaRPr kumimoji="1" lang="ja-JP" altLang="en-US" sz="1400" dirty="0"/>
          </a:p>
        </p:txBody>
      </p:sp>
      <p:sp>
        <p:nvSpPr>
          <p:cNvPr id="542" name="正方形/長方形 541">
            <a:extLst>
              <a:ext uri="{FF2B5EF4-FFF2-40B4-BE49-F238E27FC236}">
                <a16:creationId xmlns:a16="http://schemas.microsoft.com/office/drawing/2014/main" id="{FEEA2FD6-6A90-4F30-9E2A-D817E6F53F25}"/>
              </a:ext>
            </a:extLst>
          </p:cNvPr>
          <p:cNvSpPr/>
          <p:nvPr/>
        </p:nvSpPr>
        <p:spPr>
          <a:xfrm>
            <a:off x="1066800" y="2657475"/>
            <a:ext cx="3695769" cy="176853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4" name="グループ化 543">
            <a:extLst>
              <a:ext uri="{FF2B5EF4-FFF2-40B4-BE49-F238E27FC236}">
                <a16:creationId xmlns:a16="http://schemas.microsoft.com/office/drawing/2014/main" id="{44458718-4412-4E5C-B1F2-DB37F7E2EEE6}"/>
              </a:ext>
            </a:extLst>
          </p:cNvPr>
          <p:cNvGrpSpPr/>
          <p:nvPr/>
        </p:nvGrpSpPr>
        <p:grpSpPr>
          <a:xfrm>
            <a:off x="3617516" y="4708398"/>
            <a:ext cx="3066676" cy="1581886"/>
            <a:chOff x="1215358" y="1464675"/>
            <a:chExt cx="3066676" cy="1613682"/>
          </a:xfrm>
        </p:grpSpPr>
        <p:sp>
          <p:nvSpPr>
            <p:cNvPr id="545" name="楕円 544">
              <a:extLst>
                <a:ext uri="{FF2B5EF4-FFF2-40B4-BE49-F238E27FC236}">
                  <a16:creationId xmlns:a16="http://schemas.microsoft.com/office/drawing/2014/main" id="{0507BABE-15F1-41E4-955F-0E86FC0D0202}"/>
                </a:ext>
              </a:extLst>
            </p:cNvPr>
            <p:cNvSpPr/>
            <p:nvPr/>
          </p:nvSpPr>
          <p:spPr>
            <a:xfrm>
              <a:off x="1215358" y="2364419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楕円 545">
              <a:extLst>
                <a:ext uri="{FF2B5EF4-FFF2-40B4-BE49-F238E27FC236}">
                  <a16:creationId xmlns:a16="http://schemas.microsoft.com/office/drawing/2014/main" id="{E232EE92-523A-4351-9BDF-E6475FC7043F}"/>
                </a:ext>
              </a:extLst>
            </p:cNvPr>
            <p:cNvSpPr/>
            <p:nvPr/>
          </p:nvSpPr>
          <p:spPr>
            <a:xfrm>
              <a:off x="1305632" y="2557448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楕円 546">
              <a:extLst>
                <a:ext uri="{FF2B5EF4-FFF2-40B4-BE49-F238E27FC236}">
                  <a16:creationId xmlns:a16="http://schemas.microsoft.com/office/drawing/2014/main" id="{8CEC1E44-32C1-49E8-91E2-B385CACC80DA}"/>
                </a:ext>
              </a:extLst>
            </p:cNvPr>
            <p:cNvSpPr/>
            <p:nvPr/>
          </p:nvSpPr>
          <p:spPr>
            <a:xfrm>
              <a:off x="1395906" y="2454908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楕円 547">
              <a:extLst>
                <a:ext uri="{FF2B5EF4-FFF2-40B4-BE49-F238E27FC236}">
                  <a16:creationId xmlns:a16="http://schemas.microsoft.com/office/drawing/2014/main" id="{30781A6E-C65F-42EB-925F-8E5D382314F7}"/>
                </a:ext>
              </a:extLst>
            </p:cNvPr>
            <p:cNvSpPr/>
            <p:nvPr/>
          </p:nvSpPr>
          <p:spPr>
            <a:xfrm>
              <a:off x="1486180" y="2363138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楕円 548">
              <a:extLst>
                <a:ext uri="{FF2B5EF4-FFF2-40B4-BE49-F238E27FC236}">
                  <a16:creationId xmlns:a16="http://schemas.microsoft.com/office/drawing/2014/main" id="{16E466DA-59AC-4C13-921C-D43491C04E46}"/>
                </a:ext>
              </a:extLst>
            </p:cNvPr>
            <p:cNvSpPr/>
            <p:nvPr/>
          </p:nvSpPr>
          <p:spPr>
            <a:xfrm>
              <a:off x="1576454" y="2604459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楕円 549">
              <a:extLst>
                <a:ext uri="{FF2B5EF4-FFF2-40B4-BE49-F238E27FC236}">
                  <a16:creationId xmlns:a16="http://schemas.microsoft.com/office/drawing/2014/main" id="{CD9F2AE8-0EF8-463B-A77C-C17628C68883}"/>
                </a:ext>
              </a:extLst>
            </p:cNvPr>
            <p:cNvSpPr/>
            <p:nvPr/>
          </p:nvSpPr>
          <p:spPr>
            <a:xfrm>
              <a:off x="1666728" y="2286950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楕円 550">
              <a:extLst>
                <a:ext uri="{FF2B5EF4-FFF2-40B4-BE49-F238E27FC236}">
                  <a16:creationId xmlns:a16="http://schemas.microsoft.com/office/drawing/2014/main" id="{632AD4F1-DCF7-4475-B822-43292EA057CD}"/>
                </a:ext>
              </a:extLst>
            </p:cNvPr>
            <p:cNvSpPr/>
            <p:nvPr/>
          </p:nvSpPr>
          <p:spPr>
            <a:xfrm>
              <a:off x="1757002" y="2673679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楕円 551">
              <a:extLst>
                <a:ext uri="{FF2B5EF4-FFF2-40B4-BE49-F238E27FC236}">
                  <a16:creationId xmlns:a16="http://schemas.microsoft.com/office/drawing/2014/main" id="{64E168E3-D5F2-4C34-BEBB-693F787F4D08}"/>
                </a:ext>
              </a:extLst>
            </p:cNvPr>
            <p:cNvSpPr/>
            <p:nvPr/>
          </p:nvSpPr>
          <p:spPr>
            <a:xfrm>
              <a:off x="1847276" y="2344715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楕円 552">
              <a:extLst>
                <a:ext uri="{FF2B5EF4-FFF2-40B4-BE49-F238E27FC236}">
                  <a16:creationId xmlns:a16="http://schemas.microsoft.com/office/drawing/2014/main" id="{BA9C4038-18E1-43ED-B4F9-975FCB6C2F7C}"/>
                </a:ext>
              </a:extLst>
            </p:cNvPr>
            <p:cNvSpPr/>
            <p:nvPr/>
          </p:nvSpPr>
          <p:spPr>
            <a:xfrm>
              <a:off x="1937550" y="2430178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楕円 553">
              <a:extLst>
                <a:ext uri="{FF2B5EF4-FFF2-40B4-BE49-F238E27FC236}">
                  <a16:creationId xmlns:a16="http://schemas.microsoft.com/office/drawing/2014/main" id="{0A80D670-DB70-4079-82CF-D68D8D92D332}"/>
                </a:ext>
              </a:extLst>
            </p:cNvPr>
            <p:cNvSpPr/>
            <p:nvPr/>
          </p:nvSpPr>
          <p:spPr>
            <a:xfrm>
              <a:off x="2027824" y="2512550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楕円 554">
              <a:extLst>
                <a:ext uri="{FF2B5EF4-FFF2-40B4-BE49-F238E27FC236}">
                  <a16:creationId xmlns:a16="http://schemas.microsoft.com/office/drawing/2014/main" id="{1077C32E-3BE1-4BF5-8D2B-6D18EF56FD10}"/>
                </a:ext>
              </a:extLst>
            </p:cNvPr>
            <p:cNvSpPr/>
            <p:nvPr/>
          </p:nvSpPr>
          <p:spPr>
            <a:xfrm>
              <a:off x="2118098" y="2332015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楕円 555">
              <a:extLst>
                <a:ext uri="{FF2B5EF4-FFF2-40B4-BE49-F238E27FC236}">
                  <a16:creationId xmlns:a16="http://schemas.microsoft.com/office/drawing/2014/main" id="{761C64A3-0C9A-4F28-B7FC-200D005F5859}"/>
                </a:ext>
              </a:extLst>
            </p:cNvPr>
            <p:cNvSpPr/>
            <p:nvPr/>
          </p:nvSpPr>
          <p:spPr>
            <a:xfrm>
              <a:off x="2208372" y="2554170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楕円 556">
              <a:extLst>
                <a:ext uri="{FF2B5EF4-FFF2-40B4-BE49-F238E27FC236}">
                  <a16:creationId xmlns:a16="http://schemas.microsoft.com/office/drawing/2014/main" id="{E6FE1261-99B5-4559-8F53-5C611F6FD2D2}"/>
                </a:ext>
              </a:extLst>
            </p:cNvPr>
            <p:cNvSpPr/>
            <p:nvPr/>
          </p:nvSpPr>
          <p:spPr>
            <a:xfrm>
              <a:off x="2298646" y="2315189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楕円 557">
              <a:extLst>
                <a:ext uri="{FF2B5EF4-FFF2-40B4-BE49-F238E27FC236}">
                  <a16:creationId xmlns:a16="http://schemas.microsoft.com/office/drawing/2014/main" id="{B0158D00-069A-4BB7-B1CC-ED70220F1BD9}"/>
                </a:ext>
              </a:extLst>
            </p:cNvPr>
            <p:cNvSpPr/>
            <p:nvPr/>
          </p:nvSpPr>
          <p:spPr>
            <a:xfrm>
              <a:off x="2388920" y="2596573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楕円 558">
              <a:extLst>
                <a:ext uri="{FF2B5EF4-FFF2-40B4-BE49-F238E27FC236}">
                  <a16:creationId xmlns:a16="http://schemas.microsoft.com/office/drawing/2014/main" id="{EB040F54-B853-45DB-9040-093EAD7816B0}"/>
                </a:ext>
              </a:extLst>
            </p:cNvPr>
            <p:cNvSpPr/>
            <p:nvPr/>
          </p:nvSpPr>
          <p:spPr>
            <a:xfrm>
              <a:off x="2479194" y="1464675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楕円 559">
              <a:extLst>
                <a:ext uri="{FF2B5EF4-FFF2-40B4-BE49-F238E27FC236}">
                  <a16:creationId xmlns:a16="http://schemas.microsoft.com/office/drawing/2014/main" id="{EE301FC3-479C-4F5D-ABC7-9099C0AEC423}"/>
                </a:ext>
              </a:extLst>
            </p:cNvPr>
            <p:cNvSpPr/>
            <p:nvPr/>
          </p:nvSpPr>
          <p:spPr>
            <a:xfrm>
              <a:off x="2569468" y="2990711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楕円 560">
              <a:extLst>
                <a:ext uri="{FF2B5EF4-FFF2-40B4-BE49-F238E27FC236}">
                  <a16:creationId xmlns:a16="http://schemas.microsoft.com/office/drawing/2014/main" id="{321E3887-C0A4-4261-9776-D8AFE50F8E54}"/>
                </a:ext>
              </a:extLst>
            </p:cNvPr>
            <p:cNvSpPr/>
            <p:nvPr/>
          </p:nvSpPr>
          <p:spPr>
            <a:xfrm>
              <a:off x="2659742" y="2750669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楕円 561">
              <a:extLst>
                <a:ext uri="{FF2B5EF4-FFF2-40B4-BE49-F238E27FC236}">
                  <a16:creationId xmlns:a16="http://schemas.microsoft.com/office/drawing/2014/main" id="{BD7222E7-189C-4950-9237-29F836919793}"/>
                </a:ext>
              </a:extLst>
            </p:cNvPr>
            <p:cNvSpPr/>
            <p:nvPr/>
          </p:nvSpPr>
          <p:spPr>
            <a:xfrm>
              <a:off x="2750016" y="2586980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楕円 562">
              <a:extLst>
                <a:ext uri="{FF2B5EF4-FFF2-40B4-BE49-F238E27FC236}">
                  <a16:creationId xmlns:a16="http://schemas.microsoft.com/office/drawing/2014/main" id="{09C4BF5E-7847-4070-838C-AB7E2285E9A0}"/>
                </a:ext>
              </a:extLst>
            </p:cNvPr>
            <p:cNvSpPr/>
            <p:nvPr/>
          </p:nvSpPr>
          <p:spPr>
            <a:xfrm>
              <a:off x="2840290" y="2471106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楕円 563">
              <a:extLst>
                <a:ext uri="{FF2B5EF4-FFF2-40B4-BE49-F238E27FC236}">
                  <a16:creationId xmlns:a16="http://schemas.microsoft.com/office/drawing/2014/main" id="{B22BABF9-6AF8-4278-AA03-2AD832F96005}"/>
                </a:ext>
              </a:extLst>
            </p:cNvPr>
            <p:cNvSpPr/>
            <p:nvPr/>
          </p:nvSpPr>
          <p:spPr>
            <a:xfrm>
              <a:off x="2930564" y="2706091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楕円 564">
              <a:extLst>
                <a:ext uri="{FF2B5EF4-FFF2-40B4-BE49-F238E27FC236}">
                  <a16:creationId xmlns:a16="http://schemas.microsoft.com/office/drawing/2014/main" id="{2383519A-1FEE-4A95-800C-F765CAD3E250}"/>
                </a:ext>
              </a:extLst>
            </p:cNvPr>
            <p:cNvSpPr/>
            <p:nvPr/>
          </p:nvSpPr>
          <p:spPr>
            <a:xfrm>
              <a:off x="3020838" y="2424143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楕円 565">
              <a:extLst>
                <a:ext uri="{FF2B5EF4-FFF2-40B4-BE49-F238E27FC236}">
                  <a16:creationId xmlns:a16="http://schemas.microsoft.com/office/drawing/2014/main" id="{F6465340-E2E8-4551-9CA8-1E5316CF401F}"/>
                </a:ext>
              </a:extLst>
            </p:cNvPr>
            <p:cNvSpPr/>
            <p:nvPr/>
          </p:nvSpPr>
          <p:spPr>
            <a:xfrm>
              <a:off x="3111112" y="2452693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楕円 566">
              <a:extLst>
                <a:ext uri="{FF2B5EF4-FFF2-40B4-BE49-F238E27FC236}">
                  <a16:creationId xmlns:a16="http://schemas.microsoft.com/office/drawing/2014/main" id="{1A73509E-C069-4A9B-B9A3-00C06F952BFC}"/>
                </a:ext>
              </a:extLst>
            </p:cNvPr>
            <p:cNvSpPr/>
            <p:nvPr/>
          </p:nvSpPr>
          <p:spPr>
            <a:xfrm>
              <a:off x="3201386" y="2428568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楕円 567">
              <a:extLst>
                <a:ext uri="{FF2B5EF4-FFF2-40B4-BE49-F238E27FC236}">
                  <a16:creationId xmlns:a16="http://schemas.microsoft.com/office/drawing/2014/main" id="{260A1E5D-0C2A-4645-8A91-A127BB610EF2}"/>
                </a:ext>
              </a:extLst>
            </p:cNvPr>
            <p:cNvSpPr/>
            <p:nvPr/>
          </p:nvSpPr>
          <p:spPr>
            <a:xfrm>
              <a:off x="3291660" y="2322352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楕円 568">
              <a:extLst>
                <a:ext uri="{FF2B5EF4-FFF2-40B4-BE49-F238E27FC236}">
                  <a16:creationId xmlns:a16="http://schemas.microsoft.com/office/drawing/2014/main" id="{A43CAD9B-DF9C-4027-95B8-5EEF5296B837}"/>
                </a:ext>
              </a:extLst>
            </p:cNvPr>
            <p:cNvSpPr/>
            <p:nvPr/>
          </p:nvSpPr>
          <p:spPr>
            <a:xfrm>
              <a:off x="3381934" y="2528626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楕円 569">
              <a:extLst>
                <a:ext uri="{FF2B5EF4-FFF2-40B4-BE49-F238E27FC236}">
                  <a16:creationId xmlns:a16="http://schemas.microsoft.com/office/drawing/2014/main" id="{C090FFAC-4168-4BF2-8E66-0EF9BA14381C}"/>
                </a:ext>
              </a:extLst>
            </p:cNvPr>
            <p:cNvSpPr/>
            <p:nvPr/>
          </p:nvSpPr>
          <p:spPr>
            <a:xfrm>
              <a:off x="3472208" y="2263174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楕円 570">
              <a:extLst>
                <a:ext uri="{FF2B5EF4-FFF2-40B4-BE49-F238E27FC236}">
                  <a16:creationId xmlns:a16="http://schemas.microsoft.com/office/drawing/2014/main" id="{A75B0299-F8C7-4E2B-8B32-CBFAE6957F71}"/>
                </a:ext>
              </a:extLst>
            </p:cNvPr>
            <p:cNvSpPr/>
            <p:nvPr/>
          </p:nvSpPr>
          <p:spPr>
            <a:xfrm>
              <a:off x="3562482" y="2623176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楕円 571">
              <a:extLst>
                <a:ext uri="{FF2B5EF4-FFF2-40B4-BE49-F238E27FC236}">
                  <a16:creationId xmlns:a16="http://schemas.microsoft.com/office/drawing/2014/main" id="{BFF6C706-BCC8-4C8B-974B-5545AE6752B2}"/>
                </a:ext>
              </a:extLst>
            </p:cNvPr>
            <p:cNvSpPr/>
            <p:nvPr/>
          </p:nvSpPr>
          <p:spPr>
            <a:xfrm>
              <a:off x="3652756" y="2397767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楕円 572">
              <a:extLst>
                <a:ext uri="{FF2B5EF4-FFF2-40B4-BE49-F238E27FC236}">
                  <a16:creationId xmlns:a16="http://schemas.microsoft.com/office/drawing/2014/main" id="{9B17C91B-6C16-4F07-8DFB-1BDC1FDA7485}"/>
                </a:ext>
              </a:extLst>
            </p:cNvPr>
            <p:cNvSpPr/>
            <p:nvPr/>
          </p:nvSpPr>
          <p:spPr>
            <a:xfrm>
              <a:off x="3743030" y="2463188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楕円 573">
              <a:extLst>
                <a:ext uri="{FF2B5EF4-FFF2-40B4-BE49-F238E27FC236}">
                  <a16:creationId xmlns:a16="http://schemas.microsoft.com/office/drawing/2014/main" id="{E0F6FD4F-42CC-4E10-B7D3-E7FCDAB99A1B}"/>
                </a:ext>
              </a:extLst>
            </p:cNvPr>
            <p:cNvSpPr/>
            <p:nvPr/>
          </p:nvSpPr>
          <p:spPr>
            <a:xfrm>
              <a:off x="3833304" y="2552698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楕円 574">
              <a:extLst>
                <a:ext uri="{FF2B5EF4-FFF2-40B4-BE49-F238E27FC236}">
                  <a16:creationId xmlns:a16="http://schemas.microsoft.com/office/drawing/2014/main" id="{3051F84F-C4D5-4AC5-9E86-E2434904D8A7}"/>
                </a:ext>
              </a:extLst>
            </p:cNvPr>
            <p:cNvSpPr/>
            <p:nvPr/>
          </p:nvSpPr>
          <p:spPr>
            <a:xfrm>
              <a:off x="3923578" y="2307627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楕円 575">
              <a:extLst>
                <a:ext uri="{FF2B5EF4-FFF2-40B4-BE49-F238E27FC236}">
                  <a16:creationId xmlns:a16="http://schemas.microsoft.com/office/drawing/2014/main" id="{9A0BEFAB-5194-411C-8A57-AB3125C9477A}"/>
                </a:ext>
              </a:extLst>
            </p:cNvPr>
            <p:cNvSpPr/>
            <p:nvPr/>
          </p:nvSpPr>
          <p:spPr>
            <a:xfrm>
              <a:off x="4013852" y="2498460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楕円 576">
              <a:extLst>
                <a:ext uri="{FF2B5EF4-FFF2-40B4-BE49-F238E27FC236}">
                  <a16:creationId xmlns:a16="http://schemas.microsoft.com/office/drawing/2014/main" id="{B0B3EB82-55B4-4AF9-AD59-6C6E9C835E54}"/>
                </a:ext>
              </a:extLst>
            </p:cNvPr>
            <p:cNvSpPr/>
            <p:nvPr/>
          </p:nvSpPr>
          <p:spPr>
            <a:xfrm>
              <a:off x="4104126" y="2320449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楕円 577">
              <a:extLst>
                <a:ext uri="{FF2B5EF4-FFF2-40B4-BE49-F238E27FC236}">
                  <a16:creationId xmlns:a16="http://schemas.microsoft.com/office/drawing/2014/main" id="{E39AD60E-DFD2-48A4-A185-2E1B92E750D1}"/>
                </a:ext>
              </a:extLst>
            </p:cNvPr>
            <p:cNvSpPr/>
            <p:nvPr/>
          </p:nvSpPr>
          <p:spPr>
            <a:xfrm>
              <a:off x="4194388" y="2474013"/>
              <a:ext cx="87646" cy="8764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79" name="直線コネクタ 578">
              <a:extLst>
                <a:ext uri="{FF2B5EF4-FFF2-40B4-BE49-F238E27FC236}">
                  <a16:creationId xmlns:a16="http://schemas.microsoft.com/office/drawing/2014/main" id="{A12BC2F9-7CDE-419C-8699-24A06AA27228}"/>
                </a:ext>
              </a:extLst>
            </p:cNvPr>
            <p:cNvCxnSpPr>
              <a:cxnSpLocks/>
              <a:stCxn id="545" idx="5"/>
              <a:endCxn id="546" idx="1"/>
            </p:cNvCxnSpPr>
            <p:nvPr/>
          </p:nvCxnSpPr>
          <p:spPr>
            <a:xfrm>
              <a:off x="1290169" y="2439230"/>
              <a:ext cx="28298" cy="13105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直線コネクタ 579">
              <a:extLst>
                <a:ext uri="{FF2B5EF4-FFF2-40B4-BE49-F238E27FC236}">
                  <a16:creationId xmlns:a16="http://schemas.microsoft.com/office/drawing/2014/main" id="{D6538BAE-92AA-40B1-99AE-6628B57E20C6}"/>
                </a:ext>
              </a:extLst>
            </p:cNvPr>
            <p:cNvCxnSpPr>
              <a:cxnSpLocks/>
              <a:stCxn id="546" idx="7"/>
              <a:endCxn id="547" idx="3"/>
            </p:cNvCxnSpPr>
            <p:nvPr/>
          </p:nvCxnSpPr>
          <p:spPr>
            <a:xfrm flipV="1">
              <a:off x="1380443" y="2529719"/>
              <a:ext cx="28298" cy="4056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直線コネクタ 580">
              <a:extLst>
                <a:ext uri="{FF2B5EF4-FFF2-40B4-BE49-F238E27FC236}">
                  <a16:creationId xmlns:a16="http://schemas.microsoft.com/office/drawing/2014/main" id="{F37AD0D5-9EB9-4DF2-ACB2-4734E45B0313}"/>
                </a:ext>
              </a:extLst>
            </p:cNvPr>
            <p:cNvCxnSpPr>
              <a:stCxn id="547" idx="7"/>
              <a:endCxn id="548" idx="3"/>
            </p:cNvCxnSpPr>
            <p:nvPr/>
          </p:nvCxnSpPr>
          <p:spPr>
            <a:xfrm flipV="1">
              <a:off x="1470717" y="2437949"/>
              <a:ext cx="28298" cy="2979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直線コネクタ 581">
              <a:extLst>
                <a:ext uri="{FF2B5EF4-FFF2-40B4-BE49-F238E27FC236}">
                  <a16:creationId xmlns:a16="http://schemas.microsoft.com/office/drawing/2014/main" id="{FF87E1E2-DA07-44FC-B249-6F89CC24589D}"/>
                </a:ext>
              </a:extLst>
            </p:cNvPr>
            <p:cNvCxnSpPr>
              <a:stCxn id="548" idx="5"/>
              <a:endCxn id="549" idx="1"/>
            </p:cNvCxnSpPr>
            <p:nvPr/>
          </p:nvCxnSpPr>
          <p:spPr>
            <a:xfrm>
              <a:off x="1560991" y="2437949"/>
              <a:ext cx="28298" cy="17934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直線コネクタ 582">
              <a:extLst>
                <a:ext uri="{FF2B5EF4-FFF2-40B4-BE49-F238E27FC236}">
                  <a16:creationId xmlns:a16="http://schemas.microsoft.com/office/drawing/2014/main" id="{C5FBEF59-1A3A-4549-AEA0-2F701498EBBD}"/>
                </a:ext>
              </a:extLst>
            </p:cNvPr>
            <p:cNvCxnSpPr>
              <a:stCxn id="549" idx="7"/>
              <a:endCxn id="550" idx="3"/>
            </p:cNvCxnSpPr>
            <p:nvPr/>
          </p:nvCxnSpPr>
          <p:spPr>
            <a:xfrm flipV="1">
              <a:off x="1651265" y="2361761"/>
              <a:ext cx="28298" cy="25553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直線コネクタ 583">
              <a:extLst>
                <a:ext uri="{FF2B5EF4-FFF2-40B4-BE49-F238E27FC236}">
                  <a16:creationId xmlns:a16="http://schemas.microsoft.com/office/drawing/2014/main" id="{BB8D95B3-8264-45E7-90AE-A262A648D1A6}"/>
                </a:ext>
              </a:extLst>
            </p:cNvPr>
            <p:cNvCxnSpPr>
              <a:stCxn id="550" idx="5"/>
              <a:endCxn id="551" idx="1"/>
            </p:cNvCxnSpPr>
            <p:nvPr/>
          </p:nvCxnSpPr>
          <p:spPr>
            <a:xfrm>
              <a:off x="1741539" y="2361761"/>
              <a:ext cx="28298" cy="32475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直線コネクタ 584">
              <a:extLst>
                <a:ext uri="{FF2B5EF4-FFF2-40B4-BE49-F238E27FC236}">
                  <a16:creationId xmlns:a16="http://schemas.microsoft.com/office/drawing/2014/main" id="{46B52F96-2ADB-42D5-809B-40ABC228C26E}"/>
                </a:ext>
              </a:extLst>
            </p:cNvPr>
            <p:cNvCxnSpPr>
              <a:cxnSpLocks/>
              <a:stCxn id="551" idx="7"/>
              <a:endCxn id="552" idx="3"/>
            </p:cNvCxnSpPr>
            <p:nvPr/>
          </p:nvCxnSpPr>
          <p:spPr>
            <a:xfrm flipV="1">
              <a:off x="1831813" y="2419526"/>
              <a:ext cx="28298" cy="2669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直線コネクタ 585">
              <a:extLst>
                <a:ext uri="{FF2B5EF4-FFF2-40B4-BE49-F238E27FC236}">
                  <a16:creationId xmlns:a16="http://schemas.microsoft.com/office/drawing/2014/main" id="{23AAC846-5647-4B92-A2FC-D1764F705235}"/>
                </a:ext>
              </a:extLst>
            </p:cNvPr>
            <p:cNvCxnSpPr>
              <a:stCxn id="552" idx="5"/>
              <a:endCxn id="553" idx="1"/>
            </p:cNvCxnSpPr>
            <p:nvPr/>
          </p:nvCxnSpPr>
          <p:spPr>
            <a:xfrm>
              <a:off x="1922087" y="2419526"/>
              <a:ext cx="28298" cy="2348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直線コネクタ 586">
              <a:extLst>
                <a:ext uri="{FF2B5EF4-FFF2-40B4-BE49-F238E27FC236}">
                  <a16:creationId xmlns:a16="http://schemas.microsoft.com/office/drawing/2014/main" id="{74919892-6B29-4500-AD37-E1770B61A0B6}"/>
                </a:ext>
              </a:extLst>
            </p:cNvPr>
            <p:cNvCxnSpPr>
              <a:cxnSpLocks/>
              <a:stCxn id="553" idx="6"/>
              <a:endCxn id="554" idx="2"/>
            </p:cNvCxnSpPr>
            <p:nvPr/>
          </p:nvCxnSpPr>
          <p:spPr>
            <a:xfrm>
              <a:off x="2025196" y="2474001"/>
              <a:ext cx="2628" cy="8237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直線コネクタ 587">
              <a:extLst>
                <a:ext uri="{FF2B5EF4-FFF2-40B4-BE49-F238E27FC236}">
                  <a16:creationId xmlns:a16="http://schemas.microsoft.com/office/drawing/2014/main" id="{2EF95BA0-FD4E-405A-9D17-61BB5895703B}"/>
                </a:ext>
              </a:extLst>
            </p:cNvPr>
            <p:cNvCxnSpPr>
              <a:stCxn id="554" idx="7"/>
              <a:endCxn id="555" idx="3"/>
            </p:cNvCxnSpPr>
            <p:nvPr/>
          </p:nvCxnSpPr>
          <p:spPr>
            <a:xfrm flipV="1">
              <a:off x="2102635" y="2406826"/>
              <a:ext cx="28298" cy="11855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直線コネクタ 588">
              <a:extLst>
                <a:ext uri="{FF2B5EF4-FFF2-40B4-BE49-F238E27FC236}">
                  <a16:creationId xmlns:a16="http://schemas.microsoft.com/office/drawing/2014/main" id="{66F8D556-C1B1-4E61-B41A-D69787E86DA5}"/>
                </a:ext>
              </a:extLst>
            </p:cNvPr>
            <p:cNvCxnSpPr>
              <a:stCxn id="555" idx="5"/>
              <a:endCxn id="556" idx="1"/>
            </p:cNvCxnSpPr>
            <p:nvPr/>
          </p:nvCxnSpPr>
          <p:spPr>
            <a:xfrm>
              <a:off x="2192909" y="2406826"/>
              <a:ext cx="28298" cy="160179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直線コネクタ 589">
              <a:extLst>
                <a:ext uri="{FF2B5EF4-FFF2-40B4-BE49-F238E27FC236}">
                  <a16:creationId xmlns:a16="http://schemas.microsoft.com/office/drawing/2014/main" id="{83D38021-9D46-47CA-8FD4-978B6E94F13C}"/>
                </a:ext>
              </a:extLst>
            </p:cNvPr>
            <p:cNvCxnSpPr>
              <a:stCxn id="556" idx="7"/>
              <a:endCxn id="557" idx="3"/>
            </p:cNvCxnSpPr>
            <p:nvPr/>
          </p:nvCxnSpPr>
          <p:spPr>
            <a:xfrm flipV="1">
              <a:off x="2283183" y="2390000"/>
              <a:ext cx="28298" cy="17700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直線コネクタ 590">
              <a:extLst>
                <a:ext uri="{FF2B5EF4-FFF2-40B4-BE49-F238E27FC236}">
                  <a16:creationId xmlns:a16="http://schemas.microsoft.com/office/drawing/2014/main" id="{F82EE824-F79D-4DCD-95F1-7D4B0C7EC496}"/>
                </a:ext>
              </a:extLst>
            </p:cNvPr>
            <p:cNvCxnSpPr>
              <a:stCxn id="557" idx="5"/>
              <a:endCxn id="558" idx="1"/>
            </p:cNvCxnSpPr>
            <p:nvPr/>
          </p:nvCxnSpPr>
          <p:spPr>
            <a:xfrm>
              <a:off x="2373457" y="2390000"/>
              <a:ext cx="28298" cy="2194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直線コネクタ 591">
              <a:extLst>
                <a:ext uri="{FF2B5EF4-FFF2-40B4-BE49-F238E27FC236}">
                  <a16:creationId xmlns:a16="http://schemas.microsoft.com/office/drawing/2014/main" id="{70F922DF-C1B4-4670-B5F7-8C1A36899A0E}"/>
                </a:ext>
              </a:extLst>
            </p:cNvPr>
            <p:cNvCxnSpPr>
              <a:cxnSpLocks/>
              <a:stCxn id="558" idx="0"/>
              <a:endCxn id="559" idx="3"/>
            </p:cNvCxnSpPr>
            <p:nvPr/>
          </p:nvCxnSpPr>
          <p:spPr>
            <a:xfrm flipV="1">
              <a:off x="2432743" y="1539486"/>
              <a:ext cx="59286" cy="105708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直線コネクタ 592">
              <a:extLst>
                <a:ext uri="{FF2B5EF4-FFF2-40B4-BE49-F238E27FC236}">
                  <a16:creationId xmlns:a16="http://schemas.microsoft.com/office/drawing/2014/main" id="{8A6E568B-8F11-4C61-B17A-ED578C405229}"/>
                </a:ext>
              </a:extLst>
            </p:cNvPr>
            <p:cNvCxnSpPr>
              <a:stCxn id="559" idx="5"/>
              <a:endCxn id="560" idx="0"/>
            </p:cNvCxnSpPr>
            <p:nvPr/>
          </p:nvCxnSpPr>
          <p:spPr>
            <a:xfrm>
              <a:off x="2554005" y="1539486"/>
              <a:ext cx="59286" cy="145122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直線コネクタ 593">
              <a:extLst>
                <a:ext uri="{FF2B5EF4-FFF2-40B4-BE49-F238E27FC236}">
                  <a16:creationId xmlns:a16="http://schemas.microsoft.com/office/drawing/2014/main" id="{F4F54C02-26C6-48B0-9853-25008E80E75F}"/>
                </a:ext>
              </a:extLst>
            </p:cNvPr>
            <p:cNvCxnSpPr>
              <a:cxnSpLocks/>
              <a:stCxn id="560" idx="7"/>
              <a:endCxn id="561" idx="3"/>
            </p:cNvCxnSpPr>
            <p:nvPr/>
          </p:nvCxnSpPr>
          <p:spPr>
            <a:xfrm flipV="1">
              <a:off x="2644279" y="2825480"/>
              <a:ext cx="28298" cy="17806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直線コネクタ 594">
              <a:extLst>
                <a:ext uri="{FF2B5EF4-FFF2-40B4-BE49-F238E27FC236}">
                  <a16:creationId xmlns:a16="http://schemas.microsoft.com/office/drawing/2014/main" id="{0076FE2F-C288-47FB-AB4B-5CCDD150C223}"/>
                </a:ext>
              </a:extLst>
            </p:cNvPr>
            <p:cNvCxnSpPr>
              <a:cxnSpLocks/>
              <a:stCxn id="561" idx="7"/>
              <a:endCxn id="562" idx="3"/>
            </p:cNvCxnSpPr>
            <p:nvPr/>
          </p:nvCxnSpPr>
          <p:spPr>
            <a:xfrm flipV="1">
              <a:off x="2734553" y="2661791"/>
              <a:ext cx="28298" cy="10171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直線コネクタ 595">
              <a:extLst>
                <a:ext uri="{FF2B5EF4-FFF2-40B4-BE49-F238E27FC236}">
                  <a16:creationId xmlns:a16="http://schemas.microsoft.com/office/drawing/2014/main" id="{4A000592-5F62-4760-969F-22E5FEB46A72}"/>
                </a:ext>
              </a:extLst>
            </p:cNvPr>
            <p:cNvCxnSpPr>
              <a:cxnSpLocks/>
              <a:stCxn id="562" idx="7"/>
              <a:endCxn id="563" idx="3"/>
            </p:cNvCxnSpPr>
            <p:nvPr/>
          </p:nvCxnSpPr>
          <p:spPr>
            <a:xfrm flipV="1">
              <a:off x="2824827" y="2545917"/>
              <a:ext cx="28298" cy="5389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直線コネクタ 596">
              <a:extLst>
                <a:ext uri="{FF2B5EF4-FFF2-40B4-BE49-F238E27FC236}">
                  <a16:creationId xmlns:a16="http://schemas.microsoft.com/office/drawing/2014/main" id="{B951790D-54C6-419F-A4A1-1D4538AB32AD}"/>
                </a:ext>
              </a:extLst>
            </p:cNvPr>
            <p:cNvCxnSpPr>
              <a:cxnSpLocks/>
              <a:stCxn id="563" idx="5"/>
              <a:endCxn id="564" idx="1"/>
            </p:cNvCxnSpPr>
            <p:nvPr/>
          </p:nvCxnSpPr>
          <p:spPr>
            <a:xfrm>
              <a:off x="2915101" y="2545916"/>
              <a:ext cx="28298" cy="17301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直線コネクタ 597">
              <a:extLst>
                <a:ext uri="{FF2B5EF4-FFF2-40B4-BE49-F238E27FC236}">
                  <a16:creationId xmlns:a16="http://schemas.microsoft.com/office/drawing/2014/main" id="{500C0139-FC50-4496-9BF9-655DAFF3C250}"/>
                </a:ext>
              </a:extLst>
            </p:cNvPr>
            <p:cNvCxnSpPr>
              <a:stCxn id="564" idx="7"/>
              <a:endCxn id="565" idx="3"/>
            </p:cNvCxnSpPr>
            <p:nvPr/>
          </p:nvCxnSpPr>
          <p:spPr>
            <a:xfrm flipV="1">
              <a:off x="3005375" y="2498953"/>
              <a:ext cx="28298" cy="21997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直線コネクタ 598">
              <a:extLst>
                <a:ext uri="{FF2B5EF4-FFF2-40B4-BE49-F238E27FC236}">
                  <a16:creationId xmlns:a16="http://schemas.microsoft.com/office/drawing/2014/main" id="{575DF687-7F3C-4F9A-AEB6-29AE9E75757E}"/>
                </a:ext>
              </a:extLst>
            </p:cNvPr>
            <p:cNvCxnSpPr>
              <a:cxnSpLocks/>
              <a:stCxn id="565" idx="6"/>
              <a:endCxn id="566" idx="2"/>
            </p:cNvCxnSpPr>
            <p:nvPr/>
          </p:nvCxnSpPr>
          <p:spPr>
            <a:xfrm>
              <a:off x="3108484" y="2467966"/>
              <a:ext cx="2628" cy="2855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直線コネクタ 599">
              <a:extLst>
                <a:ext uri="{FF2B5EF4-FFF2-40B4-BE49-F238E27FC236}">
                  <a16:creationId xmlns:a16="http://schemas.microsoft.com/office/drawing/2014/main" id="{516301B2-A56E-47C1-B477-93D1065500F5}"/>
                </a:ext>
              </a:extLst>
            </p:cNvPr>
            <p:cNvCxnSpPr>
              <a:cxnSpLocks/>
              <a:stCxn id="566" idx="6"/>
              <a:endCxn id="567" idx="2"/>
            </p:cNvCxnSpPr>
            <p:nvPr/>
          </p:nvCxnSpPr>
          <p:spPr>
            <a:xfrm flipV="1">
              <a:off x="3198758" y="2472391"/>
              <a:ext cx="2628" cy="2412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直線コネクタ 600">
              <a:extLst>
                <a:ext uri="{FF2B5EF4-FFF2-40B4-BE49-F238E27FC236}">
                  <a16:creationId xmlns:a16="http://schemas.microsoft.com/office/drawing/2014/main" id="{A4A27AFB-A59D-4111-AABB-06D02923874F}"/>
                </a:ext>
              </a:extLst>
            </p:cNvPr>
            <p:cNvCxnSpPr>
              <a:cxnSpLocks/>
              <a:stCxn id="567" idx="7"/>
              <a:endCxn id="568" idx="3"/>
            </p:cNvCxnSpPr>
            <p:nvPr/>
          </p:nvCxnSpPr>
          <p:spPr>
            <a:xfrm flipV="1">
              <a:off x="3276197" y="2397163"/>
              <a:ext cx="28298" cy="4424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直線コネクタ 601">
              <a:extLst>
                <a:ext uri="{FF2B5EF4-FFF2-40B4-BE49-F238E27FC236}">
                  <a16:creationId xmlns:a16="http://schemas.microsoft.com/office/drawing/2014/main" id="{46D43B05-3E34-4A89-A65A-12AEF430CC7C}"/>
                </a:ext>
              </a:extLst>
            </p:cNvPr>
            <p:cNvCxnSpPr>
              <a:cxnSpLocks/>
              <a:stCxn id="568" idx="5"/>
              <a:endCxn id="569" idx="1"/>
            </p:cNvCxnSpPr>
            <p:nvPr/>
          </p:nvCxnSpPr>
          <p:spPr>
            <a:xfrm>
              <a:off x="3366471" y="2397163"/>
              <a:ext cx="28298" cy="14429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直線コネクタ 602">
              <a:extLst>
                <a:ext uri="{FF2B5EF4-FFF2-40B4-BE49-F238E27FC236}">
                  <a16:creationId xmlns:a16="http://schemas.microsoft.com/office/drawing/2014/main" id="{4720BB94-127D-4E5B-B4CE-094C5F27EC1F}"/>
                </a:ext>
              </a:extLst>
            </p:cNvPr>
            <p:cNvCxnSpPr>
              <a:stCxn id="569" idx="7"/>
              <a:endCxn id="570" idx="3"/>
            </p:cNvCxnSpPr>
            <p:nvPr/>
          </p:nvCxnSpPr>
          <p:spPr>
            <a:xfrm flipV="1">
              <a:off x="3456745" y="2337985"/>
              <a:ext cx="28298" cy="20347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直線コネクタ 603">
              <a:extLst>
                <a:ext uri="{FF2B5EF4-FFF2-40B4-BE49-F238E27FC236}">
                  <a16:creationId xmlns:a16="http://schemas.microsoft.com/office/drawing/2014/main" id="{830D2DCC-C0AA-48EC-A3BC-3C853DF8FBEA}"/>
                </a:ext>
              </a:extLst>
            </p:cNvPr>
            <p:cNvCxnSpPr>
              <a:cxnSpLocks/>
              <a:stCxn id="570" idx="5"/>
              <a:endCxn id="571" idx="1"/>
            </p:cNvCxnSpPr>
            <p:nvPr/>
          </p:nvCxnSpPr>
          <p:spPr>
            <a:xfrm>
              <a:off x="3547019" y="2337985"/>
              <a:ext cx="28298" cy="29802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直線コネクタ 604">
              <a:extLst>
                <a:ext uri="{FF2B5EF4-FFF2-40B4-BE49-F238E27FC236}">
                  <a16:creationId xmlns:a16="http://schemas.microsoft.com/office/drawing/2014/main" id="{3BC68E20-E2FB-4EC9-B91E-2A81955B221C}"/>
                </a:ext>
              </a:extLst>
            </p:cNvPr>
            <p:cNvCxnSpPr>
              <a:cxnSpLocks/>
              <a:stCxn id="571" idx="7"/>
              <a:endCxn id="572" idx="3"/>
            </p:cNvCxnSpPr>
            <p:nvPr/>
          </p:nvCxnSpPr>
          <p:spPr>
            <a:xfrm flipV="1">
              <a:off x="3637293" y="2472578"/>
              <a:ext cx="28298" cy="16343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直線コネクタ 605">
              <a:extLst>
                <a:ext uri="{FF2B5EF4-FFF2-40B4-BE49-F238E27FC236}">
                  <a16:creationId xmlns:a16="http://schemas.microsoft.com/office/drawing/2014/main" id="{43EB878E-6F94-4BFB-8C5F-5A6979A9D046}"/>
                </a:ext>
              </a:extLst>
            </p:cNvPr>
            <p:cNvCxnSpPr>
              <a:cxnSpLocks/>
              <a:stCxn id="572" idx="6"/>
              <a:endCxn id="573" idx="1"/>
            </p:cNvCxnSpPr>
            <p:nvPr/>
          </p:nvCxnSpPr>
          <p:spPr>
            <a:xfrm>
              <a:off x="3740402" y="2441590"/>
              <a:ext cx="15463" cy="34433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直線コネクタ 606">
              <a:extLst>
                <a:ext uri="{FF2B5EF4-FFF2-40B4-BE49-F238E27FC236}">
                  <a16:creationId xmlns:a16="http://schemas.microsoft.com/office/drawing/2014/main" id="{38A76C8E-CC68-4618-AD25-66A44F1DD9AA}"/>
                </a:ext>
              </a:extLst>
            </p:cNvPr>
            <p:cNvCxnSpPr>
              <a:cxnSpLocks/>
              <a:stCxn id="573" idx="6"/>
              <a:endCxn id="574" idx="1"/>
            </p:cNvCxnSpPr>
            <p:nvPr/>
          </p:nvCxnSpPr>
          <p:spPr>
            <a:xfrm>
              <a:off x="3830676" y="2507011"/>
              <a:ext cx="15463" cy="5852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直線コネクタ 607">
              <a:extLst>
                <a:ext uri="{FF2B5EF4-FFF2-40B4-BE49-F238E27FC236}">
                  <a16:creationId xmlns:a16="http://schemas.microsoft.com/office/drawing/2014/main" id="{AD933F4E-1355-49E5-8BF2-0485C226BEA7}"/>
                </a:ext>
              </a:extLst>
            </p:cNvPr>
            <p:cNvCxnSpPr>
              <a:stCxn id="574" idx="7"/>
              <a:endCxn id="575" idx="3"/>
            </p:cNvCxnSpPr>
            <p:nvPr/>
          </p:nvCxnSpPr>
          <p:spPr>
            <a:xfrm flipV="1">
              <a:off x="3908115" y="2382438"/>
              <a:ext cx="28298" cy="18309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直線コネクタ 608">
              <a:extLst>
                <a:ext uri="{FF2B5EF4-FFF2-40B4-BE49-F238E27FC236}">
                  <a16:creationId xmlns:a16="http://schemas.microsoft.com/office/drawing/2014/main" id="{D0456835-F269-40C8-8ADB-CF4B2D932E95}"/>
                </a:ext>
              </a:extLst>
            </p:cNvPr>
            <p:cNvCxnSpPr>
              <a:stCxn id="575" idx="5"/>
              <a:endCxn id="576" idx="1"/>
            </p:cNvCxnSpPr>
            <p:nvPr/>
          </p:nvCxnSpPr>
          <p:spPr>
            <a:xfrm>
              <a:off x="3998389" y="2382438"/>
              <a:ext cx="28298" cy="12885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直線コネクタ 609">
              <a:extLst>
                <a:ext uri="{FF2B5EF4-FFF2-40B4-BE49-F238E27FC236}">
                  <a16:creationId xmlns:a16="http://schemas.microsoft.com/office/drawing/2014/main" id="{489C8550-7D85-4201-929F-6BEBE2E4F3F0}"/>
                </a:ext>
              </a:extLst>
            </p:cNvPr>
            <p:cNvCxnSpPr>
              <a:stCxn id="576" idx="7"/>
              <a:endCxn id="577" idx="3"/>
            </p:cNvCxnSpPr>
            <p:nvPr/>
          </p:nvCxnSpPr>
          <p:spPr>
            <a:xfrm flipV="1">
              <a:off x="4088663" y="2395260"/>
              <a:ext cx="28298" cy="11603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直線コネクタ 610">
              <a:extLst>
                <a:ext uri="{FF2B5EF4-FFF2-40B4-BE49-F238E27FC236}">
                  <a16:creationId xmlns:a16="http://schemas.microsoft.com/office/drawing/2014/main" id="{2757E1E5-6856-40C1-91E4-70DFE0E00A94}"/>
                </a:ext>
              </a:extLst>
            </p:cNvPr>
            <p:cNvCxnSpPr>
              <a:stCxn id="577" idx="5"/>
              <a:endCxn id="578" idx="1"/>
            </p:cNvCxnSpPr>
            <p:nvPr/>
          </p:nvCxnSpPr>
          <p:spPr>
            <a:xfrm>
              <a:off x="4178937" y="2395260"/>
              <a:ext cx="28286" cy="9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3" name="直線矢印コネクタ 612">
            <a:extLst>
              <a:ext uri="{FF2B5EF4-FFF2-40B4-BE49-F238E27FC236}">
                <a16:creationId xmlns:a16="http://schemas.microsoft.com/office/drawing/2014/main" id="{2F0DF26C-60D2-400E-A1D5-44102E2A3DC6}"/>
              </a:ext>
            </a:extLst>
          </p:cNvPr>
          <p:cNvCxnSpPr/>
          <p:nvPr/>
        </p:nvCxnSpPr>
        <p:spPr>
          <a:xfrm flipH="1">
            <a:off x="3065450" y="2309716"/>
            <a:ext cx="369325" cy="34775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直線矢印コネクタ 614">
            <a:extLst>
              <a:ext uri="{FF2B5EF4-FFF2-40B4-BE49-F238E27FC236}">
                <a16:creationId xmlns:a16="http://schemas.microsoft.com/office/drawing/2014/main" id="{1605C226-BDC6-4AE2-8399-6733CC0855BE}"/>
              </a:ext>
            </a:extLst>
          </p:cNvPr>
          <p:cNvCxnSpPr/>
          <p:nvPr/>
        </p:nvCxnSpPr>
        <p:spPr>
          <a:xfrm>
            <a:off x="5991421" y="2397362"/>
            <a:ext cx="320173" cy="26011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直線矢印コネクタ 616">
            <a:extLst>
              <a:ext uri="{FF2B5EF4-FFF2-40B4-BE49-F238E27FC236}">
                <a16:creationId xmlns:a16="http://schemas.microsoft.com/office/drawing/2014/main" id="{032315AA-4BFC-4E7A-8606-FCB82597355D}"/>
              </a:ext>
            </a:extLst>
          </p:cNvPr>
          <p:cNvCxnSpPr/>
          <p:nvPr/>
        </p:nvCxnSpPr>
        <p:spPr>
          <a:xfrm>
            <a:off x="3382681" y="4715091"/>
            <a:ext cx="655217" cy="40570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直線矢印コネクタ 618">
            <a:extLst>
              <a:ext uri="{FF2B5EF4-FFF2-40B4-BE49-F238E27FC236}">
                <a16:creationId xmlns:a16="http://schemas.microsoft.com/office/drawing/2014/main" id="{6AFF43B2-5601-472F-B3C2-D1E9BAB9E0DD}"/>
              </a:ext>
            </a:extLst>
          </p:cNvPr>
          <p:cNvCxnSpPr>
            <a:cxnSpLocks/>
          </p:cNvCxnSpPr>
          <p:nvPr/>
        </p:nvCxnSpPr>
        <p:spPr>
          <a:xfrm flipH="1">
            <a:off x="5579885" y="4672131"/>
            <a:ext cx="913350" cy="88395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1" name="矢印: 下 620">
            <a:extLst>
              <a:ext uri="{FF2B5EF4-FFF2-40B4-BE49-F238E27FC236}">
                <a16:creationId xmlns:a16="http://schemas.microsoft.com/office/drawing/2014/main" id="{50C3C4BC-19AC-4D0A-8AE0-6E56AB7B4D14}"/>
              </a:ext>
            </a:extLst>
          </p:cNvPr>
          <p:cNvSpPr/>
          <p:nvPr/>
        </p:nvSpPr>
        <p:spPr>
          <a:xfrm>
            <a:off x="4827157" y="6412447"/>
            <a:ext cx="460435" cy="370506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テキスト ボックス 621">
            <a:extLst>
              <a:ext uri="{FF2B5EF4-FFF2-40B4-BE49-F238E27FC236}">
                <a16:creationId xmlns:a16="http://schemas.microsoft.com/office/drawing/2014/main" id="{50E705E6-270A-4EFF-A02D-4F208B44D363}"/>
              </a:ext>
            </a:extLst>
          </p:cNvPr>
          <p:cNvSpPr txBox="1"/>
          <p:nvPr/>
        </p:nvSpPr>
        <p:spPr>
          <a:xfrm>
            <a:off x="5288340" y="6403473"/>
            <a:ext cx="1471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to the next layer</a:t>
            </a:r>
            <a:endParaRPr kumimoji="1" lang="ja-JP" altLang="en-US" sz="1400" dirty="0"/>
          </a:p>
        </p:txBody>
      </p:sp>
      <p:sp>
        <p:nvSpPr>
          <p:cNvPr id="623" name="テキスト ボックス 622">
            <a:extLst>
              <a:ext uri="{FF2B5EF4-FFF2-40B4-BE49-F238E27FC236}">
                <a16:creationId xmlns:a16="http://schemas.microsoft.com/office/drawing/2014/main" id="{A7A413E3-5B92-4DBB-8A19-EDE4D10264A6}"/>
              </a:ext>
            </a:extLst>
          </p:cNvPr>
          <p:cNvSpPr txBox="1"/>
          <p:nvPr/>
        </p:nvSpPr>
        <p:spPr>
          <a:xfrm>
            <a:off x="750547" y="1721742"/>
            <a:ext cx="2516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independent kernel (</a:t>
            </a:r>
            <a:r>
              <a:rPr kumimoji="1" lang="en-US" altLang="ja-JP" sz="1400" i="1" dirty="0"/>
              <a:t>k</a:t>
            </a:r>
            <a:r>
              <a:rPr kumimoji="1" lang="en-US" altLang="ja-JP" sz="1400" dirty="0"/>
              <a:t> points)</a:t>
            </a:r>
            <a:br>
              <a:rPr kumimoji="1" lang="en-US" altLang="ja-JP" sz="1400" dirty="0"/>
            </a:br>
            <a:r>
              <a:rPr kumimoji="1" lang="en-US" altLang="ja-JP" sz="1400" dirty="0"/>
              <a:t>for each channel</a:t>
            </a:r>
            <a:endParaRPr kumimoji="1" lang="ja-JP" altLang="en-US" sz="1400" dirty="0"/>
          </a:p>
        </p:txBody>
      </p:sp>
      <p:sp>
        <p:nvSpPr>
          <p:cNvPr id="624" name="テキスト ボックス 623">
            <a:extLst>
              <a:ext uri="{FF2B5EF4-FFF2-40B4-BE49-F238E27FC236}">
                <a16:creationId xmlns:a16="http://schemas.microsoft.com/office/drawing/2014/main" id="{CA2F2C7F-1C07-4A18-9E4A-10FB4495429E}"/>
              </a:ext>
            </a:extLst>
          </p:cNvPr>
          <p:cNvSpPr txBox="1"/>
          <p:nvPr/>
        </p:nvSpPr>
        <p:spPr>
          <a:xfrm>
            <a:off x="6947220" y="834153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i="1" dirty="0"/>
              <a:t>n</a:t>
            </a:r>
            <a:r>
              <a:rPr kumimoji="1" lang="en-US" altLang="ja-JP" sz="1400" dirty="0"/>
              <a:t> channels</a:t>
            </a:r>
            <a:endParaRPr kumimoji="1" lang="ja-JP" altLang="en-US" sz="1400" dirty="0"/>
          </a:p>
        </p:txBody>
      </p:sp>
      <p:sp>
        <p:nvSpPr>
          <p:cNvPr id="625" name="テキスト ボックス 624">
            <a:extLst>
              <a:ext uri="{FF2B5EF4-FFF2-40B4-BE49-F238E27FC236}">
                <a16:creationId xmlns:a16="http://schemas.microsoft.com/office/drawing/2014/main" id="{B2584D16-4FAC-42BF-90C8-6EA34FD95673}"/>
              </a:ext>
            </a:extLst>
          </p:cNvPr>
          <p:cNvSpPr txBox="1"/>
          <p:nvPr/>
        </p:nvSpPr>
        <p:spPr>
          <a:xfrm>
            <a:off x="7351927" y="5517759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i="1" dirty="0"/>
              <a:t>m</a:t>
            </a:r>
            <a:r>
              <a:rPr kumimoji="1" lang="en-US" altLang="ja-JP" sz="1400" dirty="0"/>
              <a:t> channels</a:t>
            </a:r>
            <a:endParaRPr kumimoji="1" lang="ja-JP" altLang="en-US" sz="1400" dirty="0"/>
          </a:p>
        </p:txBody>
      </p:sp>
      <p:sp>
        <p:nvSpPr>
          <p:cNvPr id="626" name="テキスト ボックス 625">
            <a:extLst>
              <a:ext uri="{FF2B5EF4-FFF2-40B4-BE49-F238E27FC236}">
                <a16:creationId xmlns:a16="http://schemas.microsoft.com/office/drawing/2014/main" id="{CDC474B0-35A1-438B-80F6-8F83A976F98E}"/>
              </a:ext>
            </a:extLst>
          </p:cNvPr>
          <p:cNvSpPr txBox="1"/>
          <p:nvPr/>
        </p:nvSpPr>
        <p:spPr>
          <a:xfrm>
            <a:off x="7067825" y="1797531"/>
            <a:ext cx="24329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err="1"/>
              <a:t>n</a:t>
            </a:r>
            <a:r>
              <a:rPr kumimoji="1" lang="en-US" altLang="ja-JP" sz="1400" dirty="0" err="1"/>
              <a:t>×</a:t>
            </a:r>
            <a:r>
              <a:rPr kumimoji="1" lang="en-US" altLang="ja-JP" sz="1400" i="1" dirty="0" err="1"/>
              <a:t>m</a:t>
            </a:r>
            <a:r>
              <a:rPr kumimoji="1" lang="en-US" altLang="ja-JP" sz="1400" dirty="0"/>
              <a:t> kernels,</a:t>
            </a:r>
            <a:br>
              <a:rPr kumimoji="1" lang="en-US" altLang="ja-JP" sz="1400" dirty="0"/>
            </a:br>
            <a:r>
              <a:rPr kumimoji="1" lang="en-US" altLang="ja-JP" sz="1400" i="1" dirty="0" err="1"/>
              <a:t>n</a:t>
            </a:r>
            <a:r>
              <a:rPr kumimoji="1" lang="en-US" altLang="ja-JP" sz="1400" dirty="0" err="1"/>
              <a:t>×</a:t>
            </a:r>
            <a:r>
              <a:rPr kumimoji="1" lang="en-US" altLang="ja-JP" sz="1400" i="1" dirty="0" err="1"/>
              <a:t>m</a:t>
            </a:r>
            <a:r>
              <a:rPr kumimoji="1" lang="en-US" altLang="ja-JP" sz="1400" dirty="0" err="1"/>
              <a:t>×</a:t>
            </a:r>
            <a:r>
              <a:rPr kumimoji="1" lang="en-US" altLang="ja-JP" sz="1400" i="1" dirty="0" err="1"/>
              <a:t>k</a:t>
            </a:r>
            <a:r>
              <a:rPr kumimoji="1" lang="en-US" altLang="ja-JP" sz="1400" dirty="0"/>
              <a:t> parameters in total</a:t>
            </a:r>
            <a:endParaRPr kumimoji="1" lang="ja-JP" altLang="en-US" sz="1400" dirty="0"/>
          </a:p>
          <a:p>
            <a:pPr algn="l"/>
            <a:endParaRPr kumimoji="1" lang="ja-JP" altLang="en-US" sz="1400" dirty="0"/>
          </a:p>
        </p:txBody>
      </p:sp>
      <p:sp>
        <p:nvSpPr>
          <p:cNvPr id="628" name="テキスト ボックス 627">
            <a:extLst>
              <a:ext uri="{FF2B5EF4-FFF2-40B4-BE49-F238E27FC236}">
                <a16:creationId xmlns:a16="http://schemas.microsoft.com/office/drawing/2014/main" id="{B9C6ADE6-6306-45B2-93B1-6B395FB89A87}"/>
              </a:ext>
            </a:extLst>
          </p:cNvPr>
          <p:cNvSpPr txBox="1"/>
          <p:nvPr/>
        </p:nvSpPr>
        <p:spPr>
          <a:xfrm>
            <a:off x="958519" y="3622091"/>
            <a:ext cx="1656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sum over channels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62349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757BFC-F6C0-4D6A-AC3E-C1B8BBF2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A2287B-C97E-4985-AA89-F63B80E2B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783" y="5545394"/>
            <a:ext cx="8760309" cy="40809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F6491B-9B51-4419-916E-36789921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142DEE-1F4D-4D92-A90D-64689450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4EDBEE-2D8B-458F-A07F-AA557927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F44EDE4-D090-431A-95A8-D0EE6939F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83" y="1756024"/>
            <a:ext cx="4591456" cy="358656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9A06F4C-6B8C-4E4E-B4F3-A27CD7854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756023"/>
            <a:ext cx="4607796" cy="358656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C36147C-379A-4A91-80A9-088EE86E3574}"/>
              </a:ext>
            </a:extLst>
          </p:cNvPr>
          <p:cNvSpPr txBox="1"/>
          <p:nvPr/>
        </p:nvSpPr>
        <p:spPr>
          <a:xfrm>
            <a:off x="2071902" y="1515412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Signal estimation</a:t>
            </a:r>
            <a:endParaRPr kumimoji="1" lang="ja-JP" altLang="en-US" sz="1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B4027B-F07A-47E7-AAEA-4BE1103F6717}"/>
              </a:ext>
            </a:extLst>
          </p:cNvPr>
          <p:cNvSpPr txBox="1"/>
          <p:nvPr/>
        </p:nvSpPr>
        <p:spPr>
          <a:xfrm>
            <a:off x="6475119" y="1515412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Noise estimation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38735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7258ED-F6C7-4DE3-AA2B-4F8E2921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ONNX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0D798A-5119-411C-8EF9-167A4E833B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ja-JP" dirty="0"/>
              <a:t>The best solution as of today, we concluded,</a:t>
            </a:r>
            <a:r>
              <a:rPr kumimoji="1" lang="en-US" altLang="ja-JP" dirty="0"/>
              <a:t> is using ONNX.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Open Neural Network Exchange (ONNX) </a:t>
            </a:r>
            <a:r>
              <a:rPr lang="en-US" altLang="ja-JP" dirty="0"/>
              <a:t>is an open standard format for representing machine learning models.</a:t>
            </a:r>
          </a:p>
          <a:p>
            <a:pPr lvl="1"/>
            <a:r>
              <a:rPr kumimoji="1" lang="en-US" altLang="ja-JP" dirty="0"/>
              <a:t>Able to e</a:t>
            </a:r>
            <a:r>
              <a:rPr lang="en-US" altLang="ja-JP" dirty="0"/>
              <a:t>xchange the models built by different frameworks.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D3EA04-A42A-4F9F-A14F-25A4D153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294F-C72C-4852-B348-C64759786D48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A65689-77BA-4B04-8B5B-DA52018F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81CE41-712F-4929-B61A-95619B19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20" descr="The Microsoft Cognitive Toolkit - Cognitive Toolkit - CNTK | Microsoft Docs">
            <a:extLst>
              <a:ext uri="{FF2B5EF4-FFF2-40B4-BE49-F238E27FC236}">
                <a16:creationId xmlns:a16="http://schemas.microsoft.com/office/drawing/2014/main" id="{D0356BCE-FC72-404B-93F2-5074364EE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496" y="289598"/>
            <a:ext cx="3217817" cy="8276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76EB525-BA9F-4F4B-8832-F9AC3582B0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77" y="3079548"/>
            <a:ext cx="7795846" cy="339348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0E9B20-E56B-4B17-8FF5-04F10C1F3126}"/>
              </a:ext>
            </a:extLst>
          </p:cNvPr>
          <p:cNvSpPr txBox="1"/>
          <p:nvPr/>
        </p:nvSpPr>
        <p:spPr>
          <a:xfrm>
            <a:off x="4220307" y="2813538"/>
            <a:ext cx="1218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Supported by</a:t>
            </a:r>
            <a:endParaRPr kumimoji="1" lang="ja-JP" altLang="en-US" sz="14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4246FD2-D62F-468A-80E1-7DED16C5F5F4}"/>
              </a:ext>
            </a:extLst>
          </p:cNvPr>
          <p:cNvSpPr/>
          <p:nvPr/>
        </p:nvSpPr>
        <p:spPr>
          <a:xfrm>
            <a:off x="2022231" y="4826977"/>
            <a:ext cx="1107831" cy="49236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DED01C7-F107-4ABD-97EB-9C19D775E565}"/>
              </a:ext>
            </a:extLst>
          </p:cNvPr>
          <p:cNvSpPr/>
          <p:nvPr/>
        </p:nvSpPr>
        <p:spPr>
          <a:xfrm>
            <a:off x="4220307" y="3686817"/>
            <a:ext cx="1107831" cy="49236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33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A7D852-F568-4CC8-9CBA-D2672786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MEG II experiment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08BFE2-AEA9-43C3-B7A5-C786F701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8393FF-100D-4A8C-B706-40894AD8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8CD6A-AC38-4777-B60B-C355D80A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704C76B-4E09-4468-A988-635389CAB8EB}"/>
              </a:ext>
            </a:extLst>
          </p:cNvPr>
          <p:cNvGrpSpPr/>
          <p:nvPr/>
        </p:nvGrpSpPr>
        <p:grpSpPr>
          <a:xfrm>
            <a:off x="3894637" y="955173"/>
            <a:ext cx="5517800" cy="4497031"/>
            <a:chOff x="1368492" y="792424"/>
            <a:chExt cx="7252993" cy="591122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700850BD-BFEE-4244-9318-DA6FA815C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8492" y="792424"/>
              <a:ext cx="7252993" cy="5802394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6445FDE-4F16-4BCA-ACE6-69EDFD105E88}"/>
                </a:ext>
              </a:extLst>
            </p:cNvPr>
            <p:cNvSpPr txBox="1"/>
            <p:nvPr/>
          </p:nvSpPr>
          <p:spPr>
            <a:xfrm>
              <a:off x="4288884" y="5534118"/>
              <a:ext cx="3182121" cy="1169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800" dirty="0">
                  <a:solidFill>
                    <a:srgbClr val="008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Cylindrical drift chamber (CDCH)</a:t>
              </a:r>
              <a:br>
                <a:rPr kumimoji="1" lang="en-US" altLang="ja-JP" sz="1800" dirty="0">
                  <a:solidFill>
                    <a:srgbClr val="008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kumimoji="1" lang="en-US" altLang="ja-JP" sz="1400" dirty="0">
                  <a:latin typeface="+mj-lt"/>
                  <a:cs typeface="Segoe UI" panose="020B0502040204020203" pitchFamily="34" charset="0"/>
                </a:rPr>
                <a:t>(~1.6×10</a:t>
              </a:r>
              <a:r>
                <a:rPr kumimoji="1" lang="en-US" altLang="ja-JP" sz="1400" baseline="30000" dirty="0">
                  <a:latin typeface="+mj-lt"/>
                  <a:cs typeface="Segoe UI" panose="020B0502040204020203" pitchFamily="34" charset="0"/>
                </a:rPr>
                <a:t>-3</a:t>
              </a:r>
              <a:r>
                <a:rPr kumimoji="1" lang="en-US" altLang="ja-JP" sz="1400" dirty="0">
                  <a:latin typeface="+mj-lt"/>
                  <a:cs typeface="Segoe UI" panose="020B0502040204020203" pitchFamily="34" charset="0"/>
                </a:rPr>
                <a:t>X</a:t>
              </a:r>
              <a:r>
                <a:rPr kumimoji="1" lang="en-US" altLang="ja-JP" sz="1400" baseline="-25000" dirty="0">
                  <a:latin typeface="+mj-lt"/>
                  <a:cs typeface="Segoe UI" panose="020B0502040204020203" pitchFamily="34" charset="0"/>
                </a:rPr>
                <a:t>0</a:t>
              </a:r>
              <a:r>
                <a:rPr kumimoji="1" lang="en-US" altLang="ja-JP" sz="1400" dirty="0">
                  <a:latin typeface="+mj-lt"/>
                  <a:cs typeface="Segoe UI" panose="020B0502040204020203" pitchFamily="34" charset="0"/>
                </a:rPr>
                <a:t>, σ</a:t>
              </a:r>
              <a:r>
                <a:rPr kumimoji="1" lang="en-US" altLang="ja-JP" sz="1400" baseline="-25000" dirty="0">
                  <a:latin typeface="+mj-lt"/>
                  <a:cs typeface="Segoe UI" panose="020B0502040204020203" pitchFamily="34" charset="0"/>
                </a:rPr>
                <a:t>p</a:t>
              </a:r>
              <a:r>
                <a:rPr kumimoji="1" lang="en-US" altLang="ja-JP" sz="1400" dirty="0">
                  <a:latin typeface="+mj-lt"/>
                  <a:cs typeface="Segoe UI" panose="020B0502040204020203" pitchFamily="34" charset="0"/>
                </a:rPr>
                <a:t>~100 keV)</a:t>
              </a:r>
              <a:endParaRPr kumimoji="1" lang="ja-JP" altLang="en-US" sz="1891" dirty="0"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3ADC598-E82C-4450-816D-4DD2808A5313}"/>
                </a:ext>
              </a:extLst>
            </p:cNvPr>
            <p:cNvSpPr/>
            <p:nvPr/>
          </p:nvSpPr>
          <p:spPr>
            <a:xfrm>
              <a:off x="6108300" y="3224694"/>
              <a:ext cx="888867" cy="552961"/>
            </a:xfrm>
            <a:prstGeom prst="rect">
              <a:avLst/>
            </a:prstGeom>
            <a:noFill/>
          </p:spPr>
          <p:txBody>
            <a:bodyPr wrap="square" lIns="86476" tIns="43238" rIns="86476" bIns="43238">
              <a:spAutoFit/>
            </a:bodyPr>
            <a:lstStyle/>
            <a:p>
              <a:pPr algn="ctr"/>
              <a:r>
                <a:rPr lang="el-GR" altLang="ja-JP" sz="3026" b="1" dirty="0">
                  <a:ln w="15875">
                    <a:solidFill>
                      <a:schemeClr val="bg1"/>
                    </a:solidFill>
                    <a:prstDash val="solid"/>
                  </a:ln>
                  <a:latin typeface="Segoe UI Semibold" panose="020B0702040204020203" pitchFamily="34" charset="0"/>
                  <a:cs typeface="Segoe UI Semibold" panose="020B0702040204020203" pitchFamily="34" charset="0"/>
                </a:rPr>
                <a:t>μ</a:t>
              </a:r>
              <a:r>
                <a:rPr lang="el-GR" altLang="ja-JP" sz="3405" b="1" baseline="30000" dirty="0">
                  <a:ln w="15875">
                    <a:solidFill>
                      <a:schemeClr val="bg1"/>
                    </a:solidFill>
                    <a:prstDash val="solid"/>
                  </a:ln>
                  <a:latin typeface="Segoe UI Semibold" panose="020B0702040204020203" pitchFamily="34" charset="0"/>
                  <a:cs typeface="Segoe UI Semibold" panose="020B0702040204020203" pitchFamily="34" charset="0"/>
                </a:rPr>
                <a:t>+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D6EC734-8E04-4274-B011-546ECBD05DE9}"/>
                </a:ext>
              </a:extLst>
            </p:cNvPr>
            <p:cNvSpPr/>
            <p:nvPr/>
          </p:nvSpPr>
          <p:spPr>
            <a:xfrm>
              <a:off x="5366207" y="2741415"/>
              <a:ext cx="325431" cy="552961"/>
            </a:xfrm>
            <a:prstGeom prst="rect">
              <a:avLst/>
            </a:prstGeom>
            <a:noFill/>
          </p:spPr>
          <p:txBody>
            <a:bodyPr wrap="square" lIns="86476" tIns="43238" rIns="86476" bIns="43238">
              <a:spAutoFit/>
            </a:bodyPr>
            <a:lstStyle/>
            <a:p>
              <a:pPr algn="ctr"/>
              <a:r>
                <a:rPr lang="en-US" altLang="ja-JP" sz="3026" b="1" dirty="0">
                  <a:ln w="15875">
                    <a:solidFill>
                      <a:schemeClr val="bg1"/>
                    </a:solidFill>
                    <a:prstDash val="solid"/>
                  </a:ln>
                  <a:latin typeface="Segoe UI Semibold" panose="020B0702040204020203" pitchFamily="34" charset="0"/>
                  <a:cs typeface="Segoe UI Semibold" panose="020B0702040204020203" pitchFamily="34" charset="0"/>
                </a:rPr>
                <a:t>γ</a:t>
              </a:r>
              <a:endParaRPr lang="el-GR" altLang="ja-JP" sz="3026" b="1" baseline="30000" dirty="0">
                <a:ln w="15875">
                  <a:solidFill>
                    <a:schemeClr val="bg1"/>
                  </a:solidFill>
                  <a:prstDash val="solid"/>
                </a:ln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D97B3FF-EEB3-49D0-AE21-33685671B377}"/>
                </a:ext>
              </a:extLst>
            </p:cNvPr>
            <p:cNvSpPr/>
            <p:nvPr/>
          </p:nvSpPr>
          <p:spPr>
            <a:xfrm>
              <a:off x="4851051" y="3568612"/>
              <a:ext cx="874982" cy="803550"/>
            </a:xfrm>
            <a:prstGeom prst="rect">
              <a:avLst/>
            </a:prstGeom>
            <a:noFill/>
          </p:spPr>
          <p:txBody>
            <a:bodyPr wrap="square" lIns="86476" tIns="43238" rIns="86476" bIns="43238">
              <a:spAutoFit/>
            </a:bodyPr>
            <a:lstStyle/>
            <a:p>
              <a:pPr algn="ctr"/>
              <a:r>
                <a:rPr lang="en-US" altLang="ja-JP" sz="3405" b="1" dirty="0">
                  <a:ln w="15875">
                    <a:solidFill>
                      <a:schemeClr val="bg1"/>
                    </a:solidFill>
                    <a:prstDash val="solid"/>
                  </a:ln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</a:t>
              </a:r>
              <a:r>
                <a:rPr lang="el-GR" altLang="ja-JP" sz="3405" b="1" baseline="30000" dirty="0">
                  <a:ln w="15875">
                    <a:solidFill>
                      <a:schemeClr val="bg1"/>
                    </a:solidFill>
                    <a:prstDash val="solid"/>
                  </a:ln>
                  <a:latin typeface="Segoe UI Semibold" panose="020B0702040204020203" pitchFamily="34" charset="0"/>
                  <a:cs typeface="Segoe UI Semibold" panose="020B0702040204020203" pitchFamily="34" charset="0"/>
                </a:rPr>
                <a:t>+</a:t>
              </a:r>
            </a:p>
          </p:txBody>
        </p: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A977E987-82CA-4B9D-A8BA-1949B39D4D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3051" y="4044201"/>
              <a:ext cx="236894" cy="14899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56E96516-E73B-4DE5-8B87-B9D9310968F6}"/>
                </a:ext>
              </a:extLst>
            </p:cNvPr>
            <p:cNvSpPr txBox="1"/>
            <p:nvPr/>
          </p:nvSpPr>
          <p:spPr>
            <a:xfrm>
              <a:off x="5726033" y="971742"/>
              <a:ext cx="16534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>
                  <a:hlinkClick r:id="rId3"/>
                </a:rPr>
                <a:t>EPJ-C </a:t>
              </a:r>
              <a:r>
                <a:rPr lang="en-US" altLang="ja-JP" sz="1400" b="1" dirty="0">
                  <a:hlinkClick r:id="rId3"/>
                </a:rPr>
                <a:t>78</a:t>
              </a:r>
              <a:r>
                <a:rPr lang="ja-JP" altLang="en-US" sz="1400" b="1" dirty="0">
                  <a:hlinkClick r:id="rId3"/>
                </a:rPr>
                <a:t> </a:t>
              </a:r>
              <a:r>
                <a:rPr lang="en-US" altLang="ja-JP" sz="1400" dirty="0">
                  <a:hlinkClick r:id="rId3"/>
                </a:rPr>
                <a:t>(2018) 380</a:t>
              </a:r>
              <a:endParaRPr kumimoji="1" lang="ja-JP" altLang="en-US" sz="1400" dirty="0"/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B96FA5CC-08C8-4755-AB57-F42A9C5001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532" y="3484201"/>
            <a:ext cx="1169016" cy="2992401"/>
          </a:xfrm>
          <a:prstGeom prst="round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0DB17A-CA34-405E-8C6B-1220A0B81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3" y="1297062"/>
            <a:ext cx="4509614" cy="4656423"/>
          </a:xfrm>
        </p:spPr>
        <p:txBody>
          <a:bodyPr/>
          <a:lstStyle/>
          <a:p>
            <a:r>
              <a:rPr kumimoji="1" lang="en-US" altLang="ja-JP" sz="2000" dirty="0"/>
              <a:t>Search for rare muon decays</a:t>
            </a:r>
          </a:p>
          <a:p>
            <a:pPr lvl="1"/>
            <a:r>
              <a:rPr kumimoji="1" lang="en-US" altLang="ja-JP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to find definitive evidence for BSM</a:t>
            </a:r>
            <a:endParaRPr lang="en-US" altLang="ja-JP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en-US" altLang="ja-JP" sz="2000" dirty="0"/>
              <a:t>Use world’s most intense DC muon beam</a:t>
            </a:r>
          </a:p>
          <a:p>
            <a:pPr lvl="1"/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continuously emits 7×10</a:t>
            </a:r>
            <a:r>
              <a:rPr lang="en-US" altLang="ja-JP" sz="1600" baseline="30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7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e</a:t>
            </a:r>
            <a:r>
              <a:rPr lang="en-US" altLang="ja-JP" sz="1600" baseline="30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+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/s</a:t>
            </a:r>
          </a:p>
          <a:p>
            <a:pPr lvl="1"/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detected by a cylindrical drift chamber</a:t>
            </a:r>
          </a:p>
          <a:p>
            <a:r>
              <a:rPr lang="en-US" altLang="ja-JP" sz="2000" dirty="0"/>
              <a:t>The detector signals are read </a:t>
            </a:r>
            <a:br>
              <a:rPr lang="en-US" altLang="ja-JP" sz="2000" dirty="0"/>
            </a:br>
            <a:r>
              <a:rPr lang="en-US" altLang="ja-JP" sz="2000" dirty="0"/>
              <a:t>out as waveform</a:t>
            </a:r>
          </a:p>
          <a:p>
            <a:pPr lvl="1"/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by DRS4 waveform digitizer</a:t>
            </a:r>
          </a:p>
          <a:p>
            <a:pPr lvl="1"/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1024 points @ 1.2 – 1.8 GSPS</a:t>
            </a:r>
          </a:p>
          <a:p>
            <a:r>
              <a:rPr lang="en-US" altLang="ja-JP" sz="2030" dirty="0"/>
              <a:t>All the detectors as well as computing resource and analysis framework have been prepared.</a:t>
            </a:r>
          </a:p>
          <a:p>
            <a:r>
              <a:rPr kumimoji="1" lang="en-US" altLang="ja-JP" sz="2000" dirty="0"/>
              <a:t>Starting physics data taking in 2021</a:t>
            </a:r>
          </a:p>
          <a:p>
            <a:pPr lvl="1"/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Engineering data were taken in previous years.</a:t>
            </a:r>
          </a:p>
          <a:p>
            <a:pPr lvl="1"/>
            <a:r>
              <a:rPr kumimoji="1" lang="en-US" altLang="ja-JP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 this study, use 2020 data.</a:t>
            </a:r>
          </a:p>
        </p:txBody>
      </p:sp>
    </p:spTree>
    <p:extLst>
      <p:ext uri="{BB962C8B-B14F-4D97-AF65-F5344CB8AC3E}">
        <p14:creationId xmlns:p14="http://schemas.microsoft.com/office/powerpoint/2010/main" val="1645928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AEA24A-700D-4588-B545-581CFAB5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Supported frameworks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798676-0F9D-4760-9A7A-9EF97063C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43200" y="6119446"/>
            <a:ext cx="6566892" cy="342900"/>
          </a:xfrm>
        </p:spPr>
        <p:txBody>
          <a:bodyPr/>
          <a:lstStyle/>
          <a:p>
            <a:r>
              <a:rPr kumimoji="1" lang="en-US" altLang="ja-JP" sz="1800" dirty="0"/>
              <a:t>Note that not all the features may be supported.</a:t>
            </a:r>
            <a:endParaRPr kumimoji="1" lang="ja-JP" altLang="en-US" sz="18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092EEC-E6FB-4B8D-81DB-300226D38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294F-C72C-4852-B348-C64759786D48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7E5C13-BB69-4F17-A467-8B63A5F7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B86BC4-D825-4E01-9E96-A0F762F8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0A32306-719A-4EC1-8A57-2C97B70E5A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14" y="1019906"/>
            <a:ext cx="8909194" cy="4290646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DE4B6D4-2AF6-41FF-B22E-499CE44FDEB8}"/>
              </a:ext>
            </a:extLst>
          </p:cNvPr>
          <p:cNvGrpSpPr/>
          <p:nvPr/>
        </p:nvGrpSpPr>
        <p:grpSpPr>
          <a:xfrm>
            <a:off x="1652954" y="5246077"/>
            <a:ext cx="5715186" cy="523220"/>
            <a:chOff x="1002323" y="5131777"/>
            <a:chExt cx="5715186" cy="523220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70AB88C-59CE-4A9A-8AA9-3FF88237508D}"/>
                </a:ext>
              </a:extLst>
            </p:cNvPr>
            <p:cNvSpPr txBox="1"/>
            <p:nvPr/>
          </p:nvSpPr>
          <p:spPr>
            <a:xfrm>
              <a:off x="1002323" y="5131777"/>
              <a:ext cx="2289409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Building &amp; training model in</a:t>
              </a:r>
            </a:p>
            <a:p>
              <a:pPr algn="ctr"/>
              <a:r>
                <a:rPr kumimoji="1" lang="en-US" altLang="ja-JP" sz="1400" dirty="0" err="1"/>
                <a:t>PyTorh</a:t>
              </a:r>
              <a:endParaRPr kumimoji="1" lang="ja-JP" altLang="en-US" sz="1400" dirty="0"/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2DC03D29-0BB9-4C64-ABB8-FBB3A4AA89CE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>
            <a:xfrm>
              <a:off x="3291732" y="5393387"/>
              <a:ext cx="703694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9D69BEC-B312-48CC-9AB3-282A96A14ADC}"/>
                </a:ext>
              </a:extLst>
            </p:cNvPr>
            <p:cNvSpPr txBox="1"/>
            <p:nvPr/>
          </p:nvSpPr>
          <p:spPr>
            <a:xfrm>
              <a:off x="3995426" y="5239500"/>
              <a:ext cx="93968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ONNX file</a:t>
              </a:r>
              <a:endParaRPr kumimoji="1" lang="ja-JP" altLang="en-US" sz="1400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CF72889E-2EFA-4487-A602-8EE1CA84DF9B}"/>
                </a:ext>
              </a:extLst>
            </p:cNvPr>
            <p:cNvSpPr txBox="1"/>
            <p:nvPr/>
          </p:nvSpPr>
          <p:spPr>
            <a:xfrm>
              <a:off x="5656385" y="5131777"/>
              <a:ext cx="1061124" cy="52322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Inference in</a:t>
              </a:r>
            </a:p>
            <a:p>
              <a:pPr algn="ctr"/>
              <a:r>
                <a:rPr kumimoji="1" lang="en-US" altLang="ja-JP" sz="1400" dirty="0" err="1"/>
                <a:t>Tensorflow</a:t>
              </a:r>
              <a:endParaRPr kumimoji="1" lang="ja-JP" altLang="en-US" sz="1400" dirty="0"/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E2635A83-6143-4BBD-9F92-426F1B02C3C6}"/>
                </a:ext>
              </a:extLst>
            </p:cNvPr>
            <p:cNvCxnSpPr>
              <a:cxnSpLocks/>
              <a:stCxn id="12" idx="3"/>
              <a:endCxn id="15" idx="1"/>
            </p:cNvCxnSpPr>
            <p:nvPr/>
          </p:nvCxnSpPr>
          <p:spPr>
            <a:xfrm flipV="1">
              <a:off x="4935107" y="5393387"/>
              <a:ext cx="721278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AB81B21-5A12-402A-8D9F-8E3189190AE3}"/>
              </a:ext>
            </a:extLst>
          </p:cNvPr>
          <p:cNvSpPr txBox="1"/>
          <p:nvPr/>
        </p:nvSpPr>
        <p:spPr>
          <a:xfrm>
            <a:off x="694592" y="4897315"/>
            <a:ext cx="3501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For example, following exchange is possible: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35923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3873AC-E94D-480B-AFC4-BCA0F7C0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9C4F35-D727-4ADD-8B50-9880E2EE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294F-C72C-4852-B348-C64759786D48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4E3CE2-0854-43C5-A12B-EC8F6F85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CF3F26-40D3-4DD0-9D54-F176CE7B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4" descr="scikit-learn - Wikipedia">
            <a:extLst>
              <a:ext uri="{FF2B5EF4-FFF2-40B4-BE49-F238E27FC236}">
                <a16:creationId xmlns:a16="http://schemas.microsoft.com/office/drawing/2014/main" id="{AB2CB77B-DD91-4F59-AA55-7DDD6A08E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58" y="1367942"/>
            <a:ext cx="1497874" cy="80630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6" descr="Training and Serving ML models with tf.keras – mc.ai">
            <a:extLst>
              <a:ext uri="{FF2B5EF4-FFF2-40B4-BE49-F238E27FC236}">
                <a16:creationId xmlns:a16="http://schemas.microsoft.com/office/drawing/2014/main" id="{5CBFBD37-F97A-40EE-8614-6D222E4C1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539" y="1288346"/>
            <a:ext cx="2520043" cy="10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Facebook launches PyTorch Hub for reproducing AI model results | VentureBeat">
            <a:extLst>
              <a:ext uri="{FF2B5EF4-FFF2-40B4-BE49-F238E27FC236}">
                <a16:creationId xmlns:a16="http://schemas.microsoft.com/office/drawing/2014/main" id="{ABF885C4-BABA-442F-B1AB-87CAE6CE2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0237" y="1346396"/>
            <a:ext cx="1907173" cy="9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Caffe2 Deep Learning Framework | NVIDIA Developer">
            <a:extLst>
              <a:ext uri="{FF2B5EF4-FFF2-40B4-BE49-F238E27FC236}">
                <a16:creationId xmlns:a16="http://schemas.microsoft.com/office/drawing/2014/main" id="{8A51F7E3-16F8-4076-BF07-52D33DA0F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3156" y="1194232"/>
            <a:ext cx="908958" cy="10106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3BA2CC6-107E-4FD3-BB8C-E3766CC76197}"/>
              </a:ext>
            </a:extLst>
          </p:cNvPr>
          <p:cNvSpPr txBox="1"/>
          <p:nvPr/>
        </p:nvSpPr>
        <p:spPr>
          <a:xfrm>
            <a:off x="211020" y="931985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In python scripts,</a:t>
            </a:r>
            <a:endParaRPr kumimoji="1" lang="ja-JP" altLang="en-US" sz="1400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AFEEA14-6453-48F1-B5A0-FB3693134BDA}"/>
              </a:ext>
            </a:extLst>
          </p:cNvPr>
          <p:cNvCxnSpPr>
            <a:stCxn id="8" idx="2"/>
          </p:cNvCxnSpPr>
          <p:nvPr/>
        </p:nvCxnSpPr>
        <p:spPr>
          <a:xfrm>
            <a:off x="1092595" y="2174249"/>
            <a:ext cx="2547425" cy="929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C26D82DF-491A-4B20-A9BF-2EC3FF4C283B}"/>
              </a:ext>
            </a:extLst>
          </p:cNvPr>
          <p:cNvCxnSpPr>
            <a:cxnSpLocks/>
          </p:cNvCxnSpPr>
          <p:nvPr/>
        </p:nvCxnSpPr>
        <p:spPr>
          <a:xfrm>
            <a:off x="3376251" y="2329962"/>
            <a:ext cx="589084" cy="712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66652A8-E981-4453-834A-477D0BE88A1D}"/>
              </a:ext>
            </a:extLst>
          </p:cNvPr>
          <p:cNvCxnSpPr>
            <a:cxnSpLocks/>
          </p:cNvCxnSpPr>
          <p:nvPr/>
        </p:nvCxnSpPr>
        <p:spPr>
          <a:xfrm>
            <a:off x="4431328" y="2224454"/>
            <a:ext cx="0" cy="808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4CC9C451-2DAF-4F4D-A33B-F624E868229C}"/>
              </a:ext>
            </a:extLst>
          </p:cNvPr>
          <p:cNvCxnSpPr>
            <a:cxnSpLocks/>
          </p:cNvCxnSpPr>
          <p:nvPr/>
        </p:nvCxnSpPr>
        <p:spPr>
          <a:xfrm flipH="1">
            <a:off x="4914904" y="2110154"/>
            <a:ext cx="1310054" cy="975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A31BD900-FF27-4717-85CD-345208DCA6F8}"/>
              </a:ext>
            </a:extLst>
          </p:cNvPr>
          <p:cNvCxnSpPr>
            <a:cxnSpLocks/>
          </p:cNvCxnSpPr>
          <p:nvPr/>
        </p:nvCxnSpPr>
        <p:spPr>
          <a:xfrm flipH="1">
            <a:off x="5231428" y="2233246"/>
            <a:ext cx="3059724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9A7F9D2-E2B1-46F7-94D7-5B7760150F53}"/>
              </a:ext>
            </a:extLst>
          </p:cNvPr>
          <p:cNvSpPr txBox="1"/>
          <p:nvPr/>
        </p:nvSpPr>
        <p:spPr>
          <a:xfrm>
            <a:off x="5345727" y="3385038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.</a:t>
            </a:r>
            <a:r>
              <a:rPr kumimoji="1" lang="en-US" altLang="ja-JP" sz="1400" dirty="0" err="1"/>
              <a:t>onnx</a:t>
            </a:r>
            <a:r>
              <a:rPr kumimoji="1" lang="en-US" altLang="ja-JP" sz="1400" dirty="0"/>
              <a:t> file</a:t>
            </a:r>
            <a:endParaRPr kumimoji="1" lang="ja-JP" altLang="en-US" sz="1400" dirty="0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69EC593E-EF68-44D2-B4A4-6D3413BD45A2}"/>
              </a:ext>
            </a:extLst>
          </p:cNvPr>
          <p:cNvCxnSpPr>
            <a:cxnSpLocks/>
          </p:cNvCxnSpPr>
          <p:nvPr/>
        </p:nvCxnSpPr>
        <p:spPr>
          <a:xfrm>
            <a:off x="4387365" y="3890395"/>
            <a:ext cx="0" cy="1639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AE7D1AC-D0ED-4106-ACAB-0496B90AC4D8}"/>
              </a:ext>
            </a:extLst>
          </p:cNvPr>
          <p:cNvSpPr txBox="1"/>
          <p:nvPr/>
        </p:nvSpPr>
        <p:spPr>
          <a:xfrm>
            <a:off x="3516928" y="5618286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MEGAnalyzer</a:t>
            </a:r>
            <a:endParaRPr kumimoji="1" lang="ja-JP" altLang="en-US" sz="2400" dirty="0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6D3FE32A-E45E-4BC7-8E2A-29CE2B535546}"/>
              </a:ext>
            </a:extLst>
          </p:cNvPr>
          <p:cNvSpPr/>
          <p:nvPr/>
        </p:nvSpPr>
        <p:spPr>
          <a:xfrm>
            <a:off x="237397" y="1248508"/>
            <a:ext cx="9483969" cy="321173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ADE06A29-1D37-42DD-9D2A-DD055985F3C7}"/>
              </a:ext>
            </a:extLst>
          </p:cNvPr>
          <p:cNvSpPr/>
          <p:nvPr/>
        </p:nvSpPr>
        <p:spPr>
          <a:xfrm>
            <a:off x="1318850" y="4511040"/>
            <a:ext cx="6330461" cy="176666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0" descr="The Microsoft Cognitive Toolkit - Cognitive Toolkit - CNTK | Microsoft Docs">
            <a:extLst>
              <a:ext uri="{FF2B5EF4-FFF2-40B4-BE49-F238E27FC236}">
                <a16:creationId xmlns:a16="http://schemas.microsoft.com/office/drawing/2014/main" id="{7DA744D2-77C3-4DA8-80F0-1FB4395C0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949" y="3261397"/>
            <a:ext cx="2099267" cy="539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557FBAF-58F3-43EB-A629-0657F5D900A4}"/>
              </a:ext>
            </a:extLst>
          </p:cNvPr>
          <p:cNvSpPr txBox="1"/>
          <p:nvPr/>
        </p:nvSpPr>
        <p:spPr>
          <a:xfrm>
            <a:off x="425162" y="447548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in </a:t>
            </a:r>
            <a:r>
              <a:rPr kumimoji="1" lang="en-US" altLang="ja-JP" sz="1400" dirty="0" err="1"/>
              <a:t>c++</a:t>
            </a:r>
            <a:endParaRPr kumimoji="1" lang="ja-JP" altLang="en-US" sz="1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B07ABB-A0F9-4ED4-9898-E0732024F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6782" y="4167554"/>
            <a:ext cx="2249865" cy="8704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31302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表 13">
            <a:extLst>
              <a:ext uri="{FF2B5EF4-FFF2-40B4-BE49-F238E27FC236}">
                <a16:creationId xmlns:a16="http://schemas.microsoft.com/office/drawing/2014/main" id="{1C47B1CC-A257-4C26-8F40-F8A421679B57}"/>
              </a:ext>
            </a:extLst>
          </p:cNvPr>
          <p:cNvGraphicFramePr>
            <a:graphicFrameLocks noGrp="1"/>
          </p:cNvGraphicFramePr>
          <p:nvPr/>
        </p:nvGraphicFramePr>
        <p:xfrm>
          <a:off x="1637557" y="1189898"/>
          <a:ext cx="2105120" cy="70431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5256">
                  <a:extLst>
                    <a:ext uri="{9D8B030D-6E8A-4147-A177-3AD203B41FA5}">
                      <a16:colId xmlns:a16="http://schemas.microsoft.com/office/drawing/2014/main" val="163309290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791083691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263531326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104812853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248865124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15076590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6169166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7021780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51796277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47240732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13982567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2806412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5497576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94481247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454649964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65529145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12122876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984866146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01820839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62073942"/>
                    </a:ext>
                  </a:extLst>
                </a:gridCol>
              </a:tblGrid>
              <a:tr h="88039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rgbClr val="FFB34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27669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93740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55017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31293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59590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421162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70151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rgbClr val="FFAD1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59964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EBE9BC75-C17A-4CD1-A145-98180425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model: </a:t>
            </a:r>
            <a:r>
              <a:rPr lang="en-US" altLang="ja-JP" dirty="0"/>
              <a:t>residual learning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DAB201-B7E4-4B7E-899E-C32048C86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31" y="5165395"/>
            <a:ext cx="8659461" cy="143204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altLang="ja-JP" sz="2000" dirty="0"/>
              <a:t>2</a:t>
            </a:r>
            <a:r>
              <a:rPr kumimoji="1" lang="en-US" altLang="ja-JP" sz="2000" dirty="0"/>
              <a:t>D convolutional network</a:t>
            </a:r>
          </a:p>
          <a:p>
            <a:pPr>
              <a:spcBef>
                <a:spcPts val="300"/>
              </a:spcBef>
            </a:pPr>
            <a:r>
              <a:rPr kumimoji="1" lang="en-US" altLang="ja-JP" sz="2000" dirty="0"/>
              <a:t>‘</a:t>
            </a:r>
            <a:r>
              <a:rPr kumimoji="1" lang="en-US" altLang="ja-JP" sz="2000" dirty="0" err="1"/>
              <a:t>UNet</a:t>
            </a:r>
            <a:r>
              <a:rPr kumimoji="1" lang="en-US" altLang="ja-JP" sz="2000" dirty="0"/>
              <a:t>’-like structure with skip connections</a:t>
            </a:r>
          </a:p>
          <a:p>
            <a:pPr>
              <a:spcBef>
                <a:spcPts val="300"/>
              </a:spcBef>
            </a:pPr>
            <a:r>
              <a:rPr kumimoji="1" lang="en-US" altLang="ja-JP" sz="2000" dirty="0"/>
              <a:t>2-channel input with 2-end waveforms from 8 wires</a:t>
            </a:r>
          </a:p>
          <a:p>
            <a:pPr>
              <a:spcBef>
                <a:spcPts val="300"/>
              </a:spcBef>
            </a:pPr>
            <a:r>
              <a:rPr lang="en-US" altLang="ja-JP" sz="2000" dirty="0"/>
              <a:t>Use ‘mean squared error (</a:t>
            </a:r>
            <a:r>
              <a:rPr lang="en-US" altLang="ja-JP" sz="2000" dirty="0" err="1"/>
              <a:t>mse</a:t>
            </a:r>
            <a:r>
              <a:rPr lang="en-US" altLang="ja-JP" sz="2000" dirty="0"/>
              <a:t>)’ loss function.</a:t>
            </a:r>
            <a:endParaRPr kumimoji="1" lang="ja-JP" altLang="en-US" sz="20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B55ECD-A4A3-4094-A739-2C96712E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583B8A-13DF-4DFF-BAD1-5FEA9CE0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19AAC4-D768-42AC-9B52-C0746B876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DD5ECD-412A-495F-AE71-3567BF523873}"/>
              </a:ext>
            </a:extLst>
          </p:cNvPr>
          <p:cNvSpPr txBox="1"/>
          <p:nvPr/>
        </p:nvSpPr>
        <p:spPr>
          <a:xfrm>
            <a:off x="2697737" y="927517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Input (8, 1024, 2)</a:t>
            </a:r>
            <a:endParaRPr kumimoji="1" lang="ja-JP" altLang="en-US" sz="14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F0BEB7B-1496-48D1-9C9C-4F69152FF27F}"/>
              </a:ext>
            </a:extLst>
          </p:cNvPr>
          <p:cNvSpPr/>
          <p:nvPr/>
        </p:nvSpPr>
        <p:spPr>
          <a:xfrm>
            <a:off x="1785683" y="2268363"/>
            <a:ext cx="1900482" cy="17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(8, 1024, 128)</a:t>
            </a:r>
            <a:endParaRPr kumimoji="1" lang="ja-JP" altLang="en-US" sz="12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6089991-4AE5-4A24-A993-A7CE6310FD58}"/>
              </a:ext>
            </a:extLst>
          </p:cNvPr>
          <p:cNvSpPr/>
          <p:nvPr/>
        </p:nvSpPr>
        <p:spPr>
          <a:xfrm>
            <a:off x="1785683" y="2766674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(8, 512, 128)</a:t>
            </a:r>
            <a:endParaRPr kumimoji="1" lang="ja-JP" altLang="en-US" sz="12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165DB67-1D45-4BBA-93A5-6CAB0A6EF1C2}"/>
              </a:ext>
            </a:extLst>
          </p:cNvPr>
          <p:cNvSpPr/>
          <p:nvPr/>
        </p:nvSpPr>
        <p:spPr>
          <a:xfrm>
            <a:off x="1785683" y="3224012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(8, 512, 128)</a:t>
            </a:r>
            <a:endParaRPr kumimoji="1" lang="ja-JP" altLang="en-US" sz="12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D1035CB-7DF1-464B-AACC-DA3182D9AFE5}"/>
              </a:ext>
            </a:extLst>
          </p:cNvPr>
          <p:cNvSpPr/>
          <p:nvPr/>
        </p:nvSpPr>
        <p:spPr>
          <a:xfrm>
            <a:off x="1785683" y="3818996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(4, 256, 128)</a:t>
            </a:r>
            <a:endParaRPr kumimoji="1" lang="ja-JP" altLang="en-US" sz="12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4173F78-E793-49D1-A0CE-A484FC1FDFBB}"/>
              </a:ext>
            </a:extLst>
          </p:cNvPr>
          <p:cNvSpPr/>
          <p:nvPr/>
        </p:nvSpPr>
        <p:spPr>
          <a:xfrm>
            <a:off x="1785683" y="4246427"/>
            <a:ext cx="1900482" cy="17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(4, 256, 64)</a:t>
            </a:r>
            <a:endParaRPr kumimoji="1" lang="ja-JP" altLang="en-US" sz="12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B2F8F98-AFDC-4259-BD90-8D03275533D6}"/>
              </a:ext>
            </a:extLst>
          </p:cNvPr>
          <p:cNvSpPr/>
          <p:nvPr/>
        </p:nvSpPr>
        <p:spPr>
          <a:xfrm>
            <a:off x="2539368" y="4753255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(2, 128, 64)</a:t>
            </a:r>
            <a:endParaRPr kumimoji="1" lang="ja-JP" altLang="en-US" sz="12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ED4BFB9-2557-4871-9AEB-7DBFB9A675FD}"/>
              </a:ext>
            </a:extLst>
          </p:cNvPr>
          <p:cNvSpPr/>
          <p:nvPr/>
        </p:nvSpPr>
        <p:spPr>
          <a:xfrm>
            <a:off x="4946789" y="4753255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(2, 128, 64)</a:t>
            </a:r>
            <a:endParaRPr kumimoji="1" lang="ja-JP" altLang="en-US" sz="12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7A9EB07-F9E1-407A-9CF3-F845DDB15E1F}"/>
              </a:ext>
            </a:extLst>
          </p:cNvPr>
          <p:cNvSpPr/>
          <p:nvPr/>
        </p:nvSpPr>
        <p:spPr>
          <a:xfrm>
            <a:off x="6052897" y="4387832"/>
            <a:ext cx="1900482" cy="17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(4, 256, 64) </a:t>
            </a:r>
            <a:endParaRPr kumimoji="1" lang="ja-JP" altLang="en-US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649554-E817-4C19-91F8-5F7E011E45DA}"/>
              </a:ext>
            </a:extLst>
          </p:cNvPr>
          <p:cNvSpPr txBox="1"/>
          <p:nvPr/>
        </p:nvSpPr>
        <p:spPr>
          <a:xfrm>
            <a:off x="6974709" y="4530731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 Up sample</a:t>
            </a:r>
            <a:endParaRPr kumimoji="1" lang="ja-JP" altLang="en-US" sz="1400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AC02625-FCD4-4C86-9DAD-03B16AB51309}"/>
              </a:ext>
            </a:extLst>
          </p:cNvPr>
          <p:cNvCxnSpPr>
            <a:cxnSpLocks/>
            <a:stCxn id="14" idx="3"/>
            <a:endCxn id="42" idx="1"/>
          </p:cNvCxnSpPr>
          <p:nvPr/>
        </p:nvCxnSpPr>
        <p:spPr>
          <a:xfrm flipV="1">
            <a:off x="3686165" y="4303523"/>
            <a:ext cx="2366732" cy="2815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26939C7-733C-4395-BC34-D8E134AB7200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6357936" y="4558338"/>
            <a:ext cx="645202" cy="19706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2108CCA-B12F-4CC0-BD31-A717B8460F28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2735924" y="2438869"/>
            <a:ext cx="0" cy="32780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F96C27F9-98F0-4B43-8F76-6D63A46A2C0E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2735924" y="3394518"/>
            <a:ext cx="0" cy="42447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2C7B92E-4901-4A8D-B9C1-96BF428349CE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2735924" y="4416933"/>
            <a:ext cx="753685" cy="33632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B0590EF-C158-4E7E-AD10-501E75200836}"/>
              </a:ext>
            </a:extLst>
          </p:cNvPr>
          <p:cNvSpPr txBox="1"/>
          <p:nvPr/>
        </p:nvSpPr>
        <p:spPr>
          <a:xfrm>
            <a:off x="4452040" y="4046602"/>
            <a:ext cx="115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concatenate</a:t>
            </a:r>
            <a:endParaRPr kumimoji="1" lang="ja-JP" altLang="en-US" sz="1400" dirty="0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2FBEC16-D436-4B39-8FF8-CFF62C605BD0}"/>
              </a:ext>
            </a:extLst>
          </p:cNvPr>
          <p:cNvCxnSpPr>
            <a:cxnSpLocks/>
            <a:stCxn id="45" idx="0"/>
            <a:endCxn id="43" idx="2"/>
          </p:cNvCxnSpPr>
          <p:nvPr/>
        </p:nvCxnSpPr>
        <p:spPr>
          <a:xfrm flipV="1">
            <a:off x="7003138" y="3579505"/>
            <a:ext cx="0" cy="23949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7575552A-E9E0-489A-8844-72691D5364A5}"/>
              </a:ext>
            </a:extLst>
          </p:cNvPr>
          <p:cNvCxnSpPr>
            <a:cxnSpLocks/>
            <a:stCxn id="49" idx="0"/>
            <a:endCxn id="52" idx="2"/>
          </p:cNvCxnSpPr>
          <p:nvPr/>
        </p:nvCxnSpPr>
        <p:spPr>
          <a:xfrm flipV="1">
            <a:off x="7003138" y="2594817"/>
            <a:ext cx="0" cy="24484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F642106-E7B8-41B7-B900-32768DC3F85A}"/>
              </a:ext>
            </a:extLst>
          </p:cNvPr>
          <p:cNvCxnSpPr>
            <a:cxnSpLocks/>
            <a:stCxn id="12" idx="3"/>
            <a:endCxn id="44" idx="1"/>
          </p:cNvCxnSpPr>
          <p:nvPr/>
        </p:nvCxnSpPr>
        <p:spPr>
          <a:xfrm>
            <a:off x="3686165" y="3309265"/>
            <a:ext cx="2366732" cy="1542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7ABC352-1D60-47DC-81BA-8657D67A0630}"/>
              </a:ext>
            </a:extLst>
          </p:cNvPr>
          <p:cNvSpPr txBox="1"/>
          <p:nvPr/>
        </p:nvSpPr>
        <p:spPr>
          <a:xfrm>
            <a:off x="4493522" y="3044262"/>
            <a:ext cx="115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concatenate</a:t>
            </a:r>
            <a:endParaRPr kumimoji="1" lang="ja-JP" altLang="en-US" sz="1400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AD50BEA-C75D-420B-B406-D7B15130C54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735924" y="1956585"/>
            <a:ext cx="0" cy="31177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993D458-C693-417D-A3B6-AFCE7D13E331}"/>
              </a:ext>
            </a:extLst>
          </p:cNvPr>
          <p:cNvCxnSpPr>
            <a:cxnSpLocks/>
            <a:stCxn id="10" idx="3"/>
            <a:endCxn id="53" idx="1"/>
          </p:cNvCxnSpPr>
          <p:nvPr/>
        </p:nvCxnSpPr>
        <p:spPr>
          <a:xfrm flipV="1">
            <a:off x="3686165" y="2340002"/>
            <a:ext cx="2366732" cy="1361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AC0F8A4-C9B6-47B9-8E0D-55652367DDCE}"/>
              </a:ext>
            </a:extLst>
          </p:cNvPr>
          <p:cNvSpPr txBox="1"/>
          <p:nvPr/>
        </p:nvSpPr>
        <p:spPr>
          <a:xfrm>
            <a:off x="4452040" y="2068525"/>
            <a:ext cx="115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concatenate</a:t>
            </a:r>
            <a:endParaRPr kumimoji="1" lang="ja-JP" altLang="en-US" sz="1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7D8B34B-BCD3-4985-91D3-A8CE147A41C1}"/>
              </a:ext>
            </a:extLst>
          </p:cNvPr>
          <p:cNvSpPr txBox="1"/>
          <p:nvPr/>
        </p:nvSpPr>
        <p:spPr>
          <a:xfrm>
            <a:off x="2792184" y="1978751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2D conv (1, 7)</a:t>
            </a:r>
            <a:endParaRPr kumimoji="1" lang="ja-JP" altLang="en-US" sz="14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AE5F236-A18E-403A-8F67-86DF356FAF99}"/>
              </a:ext>
            </a:extLst>
          </p:cNvPr>
          <p:cNvSpPr txBox="1"/>
          <p:nvPr/>
        </p:nvSpPr>
        <p:spPr>
          <a:xfrm>
            <a:off x="2792184" y="2485299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Max pool (1, 2)</a:t>
            </a:r>
            <a:endParaRPr kumimoji="1" lang="ja-JP" altLang="en-US" sz="1400" dirty="0"/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A2F6B4B-E8FC-46E3-9B05-F728397C70A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735924" y="2937180"/>
            <a:ext cx="0" cy="28683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C598C03-05B3-4960-AA2B-0F4DFDEDC5A0}"/>
              </a:ext>
            </a:extLst>
          </p:cNvPr>
          <p:cNvSpPr txBox="1"/>
          <p:nvPr/>
        </p:nvSpPr>
        <p:spPr>
          <a:xfrm>
            <a:off x="2792184" y="2923506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2D conv (3, 7)</a:t>
            </a:r>
            <a:endParaRPr kumimoji="1" lang="ja-JP" altLang="en-US" sz="1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12F1DF-6045-4481-8F63-DB457E149A7A}"/>
              </a:ext>
            </a:extLst>
          </p:cNvPr>
          <p:cNvSpPr txBox="1"/>
          <p:nvPr/>
        </p:nvSpPr>
        <p:spPr>
          <a:xfrm>
            <a:off x="2792184" y="3525387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Max pool (2, 2)</a:t>
            </a:r>
            <a:endParaRPr kumimoji="1" lang="ja-JP" altLang="en-US" sz="1400" dirty="0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0E120521-6CAB-4CA8-93DE-E32E7C97AE4A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2735924" y="3989502"/>
            <a:ext cx="0" cy="25692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CED7502-8859-4F60-BABB-0C5A73C26C4A}"/>
              </a:ext>
            </a:extLst>
          </p:cNvPr>
          <p:cNvSpPr txBox="1"/>
          <p:nvPr/>
        </p:nvSpPr>
        <p:spPr>
          <a:xfrm>
            <a:off x="2792184" y="3989110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2D conv (3, 5)</a:t>
            </a:r>
            <a:endParaRPr kumimoji="1" lang="ja-JP" altLang="en-US" sz="1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6C465B2-9941-4829-9A22-114C93F03494}"/>
              </a:ext>
            </a:extLst>
          </p:cNvPr>
          <p:cNvSpPr txBox="1"/>
          <p:nvPr/>
        </p:nvSpPr>
        <p:spPr>
          <a:xfrm>
            <a:off x="3281230" y="4394872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Max pool (2, 2)</a:t>
            </a:r>
            <a:endParaRPr kumimoji="1" lang="ja-JP" altLang="en-US" sz="1400" dirty="0"/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C6730370-62C4-48B5-BFF4-CC476988370A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4439850" y="4838508"/>
            <a:ext cx="506939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7715BE5-CD4B-4ED9-A7E9-6491DD7C5816}"/>
              </a:ext>
            </a:extLst>
          </p:cNvPr>
          <p:cNvSpPr txBox="1"/>
          <p:nvPr/>
        </p:nvSpPr>
        <p:spPr>
          <a:xfrm>
            <a:off x="4276377" y="4861776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2D conv (3, 5)</a:t>
            </a:r>
            <a:endParaRPr kumimoji="1" lang="ja-JP" altLang="en-US" sz="1400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3032AEE-2185-48F5-A55A-BEE107EBAC19}"/>
              </a:ext>
            </a:extLst>
          </p:cNvPr>
          <p:cNvSpPr/>
          <p:nvPr/>
        </p:nvSpPr>
        <p:spPr>
          <a:xfrm>
            <a:off x="6052897" y="4218270"/>
            <a:ext cx="1900482" cy="1705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(4, 256, 64)</a:t>
            </a:r>
            <a:endParaRPr kumimoji="1" lang="ja-JP" altLang="en-US" sz="1200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42B482A-55BA-4D97-ABA5-097F3B44EA43}"/>
              </a:ext>
            </a:extLst>
          </p:cNvPr>
          <p:cNvSpPr/>
          <p:nvPr/>
        </p:nvSpPr>
        <p:spPr>
          <a:xfrm>
            <a:off x="6052897" y="3408999"/>
            <a:ext cx="1900482" cy="17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(8, 512, 128) </a:t>
            </a:r>
            <a:endParaRPr kumimoji="1" lang="ja-JP" altLang="en-US" sz="1200" dirty="0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A5A922B-4F55-4BAE-AAB3-040490CD7FBB}"/>
              </a:ext>
            </a:extLst>
          </p:cNvPr>
          <p:cNvSpPr/>
          <p:nvPr/>
        </p:nvSpPr>
        <p:spPr>
          <a:xfrm>
            <a:off x="6052897" y="3239437"/>
            <a:ext cx="1900482" cy="1705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(8, 512, 128)</a:t>
            </a:r>
            <a:endParaRPr kumimoji="1" lang="ja-JP" altLang="en-US" sz="12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1DEE9DB-C54D-4975-BD93-221CB78E550D}"/>
              </a:ext>
            </a:extLst>
          </p:cNvPr>
          <p:cNvSpPr/>
          <p:nvPr/>
        </p:nvSpPr>
        <p:spPr>
          <a:xfrm>
            <a:off x="6052897" y="3818996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(4, 256, 128)</a:t>
            </a:r>
            <a:endParaRPr kumimoji="1" lang="ja-JP" altLang="en-US" sz="1200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47CA1EDF-5E34-4C5F-82B8-E9EA88C64292}"/>
              </a:ext>
            </a:extLst>
          </p:cNvPr>
          <p:cNvCxnSpPr>
            <a:cxnSpLocks/>
            <a:stCxn id="42" idx="0"/>
            <a:endCxn id="45" idx="2"/>
          </p:cNvCxnSpPr>
          <p:nvPr/>
        </p:nvCxnSpPr>
        <p:spPr>
          <a:xfrm flipV="1">
            <a:off x="7003138" y="3989502"/>
            <a:ext cx="0" cy="22876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48C43AA-DAF7-4126-AFD7-FA58E9F5282F}"/>
              </a:ext>
            </a:extLst>
          </p:cNvPr>
          <p:cNvSpPr txBox="1"/>
          <p:nvPr/>
        </p:nvSpPr>
        <p:spPr>
          <a:xfrm>
            <a:off x="7027883" y="3979683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2D </a:t>
            </a:r>
            <a:r>
              <a:rPr kumimoji="1" lang="en-US" altLang="ja-JP" sz="1400" dirty="0" err="1"/>
              <a:t>convT</a:t>
            </a:r>
            <a:endParaRPr kumimoji="1" lang="ja-JP" altLang="en-US" sz="1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66A09EC-6C7B-4943-923A-5872EC3953BC}"/>
              </a:ext>
            </a:extLst>
          </p:cNvPr>
          <p:cNvSpPr txBox="1"/>
          <p:nvPr/>
        </p:nvSpPr>
        <p:spPr>
          <a:xfrm>
            <a:off x="7027883" y="352909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Up sample</a:t>
            </a:r>
            <a:endParaRPr kumimoji="1" lang="ja-JP" altLang="en-US" sz="1400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D018D206-B21B-4DD7-ACA2-51A3881C05A2}"/>
              </a:ext>
            </a:extLst>
          </p:cNvPr>
          <p:cNvSpPr/>
          <p:nvPr/>
        </p:nvSpPr>
        <p:spPr>
          <a:xfrm>
            <a:off x="6052897" y="2839658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(8, 512, 128)</a:t>
            </a:r>
            <a:endParaRPr kumimoji="1" lang="ja-JP" altLang="en-US" sz="1200" dirty="0"/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9FDE5877-54C0-4450-BB84-72DD4578A045}"/>
              </a:ext>
            </a:extLst>
          </p:cNvPr>
          <p:cNvCxnSpPr>
            <a:cxnSpLocks/>
            <a:stCxn id="44" idx="0"/>
            <a:endCxn id="49" idx="2"/>
          </p:cNvCxnSpPr>
          <p:nvPr/>
        </p:nvCxnSpPr>
        <p:spPr>
          <a:xfrm flipV="1">
            <a:off x="7003138" y="3010164"/>
            <a:ext cx="0" cy="22927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051DB1E-121F-4CF6-BF7A-EBA7E83545DC}"/>
              </a:ext>
            </a:extLst>
          </p:cNvPr>
          <p:cNvSpPr txBox="1"/>
          <p:nvPr/>
        </p:nvSpPr>
        <p:spPr>
          <a:xfrm>
            <a:off x="7027883" y="2970852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2D </a:t>
            </a:r>
            <a:r>
              <a:rPr kumimoji="1" lang="en-US" altLang="ja-JP" sz="1400" dirty="0" err="1"/>
              <a:t>convT</a:t>
            </a:r>
            <a:endParaRPr kumimoji="1" lang="ja-JP" altLang="en-US" sz="1400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82B9B1B-6B48-4438-AB66-95889C68F6A4}"/>
              </a:ext>
            </a:extLst>
          </p:cNvPr>
          <p:cNvSpPr/>
          <p:nvPr/>
        </p:nvSpPr>
        <p:spPr>
          <a:xfrm>
            <a:off x="6052897" y="2424311"/>
            <a:ext cx="1900482" cy="17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(8, 1024, 128) </a:t>
            </a:r>
            <a:endParaRPr kumimoji="1" lang="ja-JP" altLang="en-US" sz="1200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DE4147D-F134-473A-8EC7-0D430B7EAB60}"/>
              </a:ext>
            </a:extLst>
          </p:cNvPr>
          <p:cNvSpPr/>
          <p:nvPr/>
        </p:nvSpPr>
        <p:spPr>
          <a:xfrm>
            <a:off x="6052897" y="2254749"/>
            <a:ext cx="1900482" cy="1705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(8, 1024, 128)</a:t>
            </a:r>
            <a:endParaRPr kumimoji="1" lang="ja-JP" altLang="en-US" sz="12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A5BF699-FA51-4C8B-B963-499B098711C8}"/>
              </a:ext>
            </a:extLst>
          </p:cNvPr>
          <p:cNvSpPr txBox="1"/>
          <p:nvPr/>
        </p:nvSpPr>
        <p:spPr>
          <a:xfrm>
            <a:off x="7027883" y="255319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Up sample</a:t>
            </a:r>
            <a:endParaRPr kumimoji="1" lang="ja-JP" altLang="en-US" sz="1400" dirty="0"/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864E5A98-704A-40A3-A21B-30F4209B8D3F}"/>
              </a:ext>
            </a:extLst>
          </p:cNvPr>
          <p:cNvCxnSpPr>
            <a:cxnSpLocks/>
            <a:stCxn id="53" idx="0"/>
          </p:cNvCxnSpPr>
          <p:nvPr/>
        </p:nvCxnSpPr>
        <p:spPr>
          <a:xfrm flipH="1" flipV="1">
            <a:off x="6997999" y="1959863"/>
            <a:ext cx="5139" cy="29488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E3EABAC-E272-4B52-A20B-2122F3C8132E}"/>
              </a:ext>
            </a:extLst>
          </p:cNvPr>
          <p:cNvSpPr txBox="1"/>
          <p:nvPr/>
        </p:nvSpPr>
        <p:spPr>
          <a:xfrm>
            <a:off x="7027883" y="1956585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2D </a:t>
            </a:r>
            <a:r>
              <a:rPr kumimoji="1" lang="en-US" altLang="ja-JP" sz="1400" dirty="0" err="1"/>
              <a:t>convT</a:t>
            </a:r>
            <a:endParaRPr kumimoji="1" lang="ja-JP" altLang="en-US" sz="140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D2157A7-ED81-4E94-A312-CEACB1FB77BA}"/>
              </a:ext>
            </a:extLst>
          </p:cNvPr>
          <p:cNvSpPr txBox="1"/>
          <p:nvPr/>
        </p:nvSpPr>
        <p:spPr>
          <a:xfrm>
            <a:off x="6762329" y="505052"/>
            <a:ext cx="1611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Output (8,1024, 2)</a:t>
            </a:r>
            <a:endParaRPr kumimoji="1" lang="ja-JP" altLang="en-US" sz="14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D309206-F4DA-43D6-AC9A-DCA1B0FE6FE7}"/>
              </a:ext>
            </a:extLst>
          </p:cNvPr>
          <p:cNvSpPr txBox="1"/>
          <p:nvPr/>
        </p:nvSpPr>
        <p:spPr>
          <a:xfrm>
            <a:off x="8217810" y="4200808"/>
            <a:ext cx="1519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chemeClr val="tx2"/>
                </a:solidFill>
              </a:rPr>
              <a:t>Adam, </a:t>
            </a:r>
            <a:r>
              <a:rPr kumimoji="1" lang="en-US" altLang="ja-JP" sz="1400" dirty="0" err="1">
                <a:solidFill>
                  <a:schemeClr val="tx2"/>
                </a:solidFill>
              </a:rPr>
              <a:t>ReLU</a:t>
            </a:r>
            <a:r>
              <a:rPr kumimoji="1" lang="en-US" altLang="ja-JP" sz="1400" dirty="0">
                <a:solidFill>
                  <a:schemeClr val="tx2"/>
                </a:solidFill>
              </a:rPr>
              <a:t>,</a:t>
            </a:r>
          </a:p>
          <a:p>
            <a:pPr algn="l"/>
            <a:r>
              <a:rPr kumimoji="1" lang="en-US" altLang="ja-JP" sz="1400" dirty="0">
                <a:solidFill>
                  <a:schemeClr val="tx2"/>
                </a:solidFill>
              </a:rPr>
              <a:t>512 batch size,</a:t>
            </a:r>
          </a:p>
          <a:p>
            <a:pPr algn="l"/>
            <a:r>
              <a:rPr kumimoji="1" lang="en-US" altLang="ja-JP" sz="1400" dirty="0">
                <a:solidFill>
                  <a:schemeClr val="tx2"/>
                </a:solidFill>
              </a:rPr>
              <a:t>150 epochs,</a:t>
            </a:r>
          </a:p>
          <a:p>
            <a:pPr algn="l"/>
            <a:r>
              <a:rPr kumimoji="1" lang="en-US" altLang="ja-JP" sz="1400" dirty="0">
                <a:solidFill>
                  <a:schemeClr val="tx2"/>
                </a:solidFill>
              </a:rPr>
              <a:t>1.1M parameters</a:t>
            </a:r>
            <a:endParaRPr kumimoji="1"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E6E4387-0DFA-4435-A543-4DBC9AF839A1}"/>
              </a:ext>
            </a:extLst>
          </p:cNvPr>
          <p:cNvSpPr txBox="1"/>
          <p:nvPr/>
        </p:nvSpPr>
        <p:spPr>
          <a:xfrm>
            <a:off x="5905629" y="5488978"/>
            <a:ext cx="42964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hlinkClick r:id="rId2"/>
              </a:rPr>
              <a:t>https://arxiv.org/abs/1505.04597</a:t>
            </a:r>
            <a:r>
              <a:rPr lang="ja-JP" altLang="en-US" sz="1200" dirty="0"/>
              <a:t> </a:t>
            </a:r>
            <a:r>
              <a:rPr lang="en-US" altLang="ja-JP" sz="1200" dirty="0"/>
              <a:t>(image segmentation)</a:t>
            </a:r>
            <a:r>
              <a:rPr lang="ja-JP" altLang="en-US" sz="1200" dirty="0"/>
              <a:t> </a:t>
            </a:r>
          </a:p>
        </p:txBody>
      </p:sp>
      <p:graphicFrame>
        <p:nvGraphicFramePr>
          <p:cNvPr id="66" name="表 13">
            <a:extLst>
              <a:ext uri="{FF2B5EF4-FFF2-40B4-BE49-F238E27FC236}">
                <a16:creationId xmlns:a16="http://schemas.microsoft.com/office/drawing/2014/main" id="{4EEBEAF1-516A-403C-8B06-D311C2FDD6C5}"/>
              </a:ext>
            </a:extLst>
          </p:cNvPr>
          <p:cNvGraphicFramePr>
            <a:graphicFrameLocks noGrp="1"/>
          </p:cNvGraphicFramePr>
          <p:nvPr/>
        </p:nvGraphicFramePr>
        <p:xfrm>
          <a:off x="1683364" y="1240504"/>
          <a:ext cx="2105120" cy="70431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5256">
                  <a:extLst>
                    <a:ext uri="{9D8B030D-6E8A-4147-A177-3AD203B41FA5}">
                      <a16:colId xmlns:a16="http://schemas.microsoft.com/office/drawing/2014/main" val="163309290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791083691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263531326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104812853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248865124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15076590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6169166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7021780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51796277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47240732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13982567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2806412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5497576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94481247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454649964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65529145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12122876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984866146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01820839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62073942"/>
                    </a:ext>
                  </a:extLst>
                </a:gridCol>
              </a:tblGrid>
              <a:tr h="88039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rgbClr val="FFB34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27669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93740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55017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31293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59590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421162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70151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rgbClr val="FFAD1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59964"/>
                  </a:ext>
                </a:extLst>
              </a:tr>
            </a:tbl>
          </a:graphicData>
        </a:graphic>
      </p:graphicFrame>
      <p:graphicFrame>
        <p:nvGraphicFramePr>
          <p:cNvPr id="67" name="表 13">
            <a:extLst>
              <a:ext uri="{FF2B5EF4-FFF2-40B4-BE49-F238E27FC236}">
                <a16:creationId xmlns:a16="http://schemas.microsoft.com/office/drawing/2014/main" id="{6DE10D73-4562-4FA3-8085-8E447F0A8F16}"/>
              </a:ext>
            </a:extLst>
          </p:cNvPr>
          <p:cNvGraphicFramePr>
            <a:graphicFrameLocks noGrp="1"/>
          </p:cNvGraphicFramePr>
          <p:nvPr/>
        </p:nvGraphicFramePr>
        <p:xfrm>
          <a:off x="5895538" y="1166155"/>
          <a:ext cx="2105120" cy="70431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5256">
                  <a:extLst>
                    <a:ext uri="{9D8B030D-6E8A-4147-A177-3AD203B41FA5}">
                      <a16:colId xmlns:a16="http://schemas.microsoft.com/office/drawing/2014/main" val="163309290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791083691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263531326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104812853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248865124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15076590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6169166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7021780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51796277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47240732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13982567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2806412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5497576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94481247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454649964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65529145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12122876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984866146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01820839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62073942"/>
                    </a:ext>
                  </a:extLst>
                </a:gridCol>
              </a:tblGrid>
              <a:tr h="88039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27669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93740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55017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31293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59590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421162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70151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rgbClr val="FFAD1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59964"/>
                  </a:ext>
                </a:extLst>
              </a:tr>
            </a:tbl>
          </a:graphicData>
        </a:graphic>
      </p:graphicFrame>
      <p:graphicFrame>
        <p:nvGraphicFramePr>
          <p:cNvPr id="68" name="表 13">
            <a:extLst>
              <a:ext uri="{FF2B5EF4-FFF2-40B4-BE49-F238E27FC236}">
                <a16:creationId xmlns:a16="http://schemas.microsoft.com/office/drawing/2014/main" id="{21907643-0BA1-4C00-8ABB-79325A7C4FCE}"/>
              </a:ext>
            </a:extLst>
          </p:cNvPr>
          <p:cNvGraphicFramePr>
            <a:graphicFrameLocks noGrp="1"/>
          </p:cNvGraphicFramePr>
          <p:nvPr/>
        </p:nvGraphicFramePr>
        <p:xfrm>
          <a:off x="5941345" y="1216761"/>
          <a:ext cx="2105120" cy="70431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5256">
                  <a:extLst>
                    <a:ext uri="{9D8B030D-6E8A-4147-A177-3AD203B41FA5}">
                      <a16:colId xmlns:a16="http://schemas.microsoft.com/office/drawing/2014/main" val="163309290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791083691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263531326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104812853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248865124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15076590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6169166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7021780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51796277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47240732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13982567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2806412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5497576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94481247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454649964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65529145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12122876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984866146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01820839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62073942"/>
                    </a:ext>
                  </a:extLst>
                </a:gridCol>
              </a:tblGrid>
              <a:tr h="88039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27669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93740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55017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31293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59590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421162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70151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59964"/>
                  </a:ext>
                </a:extLst>
              </a:tr>
            </a:tbl>
          </a:graphicData>
        </a:graphic>
      </p:graphicFrame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3DC174C7-CD9B-4827-A8C9-6F0550FC1048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3788484" y="1592660"/>
            <a:ext cx="2061247" cy="550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F710054-04EF-41D6-B63B-2405E95E4C52}"/>
              </a:ext>
            </a:extLst>
          </p:cNvPr>
          <p:cNvSpPr txBox="1"/>
          <p:nvPr/>
        </p:nvSpPr>
        <p:spPr>
          <a:xfrm>
            <a:off x="4732456" y="1313516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add</a:t>
            </a:r>
            <a:endParaRPr kumimoji="1" lang="ja-JP" altLang="en-US" sz="1400" dirty="0"/>
          </a:p>
        </p:txBody>
      </p: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63362596-1BF1-4DCA-9D9A-C9F5FDE93800}"/>
              </a:ext>
            </a:extLst>
          </p:cNvPr>
          <p:cNvCxnSpPr>
            <a:cxnSpLocks/>
          </p:cNvCxnSpPr>
          <p:nvPr/>
        </p:nvCxnSpPr>
        <p:spPr>
          <a:xfrm flipH="1" flipV="1">
            <a:off x="6997999" y="825876"/>
            <a:ext cx="5139" cy="29488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1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楕円 17">
            <a:extLst>
              <a:ext uri="{FF2B5EF4-FFF2-40B4-BE49-F238E27FC236}">
                <a16:creationId xmlns:a16="http://schemas.microsoft.com/office/drawing/2014/main" id="{2124B214-5E57-43D2-939D-0A580A09F7C5}"/>
              </a:ext>
            </a:extLst>
          </p:cNvPr>
          <p:cNvSpPr/>
          <p:nvPr/>
        </p:nvSpPr>
        <p:spPr>
          <a:xfrm rot="16927981">
            <a:off x="7515861" y="1867188"/>
            <a:ext cx="217884" cy="239733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33000"/>
                </a:schemeClr>
              </a:gs>
              <a:gs pos="0">
                <a:srgbClr val="00CA00"/>
              </a:gs>
              <a:gs pos="57000">
                <a:srgbClr val="9DF5B2"/>
              </a:gs>
              <a:gs pos="43000">
                <a:srgbClr val="00CA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CCE2AF0-4172-4E77-931A-8E8C1ACA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Drift chambe</a:t>
            </a:r>
            <a:r>
              <a:rPr lang="en-US" altLang="ja-JP" dirty="0"/>
              <a:t>r: </a:t>
            </a:r>
            <a:r>
              <a:rPr lang="en-US" altLang="ja-JP" sz="3200" dirty="0"/>
              <a:t>a nutshell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AC00F1-1A3E-488D-99B7-10EEFFCE5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784" y="1154812"/>
            <a:ext cx="4775970" cy="329406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000" u="sng" dirty="0"/>
              <a:t>Signal formation</a:t>
            </a:r>
          </a:p>
          <a:p>
            <a:pPr marL="360363" indent="-360363">
              <a:buFont typeface="+mj-lt"/>
              <a:buAutoNum type="arabicPeriod"/>
            </a:pPr>
            <a:r>
              <a:rPr kumimoji="1" lang="en-US" altLang="ja-JP" sz="2000" dirty="0"/>
              <a:t>Charged particle generates primary ionization clusters </a:t>
            </a:r>
            <a:r>
              <a:rPr kumimoji="1" lang="en-US" altLang="ja-JP" sz="2000" dirty="0">
                <a:solidFill>
                  <a:schemeClr val="accent1"/>
                </a:solidFill>
              </a:rPr>
              <a:t>discretely</a:t>
            </a:r>
            <a:r>
              <a:rPr kumimoji="1" lang="en-US" altLang="ja-JP" sz="2000" dirty="0">
                <a:solidFill>
                  <a:schemeClr val="tx1"/>
                </a:solidFill>
              </a:rPr>
              <a:t> </a:t>
            </a:r>
            <a:r>
              <a:rPr kumimoji="1" lang="en-US" altLang="ja-JP" sz="2000" dirty="0"/>
              <a:t>in gas</a:t>
            </a:r>
          </a:p>
          <a:p>
            <a:pPr marL="360363" indent="-360363">
              <a:buFont typeface="+mj-lt"/>
              <a:buAutoNum type="arabicPeriod"/>
            </a:pPr>
            <a:r>
              <a:rPr lang="en-US" altLang="ja-JP" sz="2000" dirty="0"/>
              <a:t>The ionized e</a:t>
            </a:r>
            <a:r>
              <a:rPr lang="en-US" altLang="ja-JP" sz="2000" baseline="30000" dirty="0"/>
              <a:t>-</a:t>
            </a:r>
            <a:r>
              <a:rPr lang="en-US" altLang="ja-JP" sz="2000" dirty="0"/>
              <a:t>s drift to an anode wire and form avalanche near the wire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en-US" altLang="ja-JP" sz="2000" u="sng" dirty="0"/>
              <a:t>Reconstruction</a:t>
            </a:r>
            <a:r>
              <a:rPr lang="en-US" altLang="ja-JP" u="sng" dirty="0"/>
              <a:t> </a:t>
            </a:r>
          </a:p>
          <a:p>
            <a:pPr marL="342900" indent="-342900" algn="l">
              <a:buFont typeface="+mj-lt"/>
              <a:buAutoNum type="arabicPeriod"/>
            </a:pPr>
            <a:r>
              <a:rPr kumimoji="1" lang="en-US" altLang="ja-JP" sz="2000" dirty="0"/>
              <a:t>Measure </a:t>
            </a:r>
            <a:r>
              <a:rPr kumimoji="1" lang="en-US" altLang="ja-JP" sz="2000" dirty="0">
                <a:solidFill>
                  <a:schemeClr val="accent1"/>
                </a:solidFill>
              </a:rPr>
              <a:t>the timing of the 1</a:t>
            </a:r>
            <a:r>
              <a:rPr kumimoji="1" lang="en-US" altLang="ja-JP" sz="2000" baseline="30000" dirty="0">
                <a:solidFill>
                  <a:schemeClr val="accent1"/>
                </a:solidFill>
              </a:rPr>
              <a:t>st</a:t>
            </a:r>
            <a:r>
              <a:rPr kumimoji="1" lang="en-US" altLang="ja-JP" sz="2000" dirty="0">
                <a:solidFill>
                  <a:schemeClr val="accent1"/>
                </a:solidFill>
              </a:rPr>
              <a:t> cluster</a:t>
            </a:r>
          </a:p>
          <a:p>
            <a:pPr marL="342900" indent="-342900" algn="l">
              <a:buFont typeface="+mj-lt"/>
              <a:buAutoNum type="arabicPeriod"/>
            </a:pPr>
            <a:r>
              <a:rPr kumimoji="1" lang="en-US" altLang="ja-JP" sz="2000" dirty="0"/>
              <a:t>Draw a drift circle</a:t>
            </a:r>
          </a:p>
          <a:p>
            <a:pPr marL="342900" indent="-342900" algn="l">
              <a:buFont typeface="+mj-lt"/>
              <a:buAutoNum type="arabicPeriod"/>
            </a:pPr>
            <a:r>
              <a:rPr kumimoji="1" lang="en-US" altLang="ja-JP" sz="2000" dirty="0"/>
              <a:t>Fit a track to the drift circles</a:t>
            </a:r>
            <a:endParaRPr kumimoji="1" lang="ja-JP" altLang="en-US" sz="2000" dirty="0"/>
          </a:p>
          <a:p>
            <a:pPr marL="0" indent="0">
              <a:buNone/>
            </a:pPr>
            <a:endParaRPr lang="en-US" altLang="ja-JP" u="sng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E7349A-435B-4408-91AB-C2E61B8A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18A5E6-848F-44E2-9A8B-C20C46BD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D430BD-F3B9-48B7-ADC2-9DE35AC3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0CF7D452-0F5B-49C2-9E72-7E5271352227}"/>
              </a:ext>
            </a:extLst>
          </p:cNvPr>
          <p:cNvGrpSpPr/>
          <p:nvPr/>
        </p:nvGrpSpPr>
        <p:grpSpPr>
          <a:xfrm>
            <a:off x="6363291" y="370868"/>
            <a:ext cx="2820554" cy="3474720"/>
            <a:chOff x="6299688" y="944880"/>
            <a:chExt cx="2117890" cy="2609088"/>
          </a:xfrm>
        </p:grpSpPr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7C73B7E2-C448-4C1E-AD2F-E9E6FDA18904}"/>
                </a:ext>
              </a:extLst>
            </p:cNvPr>
            <p:cNvSpPr/>
            <p:nvPr/>
          </p:nvSpPr>
          <p:spPr>
            <a:xfrm rot="716267">
              <a:off x="7234352" y="2073853"/>
              <a:ext cx="643275" cy="149554"/>
            </a:xfrm>
            <a:custGeom>
              <a:avLst/>
              <a:gdLst>
                <a:gd name="connsiteX0" fmla="*/ 771525 w 771525"/>
                <a:gd name="connsiteY0" fmla="*/ 0 h 247650"/>
                <a:gd name="connsiteX1" fmla="*/ 0 w 771525"/>
                <a:gd name="connsiteY1" fmla="*/ 247650 h 24765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5128 h 248968"/>
                <a:gd name="connsiteX1" fmla="*/ 0 w 784860"/>
                <a:gd name="connsiteY1" fmla="*/ 248968 h 248968"/>
                <a:gd name="connsiteX0" fmla="*/ 643275 w 643275"/>
                <a:gd name="connsiteY0" fmla="*/ 12043 h 151959"/>
                <a:gd name="connsiteX1" fmla="*/ 0 w 643275"/>
                <a:gd name="connsiteY1" fmla="*/ 151959 h 151959"/>
                <a:gd name="connsiteX0" fmla="*/ 643275 w 643275"/>
                <a:gd name="connsiteY0" fmla="*/ 9638 h 149554"/>
                <a:gd name="connsiteX1" fmla="*/ 0 w 643275"/>
                <a:gd name="connsiteY1" fmla="*/ 149554 h 14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3275" h="149554">
                  <a:moveTo>
                    <a:pt x="643275" y="9638"/>
                  </a:moveTo>
                  <a:cubicBezTo>
                    <a:pt x="528769" y="-18127"/>
                    <a:pt x="232410" y="9854"/>
                    <a:pt x="0" y="149554"/>
                  </a:cubicBezTo>
                </a:path>
              </a:pathLst>
            </a:custGeom>
            <a:noFill/>
            <a:ln>
              <a:solidFill>
                <a:srgbClr val="00B050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15A08EB3-4954-46A8-8251-A2B7CE7B09CC}"/>
                </a:ext>
              </a:extLst>
            </p:cNvPr>
            <p:cNvSpPr/>
            <p:nvPr/>
          </p:nvSpPr>
          <p:spPr>
            <a:xfrm rot="1291387">
              <a:off x="7233401" y="2120023"/>
              <a:ext cx="594453" cy="148835"/>
            </a:xfrm>
            <a:custGeom>
              <a:avLst/>
              <a:gdLst>
                <a:gd name="connsiteX0" fmla="*/ 771525 w 771525"/>
                <a:gd name="connsiteY0" fmla="*/ 0 h 247650"/>
                <a:gd name="connsiteX1" fmla="*/ 0 w 771525"/>
                <a:gd name="connsiteY1" fmla="*/ 247650 h 24765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5128 h 248968"/>
                <a:gd name="connsiteX1" fmla="*/ 0 w 784860"/>
                <a:gd name="connsiteY1" fmla="*/ 248968 h 248968"/>
                <a:gd name="connsiteX0" fmla="*/ 643275 w 643275"/>
                <a:gd name="connsiteY0" fmla="*/ 12043 h 151959"/>
                <a:gd name="connsiteX1" fmla="*/ 0 w 643275"/>
                <a:gd name="connsiteY1" fmla="*/ 151959 h 151959"/>
                <a:gd name="connsiteX0" fmla="*/ 643275 w 643275"/>
                <a:gd name="connsiteY0" fmla="*/ 9638 h 149554"/>
                <a:gd name="connsiteX1" fmla="*/ 0 w 643275"/>
                <a:gd name="connsiteY1" fmla="*/ 149554 h 149554"/>
                <a:gd name="connsiteX0" fmla="*/ 601492 w 601492"/>
                <a:gd name="connsiteY0" fmla="*/ 10795 h 142424"/>
                <a:gd name="connsiteX1" fmla="*/ 0 w 601492"/>
                <a:gd name="connsiteY1" fmla="*/ 142424 h 142424"/>
                <a:gd name="connsiteX0" fmla="*/ 594453 w 594453"/>
                <a:gd name="connsiteY0" fmla="*/ 9744 h 148835"/>
                <a:gd name="connsiteX1" fmla="*/ 0 w 594453"/>
                <a:gd name="connsiteY1" fmla="*/ 148835 h 14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4453" h="148835">
                  <a:moveTo>
                    <a:pt x="594453" y="9744"/>
                  </a:moveTo>
                  <a:cubicBezTo>
                    <a:pt x="479947" y="-18021"/>
                    <a:pt x="232410" y="9135"/>
                    <a:pt x="0" y="148835"/>
                  </a:cubicBezTo>
                </a:path>
              </a:pathLst>
            </a:custGeom>
            <a:noFill/>
            <a:ln>
              <a:solidFill>
                <a:srgbClr val="00B050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E4F8D715-23A2-40F4-AFB1-6129A4BD6E9B}"/>
                </a:ext>
              </a:extLst>
            </p:cNvPr>
            <p:cNvSpPr/>
            <p:nvPr/>
          </p:nvSpPr>
          <p:spPr>
            <a:xfrm rot="3054830">
              <a:off x="7182333" y="2255560"/>
              <a:ext cx="537166" cy="129337"/>
            </a:xfrm>
            <a:custGeom>
              <a:avLst/>
              <a:gdLst>
                <a:gd name="connsiteX0" fmla="*/ 771525 w 771525"/>
                <a:gd name="connsiteY0" fmla="*/ 0 h 247650"/>
                <a:gd name="connsiteX1" fmla="*/ 0 w 771525"/>
                <a:gd name="connsiteY1" fmla="*/ 247650 h 24765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5128 h 248968"/>
                <a:gd name="connsiteX1" fmla="*/ 0 w 784860"/>
                <a:gd name="connsiteY1" fmla="*/ 248968 h 248968"/>
                <a:gd name="connsiteX0" fmla="*/ 643275 w 643275"/>
                <a:gd name="connsiteY0" fmla="*/ 12043 h 151959"/>
                <a:gd name="connsiteX1" fmla="*/ 0 w 643275"/>
                <a:gd name="connsiteY1" fmla="*/ 151959 h 151959"/>
                <a:gd name="connsiteX0" fmla="*/ 643275 w 643275"/>
                <a:gd name="connsiteY0" fmla="*/ 9638 h 149554"/>
                <a:gd name="connsiteX1" fmla="*/ 0 w 643275"/>
                <a:gd name="connsiteY1" fmla="*/ 149554 h 149554"/>
                <a:gd name="connsiteX0" fmla="*/ 601492 w 601492"/>
                <a:gd name="connsiteY0" fmla="*/ 10795 h 142424"/>
                <a:gd name="connsiteX1" fmla="*/ 0 w 601492"/>
                <a:gd name="connsiteY1" fmla="*/ 142424 h 142424"/>
                <a:gd name="connsiteX0" fmla="*/ 594453 w 594453"/>
                <a:gd name="connsiteY0" fmla="*/ 9744 h 148835"/>
                <a:gd name="connsiteX1" fmla="*/ 0 w 594453"/>
                <a:gd name="connsiteY1" fmla="*/ 148835 h 148835"/>
                <a:gd name="connsiteX0" fmla="*/ 545205 w 545205"/>
                <a:gd name="connsiteY0" fmla="*/ 13240 h 130979"/>
                <a:gd name="connsiteX1" fmla="*/ 0 w 545205"/>
                <a:gd name="connsiteY1" fmla="*/ 130979 h 130979"/>
                <a:gd name="connsiteX0" fmla="*/ 545205 w 545205"/>
                <a:gd name="connsiteY0" fmla="*/ 14372 h 132111"/>
                <a:gd name="connsiteX1" fmla="*/ 0 w 545205"/>
                <a:gd name="connsiteY1" fmla="*/ 132111 h 132111"/>
                <a:gd name="connsiteX0" fmla="*/ 537166 w 537166"/>
                <a:gd name="connsiteY0" fmla="*/ 14545 h 131451"/>
                <a:gd name="connsiteX1" fmla="*/ 0 w 537166"/>
                <a:gd name="connsiteY1" fmla="*/ 131451 h 131451"/>
                <a:gd name="connsiteX0" fmla="*/ 537166 w 537166"/>
                <a:gd name="connsiteY0" fmla="*/ 12920 h 129826"/>
                <a:gd name="connsiteX1" fmla="*/ 0 w 537166"/>
                <a:gd name="connsiteY1" fmla="*/ 129826 h 129826"/>
                <a:gd name="connsiteX0" fmla="*/ 537166 w 537166"/>
                <a:gd name="connsiteY0" fmla="*/ 12431 h 129337"/>
                <a:gd name="connsiteX1" fmla="*/ 0 w 537166"/>
                <a:gd name="connsiteY1" fmla="*/ 129337 h 1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7166" h="129337">
                  <a:moveTo>
                    <a:pt x="537166" y="12431"/>
                  </a:moveTo>
                  <a:cubicBezTo>
                    <a:pt x="372669" y="-14218"/>
                    <a:pt x="205612" y="-7587"/>
                    <a:pt x="0" y="129337"/>
                  </a:cubicBezTo>
                </a:path>
              </a:pathLst>
            </a:custGeom>
            <a:noFill/>
            <a:ln>
              <a:solidFill>
                <a:srgbClr val="00B050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D92EDC53-73D6-46D8-BB5B-81D64012FEDC}"/>
                </a:ext>
              </a:extLst>
            </p:cNvPr>
            <p:cNvSpPr/>
            <p:nvPr/>
          </p:nvSpPr>
          <p:spPr>
            <a:xfrm rot="4350327">
              <a:off x="7098964" y="2339850"/>
              <a:ext cx="580244" cy="144743"/>
            </a:xfrm>
            <a:custGeom>
              <a:avLst/>
              <a:gdLst>
                <a:gd name="connsiteX0" fmla="*/ 771525 w 771525"/>
                <a:gd name="connsiteY0" fmla="*/ 0 h 247650"/>
                <a:gd name="connsiteX1" fmla="*/ 0 w 771525"/>
                <a:gd name="connsiteY1" fmla="*/ 247650 h 24765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5128 h 248968"/>
                <a:gd name="connsiteX1" fmla="*/ 0 w 784860"/>
                <a:gd name="connsiteY1" fmla="*/ 248968 h 248968"/>
                <a:gd name="connsiteX0" fmla="*/ 643275 w 643275"/>
                <a:gd name="connsiteY0" fmla="*/ 12043 h 151959"/>
                <a:gd name="connsiteX1" fmla="*/ 0 w 643275"/>
                <a:gd name="connsiteY1" fmla="*/ 151959 h 151959"/>
                <a:gd name="connsiteX0" fmla="*/ 643275 w 643275"/>
                <a:gd name="connsiteY0" fmla="*/ 9638 h 149554"/>
                <a:gd name="connsiteX1" fmla="*/ 0 w 643275"/>
                <a:gd name="connsiteY1" fmla="*/ 149554 h 149554"/>
                <a:gd name="connsiteX0" fmla="*/ 601492 w 601492"/>
                <a:gd name="connsiteY0" fmla="*/ 10795 h 142424"/>
                <a:gd name="connsiteX1" fmla="*/ 0 w 601492"/>
                <a:gd name="connsiteY1" fmla="*/ 142424 h 142424"/>
                <a:gd name="connsiteX0" fmla="*/ 594453 w 594453"/>
                <a:gd name="connsiteY0" fmla="*/ 9744 h 148835"/>
                <a:gd name="connsiteX1" fmla="*/ 0 w 594453"/>
                <a:gd name="connsiteY1" fmla="*/ 148835 h 148835"/>
                <a:gd name="connsiteX0" fmla="*/ 545205 w 545205"/>
                <a:gd name="connsiteY0" fmla="*/ 13240 h 130979"/>
                <a:gd name="connsiteX1" fmla="*/ 0 w 545205"/>
                <a:gd name="connsiteY1" fmla="*/ 130979 h 130979"/>
                <a:gd name="connsiteX0" fmla="*/ 545205 w 545205"/>
                <a:gd name="connsiteY0" fmla="*/ 14372 h 132111"/>
                <a:gd name="connsiteX1" fmla="*/ 0 w 545205"/>
                <a:gd name="connsiteY1" fmla="*/ 132111 h 132111"/>
                <a:gd name="connsiteX0" fmla="*/ 537166 w 537166"/>
                <a:gd name="connsiteY0" fmla="*/ 14545 h 131451"/>
                <a:gd name="connsiteX1" fmla="*/ 0 w 537166"/>
                <a:gd name="connsiteY1" fmla="*/ 131451 h 131451"/>
                <a:gd name="connsiteX0" fmla="*/ 537166 w 537166"/>
                <a:gd name="connsiteY0" fmla="*/ 12920 h 129826"/>
                <a:gd name="connsiteX1" fmla="*/ 0 w 537166"/>
                <a:gd name="connsiteY1" fmla="*/ 129826 h 129826"/>
                <a:gd name="connsiteX0" fmla="*/ 537166 w 537166"/>
                <a:gd name="connsiteY0" fmla="*/ 12431 h 129337"/>
                <a:gd name="connsiteX1" fmla="*/ 0 w 537166"/>
                <a:gd name="connsiteY1" fmla="*/ 129337 h 129337"/>
                <a:gd name="connsiteX0" fmla="*/ 580244 w 580244"/>
                <a:gd name="connsiteY0" fmla="*/ 9457 h 144743"/>
                <a:gd name="connsiteX1" fmla="*/ 0 w 580244"/>
                <a:gd name="connsiteY1" fmla="*/ 144743 h 14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0244" h="144743">
                  <a:moveTo>
                    <a:pt x="580244" y="9457"/>
                  </a:moveTo>
                  <a:cubicBezTo>
                    <a:pt x="415747" y="-17192"/>
                    <a:pt x="205612" y="7819"/>
                    <a:pt x="0" y="144743"/>
                  </a:cubicBezTo>
                </a:path>
              </a:pathLst>
            </a:custGeom>
            <a:noFill/>
            <a:ln>
              <a:solidFill>
                <a:srgbClr val="00B050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353FC5EC-A8E5-4D5A-9FC8-823924D73CAF}"/>
                </a:ext>
              </a:extLst>
            </p:cNvPr>
            <p:cNvSpPr/>
            <p:nvPr/>
          </p:nvSpPr>
          <p:spPr>
            <a:xfrm rot="5400000">
              <a:off x="6919249" y="2461516"/>
              <a:ext cx="750427" cy="123235"/>
            </a:xfrm>
            <a:custGeom>
              <a:avLst/>
              <a:gdLst>
                <a:gd name="connsiteX0" fmla="*/ 771525 w 771525"/>
                <a:gd name="connsiteY0" fmla="*/ 0 h 247650"/>
                <a:gd name="connsiteX1" fmla="*/ 0 w 771525"/>
                <a:gd name="connsiteY1" fmla="*/ 247650 h 24765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5128 h 248968"/>
                <a:gd name="connsiteX1" fmla="*/ 0 w 784860"/>
                <a:gd name="connsiteY1" fmla="*/ 248968 h 248968"/>
                <a:gd name="connsiteX0" fmla="*/ 643275 w 643275"/>
                <a:gd name="connsiteY0" fmla="*/ 12043 h 151959"/>
                <a:gd name="connsiteX1" fmla="*/ 0 w 643275"/>
                <a:gd name="connsiteY1" fmla="*/ 151959 h 151959"/>
                <a:gd name="connsiteX0" fmla="*/ 643275 w 643275"/>
                <a:gd name="connsiteY0" fmla="*/ 9638 h 149554"/>
                <a:gd name="connsiteX1" fmla="*/ 0 w 643275"/>
                <a:gd name="connsiteY1" fmla="*/ 149554 h 149554"/>
                <a:gd name="connsiteX0" fmla="*/ 601492 w 601492"/>
                <a:gd name="connsiteY0" fmla="*/ 10795 h 142424"/>
                <a:gd name="connsiteX1" fmla="*/ 0 w 601492"/>
                <a:gd name="connsiteY1" fmla="*/ 142424 h 142424"/>
                <a:gd name="connsiteX0" fmla="*/ 594453 w 594453"/>
                <a:gd name="connsiteY0" fmla="*/ 9744 h 148835"/>
                <a:gd name="connsiteX1" fmla="*/ 0 w 594453"/>
                <a:gd name="connsiteY1" fmla="*/ 148835 h 148835"/>
                <a:gd name="connsiteX0" fmla="*/ 545205 w 545205"/>
                <a:gd name="connsiteY0" fmla="*/ 13240 h 130979"/>
                <a:gd name="connsiteX1" fmla="*/ 0 w 545205"/>
                <a:gd name="connsiteY1" fmla="*/ 130979 h 130979"/>
                <a:gd name="connsiteX0" fmla="*/ 545205 w 545205"/>
                <a:gd name="connsiteY0" fmla="*/ 14372 h 132111"/>
                <a:gd name="connsiteX1" fmla="*/ 0 w 545205"/>
                <a:gd name="connsiteY1" fmla="*/ 132111 h 132111"/>
                <a:gd name="connsiteX0" fmla="*/ 537166 w 537166"/>
                <a:gd name="connsiteY0" fmla="*/ 14545 h 131451"/>
                <a:gd name="connsiteX1" fmla="*/ 0 w 537166"/>
                <a:gd name="connsiteY1" fmla="*/ 131451 h 131451"/>
                <a:gd name="connsiteX0" fmla="*/ 537166 w 537166"/>
                <a:gd name="connsiteY0" fmla="*/ 12920 h 129826"/>
                <a:gd name="connsiteX1" fmla="*/ 0 w 537166"/>
                <a:gd name="connsiteY1" fmla="*/ 129826 h 129826"/>
                <a:gd name="connsiteX0" fmla="*/ 537166 w 537166"/>
                <a:gd name="connsiteY0" fmla="*/ 12431 h 129337"/>
                <a:gd name="connsiteX1" fmla="*/ 0 w 537166"/>
                <a:gd name="connsiteY1" fmla="*/ 129337 h 129337"/>
                <a:gd name="connsiteX0" fmla="*/ 580244 w 580244"/>
                <a:gd name="connsiteY0" fmla="*/ 9457 h 144743"/>
                <a:gd name="connsiteX1" fmla="*/ 0 w 580244"/>
                <a:gd name="connsiteY1" fmla="*/ 144743 h 144743"/>
                <a:gd name="connsiteX0" fmla="*/ 750427 w 750427"/>
                <a:gd name="connsiteY0" fmla="*/ 17895 h 112541"/>
                <a:gd name="connsiteX1" fmla="*/ 0 w 750427"/>
                <a:gd name="connsiteY1" fmla="*/ 112541 h 112541"/>
                <a:gd name="connsiteX0" fmla="*/ 750427 w 750427"/>
                <a:gd name="connsiteY0" fmla="*/ 23511 h 118157"/>
                <a:gd name="connsiteX1" fmla="*/ 0 w 750427"/>
                <a:gd name="connsiteY1" fmla="*/ 118157 h 118157"/>
                <a:gd name="connsiteX0" fmla="*/ 750427 w 750427"/>
                <a:gd name="connsiteY0" fmla="*/ 18472 h 113118"/>
                <a:gd name="connsiteX1" fmla="*/ 0 w 750427"/>
                <a:gd name="connsiteY1" fmla="*/ 113118 h 113118"/>
                <a:gd name="connsiteX0" fmla="*/ 750427 w 750427"/>
                <a:gd name="connsiteY0" fmla="*/ 28589 h 123235"/>
                <a:gd name="connsiteX1" fmla="*/ 0 w 750427"/>
                <a:gd name="connsiteY1" fmla="*/ 123235 h 12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427" h="123235">
                  <a:moveTo>
                    <a:pt x="750427" y="28589"/>
                  </a:moveTo>
                  <a:cubicBezTo>
                    <a:pt x="626573" y="-33621"/>
                    <a:pt x="241172" y="9171"/>
                    <a:pt x="0" y="123235"/>
                  </a:cubicBezTo>
                </a:path>
              </a:pathLst>
            </a:custGeom>
            <a:noFill/>
            <a:ln>
              <a:solidFill>
                <a:srgbClr val="00B050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9CD1335A-3AB5-48F2-AB47-254022B42C44}"/>
                </a:ext>
              </a:extLst>
            </p:cNvPr>
            <p:cNvSpPr/>
            <p:nvPr/>
          </p:nvSpPr>
          <p:spPr>
            <a:xfrm>
              <a:off x="7231381" y="1899872"/>
              <a:ext cx="784860" cy="248968"/>
            </a:xfrm>
            <a:custGeom>
              <a:avLst/>
              <a:gdLst>
                <a:gd name="connsiteX0" fmla="*/ 771525 w 771525"/>
                <a:gd name="connsiteY0" fmla="*/ 0 h 247650"/>
                <a:gd name="connsiteX1" fmla="*/ 0 w 771525"/>
                <a:gd name="connsiteY1" fmla="*/ 247650 h 24765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0 h 243840"/>
                <a:gd name="connsiteX1" fmla="*/ 0 w 784860"/>
                <a:gd name="connsiteY1" fmla="*/ 243840 h 243840"/>
                <a:gd name="connsiteX0" fmla="*/ 784860 w 784860"/>
                <a:gd name="connsiteY0" fmla="*/ 5128 h 248968"/>
                <a:gd name="connsiteX1" fmla="*/ 0 w 784860"/>
                <a:gd name="connsiteY1" fmla="*/ 248968 h 24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4860" h="248968">
                  <a:moveTo>
                    <a:pt x="784860" y="5128"/>
                  </a:moveTo>
                  <a:cubicBezTo>
                    <a:pt x="560070" y="-28527"/>
                    <a:pt x="232410" y="109268"/>
                    <a:pt x="0" y="248968"/>
                  </a:cubicBezTo>
                </a:path>
              </a:pathLst>
            </a:custGeom>
            <a:noFill/>
            <a:ln>
              <a:solidFill>
                <a:srgbClr val="00B050">
                  <a:alpha val="5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FED9CB63-DD80-4FF4-8062-8FC95E75EA34}"/>
                </a:ext>
              </a:extLst>
            </p:cNvPr>
            <p:cNvGrpSpPr/>
            <p:nvPr/>
          </p:nvGrpSpPr>
          <p:grpSpPr>
            <a:xfrm>
              <a:off x="6299688" y="1257955"/>
              <a:ext cx="1840289" cy="1835403"/>
              <a:chOff x="6299688" y="1257955"/>
              <a:chExt cx="1840289" cy="1835403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F04E9A2-42EF-4F37-AA2B-CB85583F9AEA}"/>
                  </a:ext>
                </a:extLst>
              </p:cNvPr>
              <p:cNvSpPr/>
              <p:nvPr/>
            </p:nvSpPr>
            <p:spPr>
              <a:xfrm>
                <a:off x="6356838" y="1318846"/>
                <a:ext cx="1732085" cy="1732085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楕円 48">
                <a:extLst>
                  <a:ext uri="{FF2B5EF4-FFF2-40B4-BE49-F238E27FC236}">
                    <a16:creationId xmlns:a16="http://schemas.microsoft.com/office/drawing/2014/main" id="{533E178B-9E75-4A00-872C-DAC1EA4AD072}"/>
                  </a:ext>
                </a:extLst>
              </p:cNvPr>
              <p:cNvSpPr/>
              <p:nvPr/>
            </p:nvSpPr>
            <p:spPr>
              <a:xfrm>
                <a:off x="7170085" y="2979058"/>
                <a:ext cx="113530" cy="11353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F58C3C98-D7D6-4BDD-A23A-AEE41716541E}"/>
                  </a:ext>
                </a:extLst>
              </p:cNvPr>
              <p:cNvSpPr/>
              <p:nvPr/>
            </p:nvSpPr>
            <p:spPr>
              <a:xfrm>
                <a:off x="6299688" y="1257955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90D164DC-7530-4C14-B39C-0FE8A3CB013E}"/>
                  </a:ext>
                </a:extLst>
              </p:cNvPr>
              <p:cNvSpPr/>
              <p:nvPr/>
            </p:nvSpPr>
            <p:spPr>
              <a:xfrm>
                <a:off x="6666944" y="1257955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0E0DF219-279D-430F-8AB4-89DEFD555BE5}"/>
                  </a:ext>
                </a:extLst>
              </p:cNvPr>
              <p:cNvSpPr/>
              <p:nvPr/>
            </p:nvSpPr>
            <p:spPr>
              <a:xfrm>
                <a:off x="7538265" y="1257955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AEB5151F-D75C-4DE9-A5CF-960D219EBDA1}"/>
                  </a:ext>
                </a:extLst>
              </p:cNvPr>
              <p:cNvSpPr/>
              <p:nvPr/>
            </p:nvSpPr>
            <p:spPr>
              <a:xfrm>
                <a:off x="8025677" y="1257955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id="{8596D4CD-1E92-4282-B64E-6484EE4FAD81}"/>
                  </a:ext>
                </a:extLst>
              </p:cNvPr>
              <p:cNvSpPr/>
              <p:nvPr/>
            </p:nvSpPr>
            <p:spPr>
              <a:xfrm>
                <a:off x="6299688" y="2979058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0332F0BF-41EA-42EE-AA43-94ACF9404168}"/>
                  </a:ext>
                </a:extLst>
              </p:cNvPr>
              <p:cNvSpPr/>
              <p:nvPr/>
            </p:nvSpPr>
            <p:spPr>
              <a:xfrm>
                <a:off x="6661223" y="2979058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4D758441-940A-4E4B-8ED7-692489427945}"/>
                  </a:ext>
                </a:extLst>
              </p:cNvPr>
              <p:cNvSpPr/>
              <p:nvPr/>
            </p:nvSpPr>
            <p:spPr>
              <a:xfrm>
                <a:off x="7526820" y="2979058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7C518B8E-3739-4B47-B84F-6135B19F2A11}"/>
                  </a:ext>
                </a:extLst>
              </p:cNvPr>
              <p:cNvSpPr/>
              <p:nvPr/>
            </p:nvSpPr>
            <p:spPr>
              <a:xfrm>
                <a:off x="8025677" y="2979058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A0744BCE-81F3-4B3B-A103-8C26DA7820BB}"/>
                  </a:ext>
                </a:extLst>
              </p:cNvPr>
              <p:cNvSpPr/>
              <p:nvPr/>
            </p:nvSpPr>
            <p:spPr>
              <a:xfrm>
                <a:off x="6299688" y="2094547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0FF65680-2A9C-4950-8589-9738377CBC4B}"/>
                  </a:ext>
                </a:extLst>
              </p:cNvPr>
              <p:cNvSpPr/>
              <p:nvPr/>
            </p:nvSpPr>
            <p:spPr>
              <a:xfrm>
                <a:off x="8025677" y="2094547"/>
                <a:ext cx="114300" cy="1143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楕円 45">
                <a:extLst>
                  <a:ext uri="{FF2B5EF4-FFF2-40B4-BE49-F238E27FC236}">
                    <a16:creationId xmlns:a16="http://schemas.microsoft.com/office/drawing/2014/main" id="{CD675625-9123-4A05-BD4F-4AA0AC0AA0F8}"/>
                  </a:ext>
                </a:extLst>
              </p:cNvPr>
              <p:cNvSpPr/>
              <p:nvPr/>
            </p:nvSpPr>
            <p:spPr>
              <a:xfrm>
                <a:off x="7170085" y="1257955"/>
                <a:ext cx="113530" cy="11353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AE43371A-2C3C-4ADF-9E9D-BF407836F291}"/>
                  </a:ext>
                </a:extLst>
              </p:cNvPr>
              <p:cNvSpPr/>
              <p:nvPr/>
            </p:nvSpPr>
            <p:spPr>
              <a:xfrm>
                <a:off x="7170085" y="2094547"/>
                <a:ext cx="113530" cy="1135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7A55B449-0D35-4806-911F-0BBF8CD96B33}"/>
                </a:ext>
              </a:extLst>
            </p:cNvPr>
            <p:cNvSpPr/>
            <p:nvPr/>
          </p:nvSpPr>
          <p:spPr>
            <a:xfrm>
              <a:off x="6643642" y="944880"/>
              <a:ext cx="1773936" cy="2609088"/>
            </a:xfrm>
            <a:custGeom>
              <a:avLst/>
              <a:gdLst>
                <a:gd name="connsiteX0" fmla="*/ 1773936 w 1773936"/>
                <a:gd name="connsiteY0" fmla="*/ 0 h 2609088"/>
                <a:gd name="connsiteX1" fmla="*/ 1773936 w 1773936"/>
                <a:gd name="connsiteY1" fmla="*/ 0 h 2609088"/>
                <a:gd name="connsiteX2" fmla="*/ 1743456 w 1773936"/>
                <a:gd name="connsiteY2" fmla="*/ 42672 h 2609088"/>
                <a:gd name="connsiteX3" fmla="*/ 0 w 1773936"/>
                <a:gd name="connsiteY3" fmla="*/ 2609088 h 2609088"/>
                <a:gd name="connsiteX4" fmla="*/ 0 w 1773936"/>
                <a:gd name="connsiteY4" fmla="*/ 2609088 h 2609088"/>
                <a:gd name="connsiteX0" fmla="*/ 1773936 w 1773936"/>
                <a:gd name="connsiteY0" fmla="*/ 0 h 2609088"/>
                <a:gd name="connsiteX1" fmla="*/ 1773936 w 1773936"/>
                <a:gd name="connsiteY1" fmla="*/ 0 h 2609088"/>
                <a:gd name="connsiteX2" fmla="*/ 1560576 w 1773936"/>
                <a:gd name="connsiteY2" fmla="*/ 475488 h 2609088"/>
                <a:gd name="connsiteX3" fmla="*/ 0 w 1773936"/>
                <a:gd name="connsiteY3" fmla="*/ 2609088 h 2609088"/>
                <a:gd name="connsiteX4" fmla="*/ 0 w 1773936"/>
                <a:gd name="connsiteY4" fmla="*/ 2609088 h 2609088"/>
                <a:gd name="connsiteX0" fmla="*/ 1773936 w 1773936"/>
                <a:gd name="connsiteY0" fmla="*/ 0 h 2609088"/>
                <a:gd name="connsiteX1" fmla="*/ 1773936 w 1773936"/>
                <a:gd name="connsiteY1" fmla="*/ 0 h 2609088"/>
                <a:gd name="connsiteX2" fmla="*/ 0 w 1773936"/>
                <a:gd name="connsiteY2" fmla="*/ 2609088 h 2609088"/>
                <a:gd name="connsiteX3" fmla="*/ 0 w 1773936"/>
                <a:gd name="connsiteY3" fmla="*/ 2609088 h 2609088"/>
                <a:gd name="connsiteX0" fmla="*/ 1773936 w 1773936"/>
                <a:gd name="connsiteY0" fmla="*/ 0 h 2609088"/>
                <a:gd name="connsiteX1" fmla="*/ 1773936 w 1773936"/>
                <a:gd name="connsiteY1" fmla="*/ 0 h 2609088"/>
                <a:gd name="connsiteX2" fmla="*/ 0 w 1773936"/>
                <a:gd name="connsiteY2" fmla="*/ 2609088 h 2609088"/>
                <a:gd name="connsiteX3" fmla="*/ 0 w 1773936"/>
                <a:gd name="connsiteY3" fmla="*/ 2609088 h 2609088"/>
                <a:gd name="connsiteX0" fmla="*/ 1773936 w 1902971"/>
                <a:gd name="connsiteY0" fmla="*/ 181474 h 2790562"/>
                <a:gd name="connsiteX1" fmla="*/ 1773936 w 1902971"/>
                <a:gd name="connsiteY1" fmla="*/ 181474 h 2790562"/>
                <a:gd name="connsiteX2" fmla="*/ 1770888 w 1902971"/>
                <a:gd name="connsiteY2" fmla="*/ 196714 h 2790562"/>
                <a:gd name="connsiteX3" fmla="*/ 0 w 1902971"/>
                <a:gd name="connsiteY3" fmla="*/ 2790562 h 2790562"/>
                <a:gd name="connsiteX4" fmla="*/ 0 w 1902971"/>
                <a:gd name="connsiteY4" fmla="*/ 2790562 h 2790562"/>
                <a:gd name="connsiteX0" fmla="*/ 1773936 w 1902971"/>
                <a:gd name="connsiteY0" fmla="*/ 181474 h 2790562"/>
                <a:gd name="connsiteX1" fmla="*/ 1773936 w 1902971"/>
                <a:gd name="connsiteY1" fmla="*/ 181474 h 2790562"/>
                <a:gd name="connsiteX2" fmla="*/ 1770888 w 1902971"/>
                <a:gd name="connsiteY2" fmla="*/ 196714 h 2790562"/>
                <a:gd name="connsiteX3" fmla="*/ 0 w 1902971"/>
                <a:gd name="connsiteY3" fmla="*/ 2790562 h 2790562"/>
                <a:gd name="connsiteX4" fmla="*/ 0 w 1902971"/>
                <a:gd name="connsiteY4" fmla="*/ 2790562 h 2790562"/>
                <a:gd name="connsiteX0" fmla="*/ 1773936 w 1773936"/>
                <a:gd name="connsiteY0" fmla="*/ 0 h 2609088"/>
                <a:gd name="connsiteX1" fmla="*/ 1773936 w 1773936"/>
                <a:gd name="connsiteY1" fmla="*/ 0 h 2609088"/>
                <a:gd name="connsiteX2" fmla="*/ 0 w 1773936"/>
                <a:gd name="connsiteY2" fmla="*/ 2609088 h 2609088"/>
                <a:gd name="connsiteX3" fmla="*/ 0 w 1773936"/>
                <a:gd name="connsiteY3" fmla="*/ 2609088 h 2609088"/>
                <a:gd name="connsiteX0" fmla="*/ 1773936 w 1773936"/>
                <a:gd name="connsiteY0" fmla="*/ 0 h 2609088"/>
                <a:gd name="connsiteX1" fmla="*/ 1550416 w 1773936"/>
                <a:gd name="connsiteY1" fmla="*/ 457200 h 2609088"/>
                <a:gd name="connsiteX2" fmla="*/ 0 w 1773936"/>
                <a:gd name="connsiteY2" fmla="*/ 2609088 h 2609088"/>
                <a:gd name="connsiteX3" fmla="*/ 0 w 1773936"/>
                <a:gd name="connsiteY3" fmla="*/ 2609088 h 2609088"/>
                <a:gd name="connsiteX0" fmla="*/ 1773936 w 1773936"/>
                <a:gd name="connsiteY0" fmla="*/ 0 h 2609088"/>
                <a:gd name="connsiteX1" fmla="*/ 1550416 w 1773936"/>
                <a:gd name="connsiteY1" fmla="*/ 457200 h 2609088"/>
                <a:gd name="connsiteX2" fmla="*/ 0 w 1773936"/>
                <a:gd name="connsiteY2" fmla="*/ 2609088 h 2609088"/>
                <a:gd name="connsiteX3" fmla="*/ 0 w 1773936"/>
                <a:gd name="connsiteY3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  <a:gd name="connsiteX0" fmla="*/ 1773936 w 1773936"/>
                <a:gd name="connsiteY0" fmla="*/ 0 h 2609088"/>
                <a:gd name="connsiteX1" fmla="*/ 0 w 1773936"/>
                <a:gd name="connsiteY1" fmla="*/ 2609088 h 2609088"/>
                <a:gd name="connsiteX2" fmla="*/ 0 w 1773936"/>
                <a:gd name="connsiteY2" fmla="*/ 2609088 h 260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3936" h="2609088">
                  <a:moveTo>
                    <a:pt x="1773936" y="0"/>
                  </a:moveTo>
                  <a:cubicBezTo>
                    <a:pt x="1360424" y="1199896"/>
                    <a:pt x="936752" y="1830832"/>
                    <a:pt x="0" y="2609088"/>
                  </a:cubicBezTo>
                  <a:lnTo>
                    <a:pt x="0" y="2609088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0BB4B781-C24B-4D6B-A6DC-8CB6A073E4A2}"/>
                </a:ext>
              </a:extLst>
            </p:cNvPr>
            <p:cNvSpPr/>
            <p:nvPr/>
          </p:nvSpPr>
          <p:spPr>
            <a:xfrm>
              <a:off x="8003621" y="1879304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DC172729-DE92-493C-B4BB-A94DE3E315D9}"/>
                </a:ext>
              </a:extLst>
            </p:cNvPr>
            <p:cNvSpPr/>
            <p:nvPr/>
          </p:nvSpPr>
          <p:spPr>
            <a:xfrm>
              <a:off x="7859416" y="2128056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89B599C0-A08F-4FBF-A3A2-96794CB4D914}"/>
                </a:ext>
              </a:extLst>
            </p:cNvPr>
            <p:cNvSpPr/>
            <p:nvPr/>
          </p:nvSpPr>
          <p:spPr>
            <a:xfrm>
              <a:off x="7809272" y="2221357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63486D16-295B-43DD-A47F-D3B4B7FC7D61}"/>
                </a:ext>
              </a:extLst>
            </p:cNvPr>
            <p:cNvSpPr/>
            <p:nvPr/>
          </p:nvSpPr>
          <p:spPr>
            <a:xfrm>
              <a:off x="7636844" y="2476021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495814D3-6D3C-47B2-8320-3B302C0C65D4}"/>
                </a:ext>
              </a:extLst>
            </p:cNvPr>
            <p:cNvSpPr/>
            <p:nvPr/>
          </p:nvSpPr>
          <p:spPr>
            <a:xfrm>
              <a:off x="7507750" y="265218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8295902D-D21E-4338-BC3B-96FBD42B5C8A}"/>
                </a:ext>
              </a:extLst>
            </p:cNvPr>
            <p:cNvSpPr/>
            <p:nvPr/>
          </p:nvSpPr>
          <p:spPr>
            <a:xfrm>
              <a:off x="7298398" y="289856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3D8B0432-1578-444C-9001-90C1819BF481}"/>
                </a:ext>
              </a:extLst>
            </p:cNvPr>
            <p:cNvSpPr/>
            <p:nvPr/>
          </p:nvSpPr>
          <p:spPr>
            <a:xfrm>
              <a:off x="7144611" y="3066103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002B83D0-EB09-47E3-BFE1-77186EB48B45}"/>
                </a:ext>
              </a:extLst>
            </p:cNvPr>
            <p:cNvSpPr/>
            <p:nvPr/>
          </p:nvSpPr>
          <p:spPr>
            <a:xfrm>
              <a:off x="6673531" y="1610725"/>
              <a:ext cx="1099955" cy="109995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AD3C9D85-246C-4066-B3CB-7DDA659244D6}"/>
                </a:ext>
              </a:extLst>
            </p:cNvPr>
            <p:cNvSpPr txBox="1"/>
            <p:nvPr/>
          </p:nvSpPr>
          <p:spPr>
            <a:xfrm>
              <a:off x="6966833" y="1890770"/>
              <a:ext cx="7088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050" dirty="0"/>
                <a:t>+1450 V</a:t>
              </a:r>
              <a:endParaRPr kumimoji="1" lang="ja-JP" altLang="en-US" sz="1400" dirty="0"/>
            </a:p>
          </p:txBody>
        </p: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569EE5B-5A9B-4329-B5DA-9E29A51CF19E}"/>
              </a:ext>
            </a:extLst>
          </p:cNvPr>
          <p:cNvSpPr txBox="1"/>
          <p:nvPr/>
        </p:nvSpPr>
        <p:spPr>
          <a:xfrm>
            <a:off x="7698759" y="3634256"/>
            <a:ext cx="134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i="1" dirty="0" err="1"/>
              <a:t>v</a:t>
            </a:r>
            <a:r>
              <a:rPr kumimoji="1" lang="en-US" altLang="ja-JP" sz="1400" baseline="-25000" dirty="0" err="1"/>
              <a:t>drift</a:t>
            </a:r>
            <a:r>
              <a:rPr kumimoji="1" lang="en-US" altLang="ja-JP" sz="1400" dirty="0"/>
              <a:t> ~ 3 cm/</a:t>
            </a:r>
            <a:r>
              <a:rPr kumimoji="1" lang="en-US" altLang="ja-JP" sz="1400" dirty="0" err="1"/>
              <a:t>μs</a:t>
            </a:r>
            <a:endParaRPr kumimoji="1" lang="ja-JP" altLang="en-US" sz="14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93F0B66-327C-4F16-BE2C-81562E32FEB2}"/>
              </a:ext>
            </a:extLst>
          </p:cNvPr>
          <p:cNvSpPr txBox="1"/>
          <p:nvPr/>
        </p:nvSpPr>
        <p:spPr>
          <a:xfrm>
            <a:off x="7561285" y="3984061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Gas gain ~ 5×10</a:t>
            </a:r>
            <a:r>
              <a:rPr kumimoji="1" lang="en-US" altLang="ja-JP" sz="1400" baseline="30000" dirty="0"/>
              <a:t>5</a:t>
            </a:r>
            <a:endParaRPr kumimoji="1" lang="ja-JP" altLang="en-US" sz="14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96CD2D0-FA54-4E53-ABCA-1B99F7C4782A}"/>
              </a:ext>
            </a:extLst>
          </p:cNvPr>
          <p:cNvSpPr txBox="1"/>
          <p:nvPr/>
        </p:nvSpPr>
        <p:spPr>
          <a:xfrm>
            <a:off x="6807393" y="3365093"/>
            <a:ext cx="3130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Primary ionization ~ 13 e</a:t>
            </a:r>
            <a:r>
              <a:rPr kumimoji="1" lang="en-US" altLang="ja-JP" sz="1400" baseline="30000" dirty="0"/>
              <a:t>-</a:t>
            </a:r>
            <a:r>
              <a:rPr kumimoji="1" lang="en-US" altLang="ja-JP" sz="1400" dirty="0"/>
              <a:t> cluster/cm</a:t>
            </a:r>
            <a:endParaRPr kumimoji="1" lang="ja-JP" altLang="en-US" sz="1400" dirty="0"/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FFAD9494-7FAF-4B30-B27D-07B75F83CA44}"/>
              </a:ext>
            </a:extLst>
          </p:cNvPr>
          <p:cNvGrpSpPr/>
          <p:nvPr/>
        </p:nvGrpSpPr>
        <p:grpSpPr>
          <a:xfrm>
            <a:off x="5911351" y="4486560"/>
            <a:ext cx="3803240" cy="1505938"/>
            <a:chOff x="5416062" y="5090700"/>
            <a:chExt cx="3803240" cy="1505938"/>
          </a:xfrm>
        </p:grpSpPr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B12F4C4A-2A08-4A36-A398-D491CF1CDFB1}"/>
                </a:ext>
              </a:extLst>
            </p:cNvPr>
            <p:cNvCxnSpPr/>
            <p:nvPr/>
          </p:nvCxnSpPr>
          <p:spPr>
            <a:xfrm>
              <a:off x="5416062" y="6095735"/>
              <a:ext cx="38032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78177088-5ECE-4AFA-98B7-3F7C694151CE}"/>
                </a:ext>
              </a:extLst>
            </p:cNvPr>
            <p:cNvSpPr txBox="1"/>
            <p:nvPr/>
          </p:nvSpPr>
          <p:spPr>
            <a:xfrm>
              <a:off x="8765975" y="6097442"/>
              <a:ext cx="2455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i="1" dirty="0"/>
                <a:t>t</a:t>
              </a:r>
              <a:endParaRPr kumimoji="1" lang="ja-JP" altLang="en-US" sz="1400" i="1" dirty="0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6F6331D0-3C24-46DB-946E-33806C338A21}"/>
                </a:ext>
              </a:extLst>
            </p:cNvPr>
            <p:cNvSpPr/>
            <p:nvPr/>
          </p:nvSpPr>
          <p:spPr>
            <a:xfrm>
              <a:off x="5804531" y="5328797"/>
              <a:ext cx="3191608" cy="755463"/>
            </a:xfrm>
            <a:custGeom>
              <a:avLst/>
              <a:gdLst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204546 w 3191608"/>
                <a:gd name="connsiteY2" fmla="*/ 378070 h 685800"/>
                <a:gd name="connsiteX3" fmla="*/ 1266092 w 3191608"/>
                <a:gd name="connsiteY3" fmla="*/ 606670 h 685800"/>
                <a:gd name="connsiteX4" fmla="*/ 1283677 w 3191608"/>
                <a:gd name="connsiteY4" fmla="*/ 298939 h 685800"/>
                <a:gd name="connsiteX5" fmla="*/ 1389185 w 3191608"/>
                <a:gd name="connsiteY5" fmla="*/ 624254 h 685800"/>
                <a:gd name="connsiteX6" fmla="*/ 1582615 w 3191608"/>
                <a:gd name="connsiteY6" fmla="*/ 650631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204546 w 3191608"/>
                <a:gd name="connsiteY2" fmla="*/ 378070 h 685800"/>
                <a:gd name="connsiteX3" fmla="*/ 1266092 w 3191608"/>
                <a:gd name="connsiteY3" fmla="*/ 606670 h 685800"/>
                <a:gd name="connsiteX4" fmla="*/ 1283677 w 3191608"/>
                <a:gd name="connsiteY4" fmla="*/ 298939 h 685800"/>
                <a:gd name="connsiteX5" fmla="*/ 1389185 w 3191608"/>
                <a:gd name="connsiteY5" fmla="*/ 624254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204546 w 3191608"/>
                <a:gd name="connsiteY2" fmla="*/ 378070 h 685800"/>
                <a:gd name="connsiteX3" fmla="*/ 1266092 w 3191608"/>
                <a:gd name="connsiteY3" fmla="*/ 606670 h 685800"/>
                <a:gd name="connsiteX4" fmla="*/ 1283677 w 3191608"/>
                <a:gd name="connsiteY4" fmla="*/ 298939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66092 w 3191608"/>
                <a:gd name="connsiteY3" fmla="*/ 606670 h 685800"/>
                <a:gd name="connsiteX4" fmla="*/ 1283677 w 3191608"/>
                <a:gd name="connsiteY4" fmla="*/ 298939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66092 w 3191608"/>
                <a:gd name="connsiteY3" fmla="*/ 606670 h 685800"/>
                <a:gd name="connsiteX4" fmla="*/ 1283677 w 3191608"/>
                <a:gd name="connsiteY4" fmla="*/ 298939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83677 w 3191608"/>
                <a:gd name="connsiteY4" fmla="*/ 298939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7498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4454 w 3191608"/>
                <a:gd name="connsiteY13" fmla="*/ 677008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6648"/>
                <a:gd name="connsiteX1" fmla="*/ 1186962 w 3191608"/>
                <a:gd name="connsiteY1" fmla="*/ 668216 h 686648"/>
                <a:gd name="connsiteX2" fmla="*/ 1189306 w 3191608"/>
                <a:gd name="connsiteY2" fmla="*/ 371876 h 686648"/>
                <a:gd name="connsiteX3" fmla="*/ 1255932 w 3191608"/>
                <a:gd name="connsiteY3" fmla="*/ 550921 h 686648"/>
                <a:gd name="connsiteX4" fmla="*/ 1263357 w 3191608"/>
                <a:gd name="connsiteY4" fmla="*/ 292745 h 686648"/>
                <a:gd name="connsiteX5" fmla="*/ 1389185 w 3191608"/>
                <a:gd name="connsiteY5" fmla="*/ 599477 h 686648"/>
                <a:gd name="connsiteX6" fmla="*/ 1592775 w 3191608"/>
                <a:gd name="connsiteY6" fmla="*/ 666117 h 686648"/>
                <a:gd name="connsiteX7" fmla="*/ 1591408 w 3191608"/>
                <a:gd name="connsiteY7" fmla="*/ 202223 h 686648"/>
                <a:gd name="connsiteX8" fmla="*/ 1626577 w 3191608"/>
                <a:gd name="connsiteY8" fmla="*/ 307731 h 686648"/>
                <a:gd name="connsiteX9" fmla="*/ 1617785 w 3191608"/>
                <a:gd name="connsiteY9" fmla="*/ 0 h 686648"/>
                <a:gd name="connsiteX10" fmla="*/ 1749669 w 3191608"/>
                <a:gd name="connsiteY10" fmla="*/ 483577 h 686648"/>
                <a:gd name="connsiteX11" fmla="*/ 2074985 w 3191608"/>
                <a:gd name="connsiteY11" fmla="*/ 633046 h 686648"/>
                <a:gd name="connsiteX12" fmla="*/ 2095305 w 3191608"/>
                <a:gd name="connsiteY12" fmla="*/ 439616 h 686648"/>
                <a:gd name="connsiteX13" fmla="*/ 2229534 w 3191608"/>
                <a:gd name="connsiteY13" fmla="*/ 667716 h 686648"/>
                <a:gd name="connsiteX14" fmla="*/ 3191608 w 3191608"/>
                <a:gd name="connsiteY14" fmla="*/ 685800 h 686648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49669 w 3191608"/>
                <a:gd name="connsiteY10" fmla="*/ 483577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85229 w 3191608"/>
                <a:gd name="connsiteY10" fmla="*/ 495966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3357 w 3191608"/>
                <a:gd name="connsiteY4" fmla="*/ 292745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85229 w 3191608"/>
                <a:gd name="connsiteY10" fmla="*/ 495966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668216 h 685800"/>
                <a:gd name="connsiteX1" fmla="*/ 1186962 w 3191608"/>
                <a:gd name="connsiteY1" fmla="*/ 668216 h 685800"/>
                <a:gd name="connsiteX2" fmla="*/ 1189306 w 3191608"/>
                <a:gd name="connsiteY2" fmla="*/ 371876 h 685800"/>
                <a:gd name="connsiteX3" fmla="*/ 1255932 w 3191608"/>
                <a:gd name="connsiteY3" fmla="*/ 550921 h 685800"/>
                <a:gd name="connsiteX4" fmla="*/ 1269453 w 3191608"/>
                <a:gd name="connsiteY4" fmla="*/ 218413 h 685800"/>
                <a:gd name="connsiteX5" fmla="*/ 1389185 w 3191608"/>
                <a:gd name="connsiteY5" fmla="*/ 599477 h 685800"/>
                <a:gd name="connsiteX6" fmla="*/ 1592775 w 3191608"/>
                <a:gd name="connsiteY6" fmla="*/ 666117 h 685800"/>
                <a:gd name="connsiteX7" fmla="*/ 1591408 w 3191608"/>
                <a:gd name="connsiteY7" fmla="*/ 202223 h 685800"/>
                <a:gd name="connsiteX8" fmla="*/ 1626577 w 3191608"/>
                <a:gd name="connsiteY8" fmla="*/ 307731 h 685800"/>
                <a:gd name="connsiteX9" fmla="*/ 1617785 w 3191608"/>
                <a:gd name="connsiteY9" fmla="*/ 0 h 685800"/>
                <a:gd name="connsiteX10" fmla="*/ 1785229 w 3191608"/>
                <a:gd name="connsiteY10" fmla="*/ 495966 h 685800"/>
                <a:gd name="connsiteX11" fmla="*/ 2074985 w 3191608"/>
                <a:gd name="connsiteY11" fmla="*/ 633046 h 685800"/>
                <a:gd name="connsiteX12" fmla="*/ 2095305 w 3191608"/>
                <a:gd name="connsiteY12" fmla="*/ 439616 h 685800"/>
                <a:gd name="connsiteX13" fmla="*/ 2229534 w 3191608"/>
                <a:gd name="connsiteY13" fmla="*/ 667716 h 685800"/>
                <a:gd name="connsiteX14" fmla="*/ 3191608 w 3191608"/>
                <a:gd name="connsiteY14" fmla="*/ 685800 h 685800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626577 w 3191608"/>
                <a:gd name="connsiteY8" fmla="*/ 105508 h 483577"/>
                <a:gd name="connsiteX9" fmla="*/ 1684841 w 3191608"/>
                <a:gd name="connsiteY9" fmla="*/ 5906 h 483577"/>
                <a:gd name="connsiteX10" fmla="*/ 1785229 w 3191608"/>
                <a:gd name="connsiteY10" fmla="*/ 293743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681441 w 3191608"/>
                <a:gd name="connsiteY8" fmla="*/ 380536 h 483577"/>
                <a:gd name="connsiteX9" fmla="*/ 1684841 w 3191608"/>
                <a:gd name="connsiteY9" fmla="*/ 5906 h 483577"/>
                <a:gd name="connsiteX10" fmla="*/ 1785229 w 3191608"/>
                <a:gd name="connsiteY10" fmla="*/ 293743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681441 w 3191608"/>
                <a:gd name="connsiteY8" fmla="*/ 380536 h 483577"/>
                <a:gd name="connsiteX9" fmla="*/ 1684841 w 3191608"/>
                <a:gd name="connsiteY9" fmla="*/ 5906 h 483577"/>
                <a:gd name="connsiteX10" fmla="*/ 1840093 w 3191608"/>
                <a:gd name="connsiteY10" fmla="*/ 375508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681441 w 3191608"/>
                <a:gd name="connsiteY8" fmla="*/ 380536 h 483577"/>
                <a:gd name="connsiteX9" fmla="*/ 1733609 w 3191608"/>
                <a:gd name="connsiteY9" fmla="*/ 87671 h 483577"/>
                <a:gd name="connsiteX10" fmla="*/ 1840093 w 3191608"/>
                <a:gd name="connsiteY10" fmla="*/ 375508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724113 w 3191608"/>
                <a:gd name="connsiteY8" fmla="*/ 425135 h 483577"/>
                <a:gd name="connsiteX9" fmla="*/ 1733609 w 3191608"/>
                <a:gd name="connsiteY9" fmla="*/ 87671 h 483577"/>
                <a:gd name="connsiteX10" fmla="*/ 1840093 w 3191608"/>
                <a:gd name="connsiteY10" fmla="*/ 375508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65993 h 483577"/>
                <a:gd name="connsiteX1" fmla="*/ 1186962 w 3191608"/>
                <a:gd name="connsiteY1" fmla="*/ 465993 h 483577"/>
                <a:gd name="connsiteX2" fmla="*/ 1189306 w 3191608"/>
                <a:gd name="connsiteY2" fmla="*/ 169653 h 483577"/>
                <a:gd name="connsiteX3" fmla="*/ 1255932 w 3191608"/>
                <a:gd name="connsiteY3" fmla="*/ 348698 h 483577"/>
                <a:gd name="connsiteX4" fmla="*/ 1269453 w 3191608"/>
                <a:gd name="connsiteY4" fmla="*/ 16190 h 483577"/>
                <a:gd name="connsiteX5" fmla="*/ 1389185 w 3191608"/>
                <a:gd name="connsiteY5" fmla="*/ 397254 h 483577"/>
                <a:gd name="connsiteX6" fmla="*/ 1592775 w 3191608"/>
                <a:gd name="connsiteY6" fmla="*/ 463894 h 483577"/>
                <a:gd name="connsiteX7" fmla="*/ 1591408 w 3191608"/>
                <a:gd name="connsiteY7" fmla="*/ 0 h 483577"/>
                <a:gd name="connsiteX8" fmla="*/ 1724113 w 3191608"/>
                <a:gd name="connsiteY8" fmla="*/ 425135 h 483577"/>
                <a:gd name="connsiteX9" fmla="*/ 1733609 w 3191608"/>
                <a:gd name="connsiteY9" fmla="*/ 87671 h 483577"/>
                <a:gd name="connsiteX10" fmla="*/ 1840093 w 3191608"/>
                <a:gd name="connsiteY10" fmla="*/ 375508 h 483577"/>
                <a:gd name="connsiteX11" fmla="*/ 2074985 w 3191608"/>
                <a:gd name="connsiteY11" fmla="*/ 430823 h 483577"/>
                <a:gd name="connsiteX12" fmla="*/ 2095305 w 3191608"/>
                <a:gd name="connsiteY12" fmla="*/ 237393 h 483577"/>
                <a:gd name="connsiteX13" fmla="*/ 2229534 w 3191608"/>
                <a:gd name="connsiteY13" fmla="*/ 465493 h 483577"/>
                <a:gd name="connsiteX14" fmla="*/ 3191608 w 3191608"/>
                <a:gd name="connsiteY14" fmla="*/ 483577 h 48357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24113 w 3191608"/>
                <a:gd name="connsiteY8" fmla="*/ 408945 h 467387"/>
                <a:gd name="connsiteX9" fmla="*/ 1733609 w 3191608"/>
                <a:gd name="connsiteY9" fmla="*/ 71481 h 467387"/>
                <a:gd name="connsiteX10" fmla="*/ 1840093 w 3191608"/>
                <a:gd name="connsiteY10" fmla="*/ 359318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24113 w 3191608"/>
                <a:gd name="connsiteY8" fmla="*/ 408945 h 467387"/>
                <a:gd name="connsiteX9" fmla="*/ 1751897 w 3191608"/>
                <a:gd name="connsiteY9" fmla="*/ 208995 h 467387"/>
                <a:gd name="connsiteX10" fmla="*/ 1840093 w 3191608"/>
                <a:gd name="connsiteY10" fmla="*/ 359318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24113 w 3191608"/>
                <a:gd name="connsiteY8" fmla="*/ 408945 h 467387"/>
                <a:gd name="connsiteX9" fmla="*/ 1751897 w 3191608"/>
                <a:gd name="connsiteY9" fmla="*/ 208995 h 467387"/>
                <a:gd name="connsiteX10" fmla="*/ 1840093 w 3191608"/>
                <a:gd name="connsiteY10" fmla="*/ 359318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24113 w 3191608"/>
                <a:gd name="connsiteY8" fmla="*/ 408945 h 467387"/>
                <a:gd name="connsiteX9" fmla="*/ 1751897 w 3191608"/>
                <a:gd name="connsiteY9" fmla="*/ 208995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24113 w 3191608"/>
                <a:gd name="connsiteY8" fmla="*/ 408945 h 467387"/>
                <a:gd name="connsiteX9" fmla="*/ 1751897 w 3191608"/>
                <a:gd name="connsiteY9" fmla="*/ 208995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11921 w 3191608"/>
                <a:gd name="connsiteY8" fmla="*/ 412662 h 467387"/>
                <a:gd name="connsiteX9" fmla="*/ 1751897 w 3191608"/>
                <a:gd name="connsiteY9" fmla="*/ 208995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11921 w 3191608"/>
                <a:gd name="connsiteY8" fmla="*/ 412662 h 467387"/>
                <a:gd name="connsiteX9" fmla="*/ 1751897 w 3191608"/>
                <a:gd name="connsiteY9" fmla="*/ 208995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11921 w 3191608"/>
                <a:gd name="connsiteY8" fmla="*/ 412662 h 467387"/>
                <a:gd name="connsiteX9" fmla="*/ 1733609 w 3191608"/>
                <a:gd name="connsiteY9" fmla="*/ 201562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33609 w 3191608"/>
                <a:gd name="connsiteY9" fmla="*/ 201562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40093 w 3191608"/>
                <a:gd name="connsiteY10" fmla="*/ 392767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00200 h 467387"/>
                <a:gd name="connsiteX11" fmla="*/ 2074985 w 3191608"/>
                <a:gd name="connsiteY11" fmla="*/ 414633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00200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92775 w 3191608"/>
                <a:gd name="connsiteY6" fmla="*/ 447704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2295 w 3191608"/>
                <a:gd name="connsiteY6" fmla="*/ 432838 h 467387"/>
                <a:gd name="connsiteX7" fmla="*/ 1603600 w 3191608"/>
                <a:gd name="connsiteY7" fmla="*/ 99024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2295 w 3191608"/>
                <a:gd name="connsiteY6" fmla="*/ 432838 h 467387"/>
                <a:gd name="connsiteX7" fmla="*/ 1591408 w 3191608"/>
                <a:gd name="connsiteY7" fmla="*/ 125040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68889 w 3191608"/>
                <a:gd name="connsiteY11" fmla="*/ 436932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2295 w 3191608"/>
                <a:gd name="connsiteY6" fmla="*/ 432838 h 467387"/>
                <a:gd name="connsiteX7" fmla="*/ 1591408 w 3191608"/>
                <a:gd name="connsiteY7" fmla="*/ 125040 h 467387"/>
                <a:gd name="connsiteX8" fmla="*/ 1742401 w 3191608"/>
                <a:gd name="connsiteY8" fmla="*/ 416379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2295 w 3191608"/>
                <a:gd name="connsiteY6" fmla="*/ 43283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57993 w 3191608"/>
                <a:gd name="connsiteY9" fmla="*/ 208995 h 467387"/>
                <a:gd name="connsiteX10" fmla="*/ 1888861 w 3191608"/>
                <a:gd name="connsiteY10" fmla="*/ 41506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1506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49803 h 467387"/>
                <a:gd name="connsiteX1" fmla="*/ 1186962 w 3191608"/>
                <a:gd name="connsiteY1" fmla="*/ 449803 h 467387"/>
                <a:gd name="connsiteX2" fmla="*/ 1189306 w 3191608"/>
                <a:gd name="connsiteY2" fmla="*/ 153463 h 467387"/>
                <a:gd name="connsiteX3" fmla="*/ 1255932 w 3191608"/>
                <a:gd name="connsiteY3" fmla="*/ 332508 h 467387"/>
                <a:gd name="connsiteX4" fmla="*/ 1269453 w 3191608"/>
                <a:gd name="connsiteY4" fmla="*/ 0 h 467387"/>
                <a:gd name="connsiteX5" fmla="*/ 1389185 w 3191608"/>
                <a:gd name="connsiteY5" fmla="*/ 381064 h 467387"/>
                <a:gd name="connsiteX6" fmla="*/ 1568391 w 3191608"/>
                <a:gd name="connsiteY6" fmla="*/ 443988 h 467387"/>
                <a:gd name="connsiteX7" fmla="*/ 1591408 w 3191608"/>
                <a:gd name="connsiteY7" fmla="*/ 125040 h 467387"/>
                <a:gd name="connsiteX8" fmla="*/ 1736305 w 3191608"/>
                <a:gd name="connsiteY8" fmla="*/ 431245 h 467387"/>
                <a:gd name="connsiteX9" fmla="*/ 1745801 w 3191608"/>
                <a:gd name="connsiteY9" fmla="*/ 216428 h 467387"/>
                <a:gd name="connsiteX10" fmla="*/ 1888861 w 3191608"/>
                <a:gd name="connsiteY10" fmla="*/ 426216 h 467387"/>
                <a:gd name="connsiteX11" fmla="*/ 2074985 w 3191608"/>
                <a:gd name="connsiteY11" fmla="*/ 455515 h 467387"/>
                <a:gd name="connsiteX12" fmla="*/ 2095305 w 3191608"/>
                <a:gd name="connsiteY12" fmla="*/ 221203 h 467387"/>
                <a:gd name="connsiteX13" fmla="*/ 2229534 w 3191608"/>
                <a:gd name="connsiteY13" fmla="*/ 449303 h 467387"/>
                <a:gd name="connsiteX14" fmla="*/ 3191608 w 3191608"/>
                <a:gd name="connsiteY14" fmla="*/ 467387 h 46738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56547"/>
                <a:gd name="connsiteX1" fmla="*/ 1186962 w 3191608"/>
                <a:gd name="connsiteY1" fmla="*/ 438963 h 456547"/>
                <a:gd name="connsiteX2" fmla="*/ 1189306 w 3191608"/>
                <a:gd name="connsiteY2" fmla="*/ 142623 h 456547"/>
                <a:gd name="connsiteX3" fmla="*/ 1255932 w 3191608"/>
                <a:gd name="connsiteY3" fmla="*/ 321668 h 456547"/>
                <a:gd name="connsiteX4" fmla="*/ 1279613 w 3191608"/>
                <a:gd name="connsiteY4" fmla="*/ 0 h 456547"/>
                <a:gd name="connsiteX5" fmla="*/ 1389185 w 3191608"/>
                <a:gd name="connsiteY5" fmla="*/ 370224 h 456547"/>
                <a:gd name="connsiteX6" fmla="*/ 1568391 w 3191608"/>
                <a:gd name="connsiteY6" fmla="*/ 433148 h 456547"/>
                <a:gd name="connsiteX7" fmla="*/ 1591408 w 3191608"/>
                <a:gd name="connsiteY7" fmla="*/ 114200 h 456547"/>
                <a:gd name="connsiteX8" fmla="*/ 1736305 w 3191608"/>
                <a:gd name="connsiteY8" fmla="*/ 420405 h 456547"/>
                <a:gd name="connsiteX9" fmla="*/ 1745801 w 3191608"/>
                <a:gd name="connsiteY9" fmla="*/ 205588 h 456547"/>
                <a:gd name="connsiteX10" fmla="*/ 1888861 w 3191608"/>
                <a:gd name="connsiteY10" fmla="*/ 415376 h 456547"/>
                <a:gd name="connsiteX11" fmla="*/ 2074985 w 3191608"/>
                <a:gd name="connsiteY11" fmla="*/ 444675 h 456547"/>
                <a:gd name="connsiteX12" fmla="*/ 2095305 w 3191608"/>
                <a:gd name="connsiteY12" fmla="*/ 210363 h 456547"/>
                <a:gd name="connsiteX13" fmla="*/ 2229534 w 3191608"/>
                <a:gd name="connsiteY13" fmla="*/ 438463 h 456547"/>
                <a:gd name="connsiteX14" fmla="*/ 3191608 w 3191608"/>
                <a:gd name="connsiteY14" fmla="*/ 456547 h 456547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  <a:gd name="connsiteX0" fmla="*/ 0 w 3191608"/>
                <a:gd name="connsiteY0" fmla="*/ 438963 h 460589"/>
                <a:gd name="connsiteX1" fmla="*/ 1186962 w 3191608"/>
                <a:gd name="connsiteY1" fmla="*/ 438963 h 460589"/>
                <a:gd name="connsiteX2" fmla="*/ 1189306 w 3191608"/>
                <a:gd name="connsiteY2" fmla="*/ 142623 h 460589"/>
                <a:gd name="connsiteX3" fmla="*/ 1255932 w 3191608"/>
                <a:gd name="connsiteY3" fmla="*/ 321668 h 460589"/>
                <a:gd name="connsiteX4" fmla="*/ 1279613 w 3191608"/>
                <a:gd name="connsiteY4" fmla="*/ 0 h 460589"/>
                <a:gd name="connsiteX5" fmla="*/ 1389185 w 3191608"/>
                <a:gd name="connsiteY5" fmla="*/ 370224 h 460589"/>
                <a:gd name="connsiteX6" fmla="*/ 1568391 w 3191608"/>
                <a:gd name="connsiteY6" fmla="*/ 433148 h 460589"/>
                <a:gd name="connsiteX7" fmla="*/ 1591408 w 3191608"/>
                <a:gd name="connsiteY7" fmla="*/ 114200 h 460589"/>
                <a:gd name="connsiteX8" fmla="*/ 1736305 w 3191608"/>
                <a:gd name="connsiteY8" fmla="*/ 420405 h 460589"/>
                <a:gd name="connsiteX9" fmla="*/ 1745801 w 3191608"/>
                <a:gd name="connsiteY9" fmla="*/ 205588 h 460589"/>
                <a:gd name="connsiteX10" fmla="*/ 1888861 w 3191608"/>
                <a:gd name="connsiteY10" fmla="*/ 415376 h 460589"/>
                <a:gd name="connsiteX11" fmla="*/ 2074985 w 3191608"/>
                <a:gd name="connsiteY11" fmla="*/ 444675 h 460589"/>
                <a:gd name="connsiteX12" fmla="*/ 2087685 w 3191608"/>
                <a:gd name="connsiteY12" fmla="*/ 215009 h 460589"/>
                <a:gd name="connsiteX13" fmla="*/ 2229534 w 3191608"/>
                <a:gd name="connsiteY13" fmla="*/ 438463 h 460589"/>
                <a:gd name="connsiteX14" fmla="*/ 3191608 w 3191608"/>
                <a:gd name="connsiteY14" fmla="*/ 456547 h 46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91608" h="460589">
                  <a:moveTo>
                    <a:pt x="0" y="438963"/>
                  </a:moveTo>
                  <a:lnTo>
                    <a:pt x="1186962" y="438963"/>
                  </a:lnTo>
                  <a:cubicBezTo>
                    <a:pt x="1187743" y="340183"/>
                    <a:pt x="1188525" y="241403"/>
                    <a:pt x="1189306" y="142623"/>
                  </a:cubicBezTo>
                  <a:cubicBezTo>
                    <a:pt x="1211515" y="202305"/>
                    <a:pt x="1213403" y="282117"/>
                    <a:pt x="1255932" y="321668"/>
                  </a:cubicBezTo>
                  <a:cubicBezTo>
                    <a:pt x="1263826" y="214445"/>
                    <a:pt x="1266639" y="116514"/>
                    <a:pt x="1279613" y="0"/>
                  </a:cubicBezTo>
                  <a:cubicBezTo>
                    <a:pt x="1311396" y="111536"/>
                    <a:pt x="1296442" y="274174"/>
                    <a:pt x="1389185" y="370224"/>
                  </a:cubicBezTo>
                  <a:cubicBezTo>
                    <a:pt x="1477368" y="432700"/>
                    <a:pt x="1490368" y="431067"/>
                    <a:pt x="1568391" y="433148"/>
                  </a:cubicBezTo>
                  <a:cubicBezTo>
                    <a:pt x="1583175" y="303294"/>
                    <a:pt x="1581704" y="268831"/>
                    <a:pt x="1591408" y="114200"/>
                  </a:cubicBezTo>
                  <a:cubicBezTo>
                    <a:pt x="1630563" y="254363"/>
                    <a:pt x="1609266" y="371297"/>
                    <a:pt x="1736305" y="420405"/>
                  </a:cubicBezTo>
                  <a:cubicBezTo>
                    <a:pt x="1737438" y="295528"/>
                    <a:pt x="1744668" y="330465"/>
                    <a:pt x="1745801" y="205588"/>
                  </a:cubicBezTo>
                  <a:cubicBezTo>
                    <a:pt x="1789762" y="366780"/>
                    <a:pt x="1813404" y="368159"/>
                    <a:pt x="1888861" y="415376"/>
                  </a:cubicBezTo>
                  <a:cubicBezTo>
                    <a:pt x="1980028" y="434537"/>
                    <a:pt x="1999566" y="439761"/>
                    <a:pt x="2074985" y="444675"/>
                  </a:cubicBezTo>
                  <a:lnTo>
                    <a:pt x="2087685" y="215009"/>
                  </a:lnTo>
                  <a:cubicBezTo>
                    <a:pt x="2108363" y="281182"/>
                    <a:pt x="2045547" y="398207"/>
                    <a:pt x="2229534" y="438463"/>
                  </a:cubicBezTo>
                  <a:cubicBezTo>
                    <a:pt x="2413521" y="478719"/>
                    <a:pt x="2870917" y="450519"/>
                    <a:pt x="3191608" y="45654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F5BEE20B-8466-4FCC-9481-D789D12744B8}"/>
                </a:ext>
              </a:extLst>
            </p:cNvPr>
            <p:cNvCxnSpPr>
              <a:cxnSpLocks/>
            </p:cNvCxnSpPr>
            <p:nvPr/>
          </p:nvCxnSpPr>
          <p:spPr>
            <a:xfrm>
              <a:off x="6056461" y="5794131"/>
              <a:ext cx="89988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8A94C9DD-C28E-4222-80F2-8C38B22AE1C5}"/>
                </a:ext>
              </a:extLst>
            </p:cNvPr>
            <p:cNvCxnSpPr/>
            <p:nvPr/>
          </p:nvCxnSpPr>
          <p:spPr>
            <a:xfrm flipV="1">
              <a:off x="6041924" y="5398477"/>
              <a:ext cx="0" cy="933372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6F22C984-8979-4A96-AF95-9D70B64E69B9}"/>
                </a:ext>
              </a:extLst>
            </p:cNvPr>
            <p:cNvSpPr txBox="1"/>
            <p:nvPr/>
          </p:nvSpPr>
          <p:spPr>
            <a:xfrm>
              <a:off x="5902025" y="5090700"/>
              <a:ext cx="309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i="1" dirty="0"/>
                <a:t>t</a:t>
              </a:r>
              <a:r>
                <a:rPr kumimoji="1" lang="en-US" altLang="ja-JP" sz="1400" baseline="-25000" dirty="0"/>
                <a:t>0</a:t>
              </a:r>
              <a:endParaRPr kumimoji="1" lang="ja-JP" altLang="en-US" sz="1400" baseline="-25000" dirty="0"/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3F5B34AE-F573-4755-A8B1-A17409798E97}"/>
                </a:ext>
              </a:extLst>
            </p:cNvPr>
            <p:cNvSpPr txBox="1"/>
            <p:nvPr/>
          </p:nvSpPr>
          <p:spPr>
            <a:xfrm>
              <a:off x="6068670" y="5486354"/>
              <a:ext cx="918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drift time</a:t>
              </a:r>
              <a:endParaRPr kumimoji="1" lang="ja-JP" altLang="en-US" sz="1400" dirty="0"/>
            </a:p>
          </p:txBody>
        </p:sp>
        <p:cxnSp>
          <p:nvCxnSpPr>
            <p:cNvPr id="63" name="直線矢印コネクタ 62">
              <a:extLst>
                <a:ext uri="{FF2B5EF4-FFF2-40B4-BE49-F238E27FC236}">
                  <a16:creationId xmlns:a16="http://schemas.microsoft.com/office/drawing/2014/main" id="{A353D965-B7E2-46F8-AE26-D3B8809DF576}"/>
                </a:ext>
              </a:extLst>
            </p:cNvPr>
            <p:cNvCxnSpPr>
              <a:cxnSpLocks/>
            </p:cNvCxnSpPr>
            <p:nvPr/>
          </p:nvCxnSpPr>
          <p:spPr>
            <a:xfrm>
              <a:off x="6068670" y="6251331"/>
              <a:ext cx="204045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29268E1A-C45F-41B6-9439-8F7CD377E809}"/>
                </a:ext>
              </a:extLst>
            </p:cNvPr>
            <p:cNvSpPr txBox="1"/>
            <p:nvPr/>
          </p:nvSpPr>
          <p:spPr>
            <a:xfrm>
              <a:off x="6646602" y="6288861"/>
              <a:ext cx="873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~ 300 ns</a:t>
              </a:r>
              <a:endParaRPr kumimoji="1" lang="ja-JP" altLang="en-US" sz="1400" dirty="0"/>
            </a:p>
          </p:txBody>
        </p:sp>
      </p:grp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C8385E2-1B90-4B7E-B9B0-822CEA0763FF}"/>
              </a:ext>
            </a:extLst>
          </p:cNvPr>
          <p:cNvSpPr txBox="1"/>
          <p:nvPr/>
        </p:nvSpPr>
        <p:spPr>
          <a:xfrm>
            <a:off x="770483" y="4674820"/>
            <a:ext cx="4703920" cy="16391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1" lang="en-US" altLang="ja-JP" b="1" dirty="0"/>
              <a:t>MEG II CDCH</a:t>
            </a:r>
            <a:r>
              <a:rPr kumimoji="1" lang="en-US" altLang="ja-JP" dirty="0"/>
              <a:t>: an u</a:t>
            </a:r>
            <a:r>
              <a:rPr lang="en-US" altLang="ja-JP" dirty="0"/>
              <a:t>ltra low-mass chamber </a:t>
            </a:r>
          </a:p>
          <a:p>
            <a:r>
              <a:rPr kumimoji="1" lang="en-US" altLang="ja-JP" dirty="0"/>
              <a:t>	</a:t>
            </a:r>
            <a:r>
              <a:rPr kumimoji="1" lang="en-US" altLang="ja-JP" sz="1600" dirty="0">
                <a:latin typeface="+mj-lt"/>
              </a:rPr>
              <a:t>Gas:    </a:t>
            </a:r>
            <a:r>
              <a:rPr lang="en-US" altLang="ja-JP" sz="1600" dirty="0">
                <a:latin typeface="+mj-lt"/>
              </a:rPr>
              <a:t>He:</a:t>
            </a:r>
            <a:r>
              <a:rPr lang="en-US" altLang="ja-JP" sz="1600" i="1" dirty="0">
                <a:latin typeface="+mj-lt"/>
              </a:rPr>
              <a:t>i</a:t>
            </a:r>
            <a:r>
              <a:rPr lang="en-US" altLang="ja-JP" sz="1600" dirty="0">
                <a:latin typeface="+mj-lt"/>
              </a:rPr>
              <a:t>C</a:t>
            </a:r>
            <a:r>
              <a:rPr lang="en-US" altLang="ja-JP" sz="1600" baseline="-25000" dirty="0">
                <a:latin typeface="+mj-lt"/>
              </a:rPr>
              <a:t>4</a:t>
            </a:r>
            <a:r>
              <a:rPr lang="en-US" altLang="ja-JP" sz="1600" dirty="0">
                <a:latin typeface="+mj-lt"/>
              </a:rPr>
              <a:t>H</a:t>
            </a:r>
            <a:r>
              <a:rPr lang="en-US" altLang="ja-JP" sz="1600" baseline="-25000" dirty="0">
                <a:latin typeface="+mj-lt"/>
              </a:rPr>
              <a:t>10</a:t>
            </a:r>
            <a:r>
              <a:rPr lang="en-US" altLang="ja-JP" sz="1600" dirty="0">
                <a:latin typeface="+mj-lt"/>
              </a:rPr>
              <a:t> = 90:10</a:t>
            </a:r>
          </a:p>
          <a:p>
            <a:r>
              <a:rPr kumimoji="1" lang="en-US" altLang="ja-JP" sz="1600" dirty="0">
                <a:latin typeface="+mj-lt"/>
              </a:rPr>
              <a:t>	Wires: 20 </a:t>
            </a:r>
            <a:r>
              <a:rPr kumimoji="1" lang="en-US" altLang="ja-JP" sz="1600" dirty="0" err="1">
                <a:latin typeface="+mj-lt"/>
              </a:rPr>
              <a:t>μm</a:t>
            </a:r>
            <a:r>
              <a:rPr kumimoji="1" lang="en-US" altLang="ja-JP" sz="1600" dirty="0">
                <a:latin typeface="+mj-lt"/>
              </a:rPr>
              <a:t> W anode </a:t>
            </a:r>
            <a:br>
              <a:rPr kumimoji="1" lang="en-US" altLang="ja-JP" sz="1600" dirty="0">
                <a:latin typeface="+mj-lt"/>
              </a:rPr>
            </a:br>
            <a:r>
              <a:rPr kumimoji="1" lang="en-US" altLang="ja-JP" sz="1600" dirty="0">
                <a:latin typeface="+mj-lt"/>
              </a:rPr>
              <a:t>		   + 40/50 </a:t>
            </a:r>
            <a:r>
              <a:rPr kumimoji="1" lang="en-US" altLang="ja-JP" sz="1600" dirty="0" err="1">
                <a:latin typeface="+mj-lt"/>
              </a:rPr>
              <a:t>μm</a:t>
            </a:r>
            <a:r>
              <a:rPr kumimoji="1" lang="en-US" altLang="ja-JP" sz="1600" dirty="0">
                <a:latin typeface="+mj-lt"/>
              </a:rPr>
              <a:t> Al cathode</a:t>
            </a:r>
            <a:endParaRPr lang="en-US" altLang="ja-JP" sz="1600" dirty="0">
              <a:latin typeface="+mj-lt"/>
            </a:endParaRPr>
          </a:p>
          <a:p>
            <a:pPr lvl="1"/>
            <a:r>
              <a:rPr kumimoji="1" lang="en-US" altLang="ja-JP" sz="1600" dirty="0">
                <a:latin typeface="+mj-lt"/>
              </a:rPr>
              <a:t>2 m long, 9 </a:t>
            </a:r>
            <a:r>
              <a:rPr lang="en-US" altLang="ja-JP" sz="1600" dirty="0">
                <a:latin typeface="+mj-lt"/>
              </a:rPr>
              <a:t>layers, </a:t>
            </a:r>
            <a:br>
              <a:rPr lang="en-US" altLang="ja-JP" sz="1600" dirty="0">
                <a:latin typeface="+mj-lt"/>
              </a:rPr>
            </a:br>
            <a:r>
              <a:rPr lang="en-US" altLang="ja-JP" sz="1600" dirty="0">
                <a:latin typeface="+mj-lt"/>
              </a:rPr>
              <a:t>1152 readout cells in total</a:t>
            </a:r>
            <a:endParaRPr kumimoji="1" lang="ja-JP" altLang="en-US" sz="1600" dirty="0">
              <a:latin typeface="+mj-lt"/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AE6DC312-3FB8-4386-AACF-BE508A91A810}"/>
              </a:ext>
            </a:extLst>
          </p:cNvPr>
          <p:cNvCxnSpPr>
            <a:cxnSpLocks/>
          </p:cNvCxnSpPr>
          <p:nvPr/>
        </p:nvCxnSpPr>
        <p:spPr>
          <a:xfrm>
            <a:off x="9150624" y="838100"/>
            <a:ext cx="0" cy="23260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00A0541-CFDB-49AF-95F7-D9B35B0B2D7F}"/>
              </a:ext>
            </a:extLst>
          </p:cNvPr>
          <p:cNvSpPr txBox="1"/>
          <p:nvPr/>
        </p:nvSpPr>
        <p:spPr>
          <a:xfrm>
            <a:off x="9157301" y="1905432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~7 mm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2702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01199C-BB8E-4ACD-8A64-BB436EF4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Challenges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B427DB-8AEC-42AC-84A5-8BFC0E26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DCC546-0A3B-43AB-AA8C-EAA3890A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B48045-114B-4035-B255-5D35F2E0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図 7" descr="グラフ&#10;&#10;自動的に生成された説明">
            <a:extLst>
              <a:ext uri="{FF2B5EF4-FFF2-40B4-BE49-F238E27FC236}">
                <a16:creationId xmlns:a16="http://schemas.microsoft.com/office/drawing/2014/main" id="{2A4EB599-1774-4C74-BB56-3ED1312AB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96" y="4168615"/>
            <a:ext cx="6196308" cy="196546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0F70FD-8CE9-4C97-AF9E-D56B0A1980EB}"/>
              </a:ext>
            </a:extLst>
          </p:cNvPr>
          <p:cNvSpPr txBox="1"/>
          <p:nvPr/>
        </p:nvSpPr>
        <p:spPr>
          <a:xfrm>
            <a:off x="3946282" y="439913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dirty="0"/>
              <a:t>MC</a:t>
            </a:r>
            <a:endParaRPr kumimoji="1" lang="ja-JP" altLang="en-US" sz="1400" dirty="0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A5A41944-4C6A-453D-847A-16B80840A960}"/>
              </a:ext>
            </a:extLst>
          </p:cNvPr>
          <p:cNvSpPr/>
          <p:nvPr/>
        </p:nvSpPr>
        <p:spPr>
          <a:xfrm>
            <a:off x="2365277" y="6170423"/>
            <a:ext cx="509955" cy="419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843253-9E37-4754-AFB8-06FF23FF507F}"/>
              </a:ext>
            </a:extLst>
          </p:cNvPr>
          <p:cNvSpPr txBox="1"/>
          <p:nvPr/>
        </p:nvSpPr>
        <p:spPr>
          <a:xfrm>
            <a:off x="2945740" y="6049108"/>
            <a:ext cx="6353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accent1"/>
                </a:solidFill>
              </a:rPr>
              <a:t>Apply ML to the complicated waveform analysis.</a:t>
            </a:r>
          </a:p>
          <a:p>
            <a:pPr algn="l"/>
            <a:r>
              <a:rPr kumimoji="1" lang="en-US" altLang="ja-JP" sz="2000" dirty="0">
                <a:solidFill>
                  <a:schemeClr val="accent1"/>
                </a:solidFill>
                <a:latin typeface="+mj-lt"/>
              </a:rPr>
              <a:t>As the first step, apply to noise reduction to improve S/N </a:t>
            </a:r>
            <a:endParaRPr kumimoji="1" lang="ja-JP" alt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EE6538D0-C90B-4184-8819-A3E1E77508BB}"/>
              </a:ext>
            </a:extLst>
          </p:cNvPr>
          <p:cNvSpPr/>
          <p:nvPr/>
        </p:nvSpPr>
        <p:spPr>
          <a:xfrm>
            <a:off x="6979627" y="4566219"/>
            <a:ext cx="193431" cy="281326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1E58585-70FB-46FA-AFF4-5EB57770B278}"/>
              </a:ext>
            </a:extLst>
          </p:cNvPr>
          <p:cNvGrpSpPr/>
          <p:nvPr/>
        </p:nvGrpSpPr>
        <p:grpSpPr>
          <a:xfrm>
            <a:off x="387996" y="4083824"/>
            <a:ext cx="2458357" cy="2032312"/>
            <a:chOff x="7144245" y="305947"/>
            <a:chExt cx="2458357" cy="2032312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5AB83E96-BF7A-4163-AC1E-2C9BB888D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325" t="11515" r="6011" b="2062"/>
            <a:stretch/>
          </p:blipFill>
          <p:spPr>
            <a:xfrm>
              <a:off x="7144245" y="305947"/>
              <a:ext cx="2458357" cy="2032312"/>
            </a:xfrm>
            <a:prstGeom prst="rect">
              <a:avLst/>
            </a:prstGeom>
          </p:spPr>
        </p:pic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4037A4D-8D5E-456E-85B6-7CBD5B124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2579" y="514350"/>
              <a:ext cx="0" cy="154305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46B025C-FC55-4F78-90A6-09251D6EFFDA}"/>
                </a:ext>
              </a:extLst>
            </p:cNvPr>
            <p:cNvSpPr txBox="1"/>
            <p:nvPr/>
          </p:nvSpPr>
          <p:spPr>
            <a:xfrm>
              <a:off x="8239125" y="638175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200" dirty="0"/>
                <a:t>mean: 9 mV</a:t>
              </a:r>
            </a:p>
            <a:p>
              <a:pPr algn="l"/>
              <a:r>
                <a:rPr kumimoji="1" lang="en-US" altLang="ja-JP" sz="1200" i="1" dirty="0"/>
                <a:t>p</a:t>
              </a:r>
              <a:r>
                <a:rPr kumimoji="1" lang="en-US" altLang="ja-JP" sz="1200" dirty="0"/>
                <a:t>(&lt;5 mV) = 0.35</a:t>
              </a:r>
            </a:p>
            <a:p>
              <a:pPr algn="l"/>
              <a:r>
                <a:rPr kumimoji="1" lang="en-US" altLang="ja-JP" sz="1200" i="1" dirty="0"/>
                <a:t>p</a:t>
              </a:r>
              <a:r>
                <a:rPr kumimoji="1" lang="en-US" altLang="ja-JP" sz="1200" dirty="0"/>
                <a:t>(&lt;2 mV) = 0.11</a:t>
              </a:r>
              <a:endParaRPr kumimoji="1" lang="ja-JP" altLang="en-US" sz="1200" dirty="0"/>
            </a:p>
          </p:txBody>
        </p:sp>
      </p:grp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2B3515-8899-4C5A-A9D0-897B8B938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783" y="1108068"/>
            <a:ext cx="8760309" cy="3299279"/>
          </a:xfrm>
        </p:spPr>
        <p:txBody>
          <a:bodyPr/>
          <a:lstStyle/>
          <a:p>
            <a:r>
              <a:rPr lang="en-US" altLang="ja-JP" dirty="0"/>
              <a:t>Detecting the 1</a:t>
            </a:r>
            <a:r>
              <a:rPr lang="en-US" altLang="ja-JP" baseline="30000" dirty="0"/>
              <a:t>st</a:t>
            </a:r>
            <a:r>
              <a:rPr lang="en-US" altLang="ja-JP" dirty="0"/>
              <a:t> cluster signal is essential for the experiment</a:t>
            </a:r>
          </a:p>
          <a:p>
            <a:pPr lvl="1"/>
            <a:r>
              <a:rPr lang="en-US" altLang="ja-JP" dirty="0">
                <a:latin typeface="+mj-lt"/>
              </a:rPr>
              <a:t>The efficiency is directly connected to the e</a:t>
            </a:r>
            <a:r>
              <a:rPr lang="en-US" altLang="ja-JP" baseline="30000" dirty="0">
                <a:latin typeface="+mj-lt"/>
              </a:rPr>
              <a:t>+</a:t>
            </a:r>
            <a:r>
              <a:rPr lang="en-US" altLang="ja-JP" dirty="0">
                <a:latin typeface="+mj-lt"/>
              </a:rPr>
              <a:t> reconstruction efficiency, </a:t>
            </a:r>
            <a:br>
              <a:rPr lang="en-US" altLang="ja-JP" dirty="0">
                <a:latin typeface="+mj-lt"/>
              </a:rPr>
            </a:br>
            <a:r>
              <a:rPr lang="en-US" altLang="ja-JP" dirty="0">
                <a:latin typeface="+mj-lt"/>
              </a:rPr>
              <a:t>and thus, search sensitivity.</a:t>
            </a:r>
          </a:p>
          <a:p>
            <a:r>
              <a:rPr kumimoji="1" lang="en-US" altLang="ja-JP" dirty="0"/>
              <a:t>Two difficulties: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>
                <a:solidFill>
                  <a:schemeClr val="accent1"/>
                </a:solidFill>
              </a:rPr>
              <a:t>S</a:t>
            </a:r>
            <a:r>
              <a:rPr lang="en-US" altLang="ja-JP" dirty="0">
                <a:solidFill>
                  <a:schemeClr val="accent1"/>
                </a:solidFill>
              </a:rPr>
              <a:t>/N</a:t>
            </a:r>
          </a:p>
          <a:p>
            <a:pPr lvl="1"/>
            <a:r>
              <a:rPr kumimoji="1" lang="en-US" altLang="ja-JP" dirty="0">
                <a:latin typeface="+mj-lt"/>
              </a:rPr>
              <a:t>The amplification </a:t>
            </a:r>
            <a:r>
              <a:rPr lang="en-US" altLang="ja-JP" dirty="0">
                <a:latin typeface="+mj-lt"/>
              </a:rPr>
              <a:t>in avalanche process (gas gain) has large fluctuation o</a:t>
            </a:r>
            <a:r>
              <a:rPr kumimoji="1" lang="en-US" altLang="ja-JP" dirty="0">
                <a:latin typeface="+mj-lt"/>
              </a:rPr>
              <a:t>beying a </a:t>
            </a:r>
            <a:r>
              <a:rPr kumimoji="1" lang="en-US" altLang="ja-JP" dirty="0" err="1">
                <a:latin typeface="+mj-lt"/>
              </a:rPr>
              <a:t>Polya</a:t>
            </a:r>
            <a:r>
              <a:rPr kumimoji="1" lang="en-US" altLang="ja-JP" dirty="0">
                <a:latin typeface="+mj-lt"/>
              </a:rPr>
              <a:t> distribution. The 1</a:t>
            </a:r>
            <a:r>
              <a:rPr kumimoji="1" lang="en-US" altLang="ja-JP" baseline="30000" dirty="0">
                <a:latin typeface="+mj-lt"/>
              </a:rPr>
              <a:t>st</a:t>
            </a:r>
            <a:r>
              <a:rPr kumimoji="1" lang="en-US" altLang="ja-JP" dirty="0">
                <a:latin typeface="+mj-lt"/>
              </a:rPr>
              <a:t> cluster signal can be very small.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>
                <a:solidFill>
                  <a:schemeClr val="accent1"/>
                </a:solidFill>
              </a:rPr>
              <a:t>Pileup</a:t>
            </a:r>
          </a:p>
          <a:p>
            <a:pPr lvl="1"/>
            <a:r>
              <a:rPr kumimoji="1" lang="en-US" altLang="ja-JP" dirty="0">
                <a:latin typeface="+mj-lt"/>
              </a:rPr>
              <a:t>Very high hit rate in MEG II: up to 1.7 MHz per cell, 35% occupancy in 250ns.</a:t>
            </a:r>
          </a:p>
          <a:p>
            <a:pPr lvl="2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2FEE987-9FA8-4EA3-B384-AE6F62399977}"/>
              </a:ext>
            </a:extLst>
          </p:cNvPr>
          <p:cNvSpPr txBox="1"/>
          <p:nvPr/>
        </p:nvSpPr>
        <p:spPr>
          <a:xfrm>
            <a:off x="5773155" y="4292227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highlight>
                  <a:srgbClr val="00FF00"/>
                </a:highlight>
              </a:rPr>
              <a:t>pileup hit</a:t>
            </a:r>
            <a:endParaRPr kumimoji="1" lang="ja-JP" altLang="en-US" sz="1400" dirty="0">
              <a:highlight>
                <a:srgbClr val="00FF00"/>
              </a:highlight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8AE7789-EF67-40A5-A127-36AECCA18CDB}"/>
              </a:ext>
            </a:extLst>
          </p:cNvPr>
          <p:cNvSpPr txBox="1"/>
          <p:nvPr/>
        </p:nvSpPr>
        <p:spPr>
          <a:xfrm>
            <a:off x="7205065" y="4566219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chemeClr val="bg1"/>
                </a:solidFill>
                <a:highlight>
                  <a:srgbClr val="FF00FF"/>
                </a:highlight>
              </a:rPr>
              <a:t>signal hit</a:t>
            </a:r>
            <a:endParaRPr kumimoji="1" lang="ja-JP" altLang="en-US" sz="1400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765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05D470-CAB5-49C1-A30E-71A0718A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Denoising autoencoder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756EE4-D593-4C4E-93B2-6AAC3A361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399" y="3724242"/>
            <a:ext cx="8760309" cy="2764390"/>
          </a:xfrm>
        </p:spPr>
        <p:txBody>
          <a:bodyPr/>
          <a:lstStyle/>
          <a:p>
            <a:r>
              <a:rPr kumimoji="1" lang="en-US" altLang="ja-JP" b="1" dirty="0"/>
              <a:t>Autoencoder</a:t>
            </a:r>
            <a:r>
              <a:rPr kumimoji="1" lang="en-US" altLang="ja-JP" dirty="0"/>
              <a:t>: train network so that </a:t>
            </a:r>
            <a:r>
              <a:rPr kumimoji="1" lang="en-US" altLang="ja-JP" dirty="0">
                <a:solidFill>
                  <a:schemeClr val="accent2">
                    <a:lumMod val="75000"/>
                  </a:schemeClr>
                </a:solidFill>
              </a:rPr>
              <a:t>output = 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kumimoji="1" lang="en-US" altLang="ja-JP" dirty="0">
                <a:solidFill>
                  <a:schemeClr val="accent2">
                    <a:lumMod val="75000"/>
                  </a:schemeClr>
                </a:solidFill>
              </a:rPr>
              <a:t>put</a:t>
            </a:r>
          </a:p>
          <a:p>
            <a:pPr lvl="1"/>
            <a:r>
              <a:rPr kumimoji="1" lang="en-US" altLang="ja-JP" dirty="0">
                <a:latin typeface="+mj-lt"/>
              </a:rPr>
              <a:t>Latent space </a:t>
            </a:r>
            <a:r>
              <a:rPr lang="en-US" altLang="ja-JP" dirty="0">
                <a:latin typeface="+mj-lt"/>
              </a:rPr>
              <a:t>holds the features of signal</a:t>
            </a:r>
          </a:p>
          <a:p>
            <a:r>
              <a:rPr kumimoji="1" lang="en-US" altLang="ja-JP" b="1" dirty="0">
                <a:solidFill>
                  <a:schemeClr val="accent1"/>
                </a:solidFill>
              </a:rPr>
              <a:t>Denoising autoencoder</a:t>
            </a:r>
            <a:r>
              <a:rPr kumimoji="1" lang="en-US" altLang="ja-JP" dirty="0"/>
              <a:t>: add noise to the target</a:t>
            </a:r>
            <a:r>
              <a:rPr lang="en-US" altLang="ja-JP" dirty="0"/>
              <a:t> for the input</a:t>
            </a:r>
          </a:p>
          <a:p>
            <a:pPr lvl="1"/>
            <a:r>
              <a:rPr kumimoji="1" lang="en-US" altLang="ja-JP" dirty="0">
                <a:latin typeface="+mj-lt"/>
              </a:rPr>
              <a:t>More effectively learns the feature and becomes more robust</a:t>
            </a:r>
          </a:p>
          <a:p>
            <a:pPr lvl="1"/>
            <a:r>
              <a:rPr lang="en-US" altLang="ja-JP" dirty="0">
                <a:latin typeface="+mj-lt"/>
              </a:rPr>
              <a:t>Can be used to denoise noisy data</a:t>
            </a:r>
          </a:p>
          <a:p>
            <a:r>
              <a:rPr kumimoji="1" lang="en-US" altLang="ja-JP" dirty="0"/>
              <a:t>Apply to waveform data</a:t>
            </a:r>
          </a:p>
          <a:p>
            <a:pPr lvl="1"/>
            <a:r>
              <a:rPr lang="en-US" altLang="ja-JP" dirty="0">
                <a:latin typeface="+mj-lt"/>
              </a:rPr>
              <a:t>Use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MC signal </a:t>
            </a:r>
            <a:r>
              <a:rPr lang="en-US" altLang="ja-JP" dirty="0">
                <a:latin typeface="+mj-lt"/>
              </a:rPr>
              <a:t>w/o noise</a:t>
            </a:r>
            <a:r>
              <a:rPr lang="en-US" altLang="ja-JP" dirty="0"/>
              <a:t>     +    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noise data </a:t>
            </a:r>
            <a:r>
              <a:rPr lang="en-US" altLang="ja-JP" dirty="0">
                <a:latin typeface="+mj-lt"/>
              </a:rPr>
              <a:t>(random trigger data w/o beam)</a:t>
            </a:r>
            <a:br>
              <a:rPr lang="en-US" altLang="ja-JP" dirty="0">
                <a:latin typeface="+mj-lt"/>
              </a:rPr>
            </a:br>
            <a:r>
              <a:rPr lang="en-US" altLang="ja-JP" sz="1400" dirty="0">
                <a:latin typeface="+mj-lt"/>
              </a:rPr>
              <a:t>(mix events randomly in time at 7×10</a:t>
            </a:r>
            <a:r>
              <a:rPr lang="en-US" altLang="ja-JP" sz="1400" baseline="30000" dirty="0">
                <a:latin typeface="+mj-lt"/>
              </a:rPr>
              <a:t>7</a:t>
            </a:r>
            <a:r>
              <a:rPr lang="en-US" altLang="ja-JP" sz="1400" dirty="0">
                <a:latin typeface="+mj-lt"/>
              </a:rPr>
              <a:t> s</a:t>
            </a:r>
            <a:r>
              <a:rPr lang="en-US" altLang="ja-JP" sz="1400" baseline="30000" dirty="0">
                <a:latin typeface="+mj-lt"/>
              </a:rPr>
              <a:t>-1</a:t>
            </a:r>
            <a:r>
              <a:rPr lang="en-US" altLang="ja-JP" sz="1400" dirty="0">
                <a:latin typeface="+mj-lt"/>
              </a:rPr>
              <a:t>)                                (non-Gaussian non-white noise)</a:t>
            </a:r>
          </a:p>
          <a:p>
            <a:pPr lvl="1"/>
            <a:r>
              <a:rPr lang="en-US" altLang="ja-JP" dirty="0">
                <a:latin typeface="+mj-lt"/>
              </a:rPr>
              <a:t>Tried in two directions: 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estimating signal</a:t>
            </a:r>
            <a:r>
              <a:rPr lang="en-US" altLang="ja-JP" dirty="0"/>
              <a:t> </a:t>
            </a:r>
            <a:r>
              <a:rPr lang="en-US" altLang="ja-JP" dirty="0">
                <a:latin typeface="+mj-lt"/>
              </a:rPr>
              <a:t>or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estimating noise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F36222-7191-4D31-A9B0-41CAAB9F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C1BF05-8DA2-4494-88E0-8A56BD79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8C9C89-EE04-4B72-80CD-D617EB5E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437" name="グループ化 436">
            <a:extLst>
              <a:ext uri="{FF2B5EF4-FFF2-40B4-BE49-F238E27FC236}">
                <a16:creationId xmlns:a16="http://schemas.microsoft.com/office/drawing/2014/main" id="{4304D8CB-EB5A-48D1-91FB-BEDD3E17D0CF}"/>
              </a:ext>
            </a:extLst>
          </p:cNvPr>
          <p:cNvGrpSpPr/>
          <p:nvPr/>
        </p:nvGrpSpPr>
        <p:grpSpPr>
          <a:xfrm>
            <a:off x="2430427" y="1183855"/>
            <a:ext cx="4744096" cy="2427236"/>
            <a:chOff x="719181" y="2275870"/>
            <a:chExt cx="5082955" cy="2600608"/>
          </a:xfrm>
        </p:grpSpPr>
        <p:sp>
          <p:nvSpPr>
            <p:cNvPr id="65" name="四角形: 角を丸くする 64">
              <a:extLst>
                <a:ext uri="{FF2B5EF4-FFF2-40B4-BE49-F238E27FC236}">
                  <a16:creationId xmlns:a16="http://schemas.microsoft.com/office/drawing/2014/main" id="{80083045-5285-41EB-9E08-0727ED15483F}"/>
                </a:ext>
              </a:extLst>
            </p:cNvPr>
            <p:cNvSpPr/>
            <p:nvPr/>
          </p:nvSpPr>
          <p:spPr>
            <a:xfrm>
              <a:off x="901214" y="2576146"/>
              <a:ext cx="294543" cy="21265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A84FFF1D-B170-482B-B59D-B3A294200C0F}"/>
                </a:ext>
              </a:extLst>
            </p:cNvPr>
            <p:cNvGrpSpPr/>
            <p:nvPr/>
          </p:nvGrpSpPr>
          <p:grpSpPr>
            <a:xfrm>
              <a:off x="934185" y="2699238"/>
              <a:ext cx="228600" cy="1898746"/>
              <a:chOff x="1494692" y="2699238"/>
              <a:chExt cx="228600" cy="1898746"/>
            </a:xfrm>
          </p:grpSpPr>
          <p:sp>
            <p:nvSpPr>
              <p:cNvPr id="7" name="楕円 6">
                <a:extLst>
                  <a:ext uri="{FF2B5EF4-FFF2-40B4-BE49-F238E27FC236}">
                    <a16:creationId xmlns:a16="http://schemas.microsoft.com/office/drawing/2014/main" id="{37F5CA7F-A8F1-42A9-97B1-88B67AC1C5BC}"/>
                  </a:ext>
                </a:extLst>
              </p:cNvPr>
              <p:cNvSpPr/>
              <p:nvPr/>
            </p:nvSpPr>
            <p:spPr>
              <a:xfrm>
                <a:off x="1494692" y="2699238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E885D97A-AFF4-4637-B777-FDB6880B7EBD}"/>
                  </a:ext>
                </a:extLst>
              </p:cNvPr>
              <p:cNvSpPr/>
              <p:nvPr/>
            </p:nvSpPr>
            <p:spPr>
              <a:xfrm>
                <a:off x="1494692" y="2977596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CABB6E18-996C-4CBE-A6B0-C0583C54F44A}"/>
                  </a:ext>
                </a:extLst>
              </p:cNvPr>
              <p:cNvSpPr/>
              <p:nvPr/>
            </p:nvSpPr>
            <p:spPr>
              <a:xfrm>
                <a:off x="1494692" y="3255954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10E4F6F8-D6A7-47F9-977C-77A082B072F2}"/>
                  </a:ext>
                </a:extLst>
              </p:cNvPr>
              <p:cNvSpPr/>
              <p:nvPr/>
            </p:nvSpPr>
            <p:spPr>
              <a:xfrm>
                <a:off x="1494692" y="3534312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258435B6-3AD4-44FF-929B-ECC97B6A9757}"/>
                  </a:ext>
                </a:extLst>
              </p:cNvPr>
              <p:cNvSpPr/>
              <p:nvPr/>
            </p:nvSpPr>
            <p:spPr>
              <a:xfrm>
                <a:off x="1494692" y="381267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id="{477C431E-1DCF-4A6C-B3DF-297A11B675A2}"/>
                  </a:ext>
                </a:extLst>
              </p:cNvPr>
              <p:cNvSpPr/>
              <p:nvPr/>
            </p:nvSpPr>
            <p:spPr>
              <a:xfrm>
                <a:off x="1494692" y="4091028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15E492E9-AC10-4A22-B64F-EA0B70659AB4}"/>
                  </a:ext>
                </a:extLst>
              </p:cNvPr>
              <p:cNvSpPr/>
              <p:nvPr/>
            </p:nvSpPr>
            <p:spPr>
              <a:xfrm>
                <a:off x="1494692" y="4369384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90D19EAD-B5C6-41AD-B4BE-87E00CC204DB}"/>
                </a:ext>
              </a:extLst>
            </p:cNvPr>
            <p:cNvGrpSpPr/>
            <p:nvPr/>
          </p:nvGrpSpPr>
          <p:grpSpPr>
            <a:xfrm>
              <a:off x="1692524" y="2699238"/>
              <a:ext cx="228600" cy="1898746"/>
              <a:chOff x="1494692" y="2699238"/>
              <a:chExt cx="228600" cy="1898746"/>
            </a:xfrm>
          </p:grpSpPr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8BB14643-DD4E-4E90-83D4-CC5CD87AC7F1}"/>
                  </a:ext>
                </a:extLst>
              </p:cNvPr>
              <p:cNvSpPr/>
              <p:nvPr/>
            </p:nvSpPr>
            <p:spPr>
              <a:xfrm>
                <a:off x="1494692" y="2699238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9BB53C24-7FC5-4333-883A-57E116722106}"/>
                  </a:ext>
                </a:extLst>
              </p:cNvPr>
              <p:cNvSpPr/>
              <p:nvPr/>
            </p:nvSpPr>
            <p:spPr>
              <a:xfrm>
                <a:off x="1494692" y="2977596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16C4DD3C-385A-4DAA-BFA6-9E16660A1836}"/>
                  </a:ext>
                </a:extLst>
              </p:cNvPr>
              <p:cNvSpPr/>
              <p:nvPr/>
            </p:nvSpPr>
            <p:spPr>
              <a:xfrm>
                <a:off x="1494692" y="3255954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68E271F2-7F0F-48D9-99F7-AACD20F57838}"/>
                  </a:ext>
                </a:extLst>
              </p:cNvPr>
              <p:cNvSpPr/>
              <p:nvPr/>
            </p:nvSpPr>
            <p:spPr>
              <a:xfrm>
                <a:off x="1494692" y="3534312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49499712-B010-42FC-A929-FB5EED10BCED}"/>
                  </a:ext>
                </a:extLst>
              </p:cNvPr>
              <p:cNvSpPr/>
              <p:nvPr/>
            </p:nvSpPr>
            <p:spPr>
              <a:xfrm>
                <a:off x="1494692" y="381267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0A452653-0E5E-440F-B969-872AA2254DC1}"/>
                  </a:ext>
                </a:extLst>
              </p:cNvPr>
              <p:cNvSpPr/>
              <p:nvPr/>
            </p:nvSpPr>
            <p:spPr>
              <a:xfrm>
                <a:off x="1494692" y="4091028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E9AFAB9A-AAC4-4E8C-B9F2-6F7B4CB4D4D2}"/>
                  </a:ext>
                </a:extLst>
              </p:cNvPr>
              <p:cNvSpPr/>
              <p:nvPr/>
            </p:nvSpPr>
            <p:spPr>
              <a:xfrm>
                <a:off x="1494692" y="4369384"/>
                <a:ext cx="228600" cy="228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E5F5A2FE-BCA5-4E70-A9C1-AD7009A64F5E}"/>
                </a:ext>
              </a:extLst>
            </p:cNvPr>
            <p:cNvGrpSpPr/>
            <p:nvPr/>
          </p:nvGrpSpPr>
          <p:grpSpPr>
            <a:xfrm>
              <a:off x="4414838" y="2699238"/>
              <a:ext cx="228600" cy="1898746"/>
              <a:chOff x="1494692" y="2699238"/>
              <a:chExt cx="228600" cy="1898746"/>
            </a:xfrm>
          </p:grpSpPr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D68BE5F2-06F2-4D5A-9770-46736A74770B}"/>
                  </a:ext>
                </a:extLst>
              </p:cNvPr>
              <p:cNvSpPr/>
              <p:nvPr/>
            </p:nvSpPr>
            <p:spPr>
              <a:xfrm>
                <a:off x="1494692" y="2699238"/>
                <a:ext cx="228600" cy="2286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D080F8DE-BDF0-4737-9B47-D313E58C2819}"/>
                  </a:ext>
                </a:extLst>
              </p:cNvPr>
              <p:cNvSpPr/>
              <p:nvPr/>
            </p:nvSpPr>
            <p:spPr>
              <a:xfrm>
                <a:off x="1494692" y="2977596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楕円 25">
                <a:extLst>
                  <a:ext uri="{FF2B5EF4-FFF2-40B4-BE49-F238E27FC236}">
                    <a16:creationId xmlns:a16="http://schemas.microsoft.com/office/drawing/2014/main" id="{87CB5932-AA70-4991-8970-9A12E57BA693}"/>
                  </a:ext>
                </a:extLst>
              </p:cNvPr>
              <p:cNvSpPr/>
              <p:nvPr/>
            </p:nvSpPr>
            <p:spPr>
              <a:xfrm>
                <a:off x="1494692" y="3255954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AB46B8B9-610D-41E8-9784-AED17AAD21F3}"/>
                  </a:ext>
                </a:extLst>
              </p:cNvPr>
              <p:cNvSpPr/>
              <p:nvPr/>
            </p:nvSpPr>
            <p:spPr>
              <a:xfrm>
                <a:off x="1494692" y="3534312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E3933854-DE06-432C-862F-33513C538EEA}"/>
                  </a:ext>
                </a:extLst>
              </p:cNvPr>
              <p:cNvSpPr/>
              <p:nvPr/>
            </p:nvSpPr>
            <p:spPr>
              <a:xfrm>
                <a:off x="1494692" y="3812670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A9BFE696-8F4C-4AE1-AD8E-73D05F5F6EF4}"/>
                  </a:ext>
                </a:extLst>
              </p:cNvPr>
              <p:cNvSpPr/>
              <p:nvPr/>
            </p:nvSpPr>
            <p:spPr>
              <a:xfrm>
                <a:off x="1494692" y="4091028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12A90AC9-F286-4D68-9C67-A44CD5C2661D}"/>
                  </a:ext>
                </a:extLst>
              </p:cNvPr>
              <p:cNvSpPr/>
              <p:nvPr/>
            </p:nvSpPr>
            <p:spPr>
              <a:xfrm>
                <a:off x="1494692" y="4369384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FE7B1663-A8F8-49F8-81EE-7DC357E86089}"/>
                </a:ext>
              </a:extLst>
            </p:cNvPr>
            <p:cNvGrpSpPr/>
            <p:nvPr/>
          </p:nvGrpSpPr>
          <p:grpSpPr>
            <a:xfrm>
              <a:off x="2146243" y="2932602"/>
              <a:ext cx="228600" cy="1432019"/>
              <a:chOff x="2486025" y="3008817"/>
              <a:chExt cx="228600" cy="1432019"/>
            </a:xfrm>
            <a:solidFill>
              <a:srgbClr val="0070C0"/>
            </a:solidFill>
          </p:grpSpPr>
          <p:sp>
            <p:nvSpPr>
              <p:cNvPr id="39" name="楕円 38">
                <a:extLst>
                  <a:ext uri="{FF2B5EF4-FFF2-40B4-BE49-F238E27FC236}">
                    <a16:creationId xmlns:a16="http://schemas.microsoft.com/office/drawing/2014/main" id="{E44A5E42-320A-4DFC-999F-392AFC1B86AE}"/>
                  </a:ext>
                </a:extLst>
              </p:cNvPr>
              <p:cNvSpPr/>
              <p:nvPr/>
            </p:nvSpPr>
            <p:spPr>
              <a:xfrm>
                <a:off x="2486025" y="3008817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楕円 39">
                <a:extLst>
                  <a:ext uri="{FF2B5EF4-FFF2-40B4-BE49-F238E27FC236}">
                    <a16:creationId xmlns:a16="http://schemas.microsoft.com/office/drawing/2014/main" id="{DE7F4499-C023-4C40-BBAB-F54139A72224}"/>
                  </a:ext>
                </a:extLst>
              </p:cNvPr>
              <p:cNvSpPr/>
              <p:nvPr/>
            </p:nvSpPr>
            <p:spPr>
              <a:xfrm>
                <a:off x="2486025" y="3309672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楕円 40">
                <a:extLst>
                  <a:ext uri="{FF2B5EF4-FFF2-40B4-BE49-F238E27FC236}">
                    <a16:creationId xmlns:a16="http://schemas.microsoft.com/office/drawing/2014/main" id="{6C2BF076-A5E7-4231-A450-762EB47B385F}"/>
                  </a:ext>
                </a:extLst>
              </p:cNvPr>
              <p:cNvSpPr/>
              <p:nvPr/>
            </p:nvSpPr>
            <p:spPr>
              <a:xfrm>
                <a:off x="2486025" y="3610527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楕円 41">
                <a:extLst>
                  <a:ext uri="{FF2B5EF4-FFF2-40B4-BE49-F238E27FC236}">
                    <a16:creationId xmlns:a16="http://schemas.microsoft.com/office/drawing/2014/main" id="{5F1A8277-9DD0-4142-9C56-9CEF088C28CC}"/>
                  </a:ext>
                </a:extLst>
              </p:cNvPr>
              <p:cNvSpPr/>
              <p:nvPr/>
            </p:nvSpPr>
            <p:spPr>
              <a:xfrm>
                <a:off x="2486025" y="3911382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557B90FC-C6A7-4B82-B8AD-8CFEFD2BEDD2}"/>
                  </a:ext>
                </a:extLst>
              </p:cNvPr>
              <p:cNvSpPr/>
              <p:nvPr/>
            </p:nvSpPr>
            <p:spPr>
              <a:xfrm>
                <a:off x="2486025" y="4212236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492FCBEE-3498-4FC0-BE9A-87358B9DD8EF}"/>
                </a:ext>
              </a:extLst>
            </p:cNvPr>
            <p:cNvGrpSpPr/>
            <p:nvPr/>
          </p:nvGrpSpPr>
          <p:grpSpPr>
            <a:xfrm>
              <a:off x="3961119" y="2932602"/>
              <a:ext cx="228600" cy="1432019"/>
              <a:chOff x="2486025" y="3008817"/>
              <a:chExt cx="228600" cy="1432019"/>
            </a:xfrm>
            <a:solidFill>
              <a:srgbClr val="0070C0"/>
            </a:solidFill>
          </p:grpSpPr>
          <p:sp>
            <p:nvSpPr>
              <p:cNvPr id="46" name="楕円 45">
                <a:extLst>
                  <a:ext uri="{FF2B5EF4-FFF2-40B4-BE49-F238E27FC236}">
                    <a16:creationId xmlns:a16="http://schemas.microsoft.com/office/drawing/2014/main" id="{C8F44358-15FB-4627-8D68-3CCEC88614BA}"/>
                  </a:ext>
                </a:extLst>
              </p:cNvPr>
              <p:cNvSpPr/>
              <p:nvPr/>
            </p:nvSpPr>
            <p:spPr>
              <a:xfrm>
                <a:off x="2486025" y="3008817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楕円 46">
                <a:extLst>
                  <a:ext uri="{FF2B5EF4-FFF2-40B4-BE49-F238E27FC236}">
                    <a16:creationId xmlns:a16="http://schemas.microsoft.com/office/drawing/2014/main" id="{B0522ADD-681C-4BD8-BE17-4F48F2F35A15}"/>
                  </a:ext>
                </a:extLst>
              </p:cNvPr>
              <p:cNvSpPr/>
              <p:nvPr/>
            </p:nvSpPr>
            <p:spPr>
              <a:xfrm>
                <a:off x="2486025" y="3309672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楕円 47">
                <a:extLst>
                  <a:ext uri="{FF2B5EF4-FFF2-40B4-BE49-F238E27FC236}">
                    <a16:creationId xmlns:a16="http://schemas.microsoft.com/office/drawing/2014/main" id="{94221D9B-E8CE-4DAE-B053-5976B9296267}"/>
                  </a:ext>
                </a:extLst>
              </p:cNvPr>
              <p:cNvSpPr/>
              <p:nvPr/>
            </p:nvSpPr>
            <p:spPr>
              <a:xfrm>
                <a:off x="2486025" y="3610527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楕円 48">
                <a:extLst>
                  <a:ext uri="{FF2B5EF4-FFF2-40B4-BE49-F238E27FC236}">
                    <a16:creationId xmlns:a16="http://schemas.microsoft.com/office/drawing/2014/main" id="{EC57F72B-391D-4728-9680-A0BFE5F66056}"/>
                  </a:ext>
                </a:extLst>
              </p:cNvPr>
              <p:cNvSpPr/>
              <p:nvPr/>
            </p:nvSpPr>
            <p:spPr>
              <a:xfrm>
                <a:off x="2486025" y="3911382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楕円 49">
                <a:extLst>
                  <a:ext uri="{FF2B5EF4-FFF2-40B4-BE49-F238E27FC236}">
                    <a16:creationId xmlns:a16="http://schemas.microsoft.com/office/drawing/2014/main" id="{4D623A2C-FB84-4537-9F1A-C393E4E4A64C}"/>
                  </a:ext>
                </a:extLst>
              </p:cNvPr>
              <p:cNvSpPr/>
              <p:nvPr/>
            </p:nvSpPr>
            <p:spPr>
              <a:xfrm>
                <a:off x="2486025" y="4212236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19D38CD8-A67A-4C41-B97B-F45DEAA33805}"/>
                </a:ext>
              </a:extLst>
            </p:cNvPr>
            <p:cNvGrpSpPr/>
            <p:nvPr/>
          </p:nvGrpSpPr>
          <p:grpSpPr>
            <a:xfrm>
              <a:off x="2599962" y="3233456"/>
              <a:ext cx="228600" cy="830310"/>
              <a:chOff x="2486025" y="3309672"/>
              <a:chExt cx="228600" cy="830310"/>
            </a:xfrm>
            <a:solidFill>
              <a:srgbClr val="0070C0"/>
            </a:solidFill>
          </p:grpSpPr>
          <p:sp>
            <p:nvSpPr>
              <p:cNvPr id="53" name="楕円 52">
                <a:extLst>
                  <a:ext uri="{FF2B5EF4-FFF2-40B4-BE49-F238E27FC236}">
                    <a16:creationId xmlns:a16="http://schemas.microsoft.com/office/drawing/2014/main" id="{C2B01020-E1AF-42E7-86D8-D51968BA4441}"/>
                  </a:ext>
                </a:extLst>
              </p:cNvPr>
              <p:cNvSpPr/>
              <p:nvPr/>
            </p:nvSpPr>
            <p:spPr>
              <a:xfrm>
                <a:off x="2486025" y="3309672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楕円 53">
                <a:extLst>
                  <a:ext uri="{FF2B5EF4-FFF2-40B4-BE49-F238E27FC236}">
                    <a16:creationId xmlns:a16="http://schemas.microsoft.com/office/drawing/2014/main" id="{3A3A0579-1F43-40A7-828E-C711BAE9E89B}"/>
                  </a:ext>
                </a:extLst>
              </p:cNvPr>
              <p:cNvSpPr/>
              <p:nvPr/>
            </p:nvSpPr>
            <p:spPr>
              <a:xfrm>
                <a:off x="2486025" y="3610527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楕円 54">
                <a:extLst>
                  <a:ext uri="{FF2B5EF4-FFF2-40B4-BE49-F238E27FC236}">
                    <a16:creationId xmlns:a16="http://schemas.microsoft.com/office/drawing/2014/main" id="{DECC1ED0-ED15-4E88-AB90-D6BA160EF7FF}"/>
                  </a:ext>
                </a:extLst>
              </p:cNvPr>
              <p:cNvSpPr/>
              <p:nvPr/>
            </p:nvSpPr>
            <p:spPr>
              <a:xfrm>
                <a:off x="2486025" y="3911382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9923A935-80B8-4BFF-AB66-39C8B3B7183C}"/>
                </a:ext>
              </a:extLst>
            </p:cNvPr>
            <p:cNvGrpSpPr/>
            <p:nvPr/>
          </p:nvGrpSpPr>
          <p:grpSpPr>
            <a:xfrm>
              <a:off x="3507400" y="3233456"/>
              <a:ext cx="228600" cy="830310"/>
              <a:chOff x="2486025" y="3309672"/>
              <a:chExt cx="228600" cy="830310"/>
            </a:xfrm>
            <a:solidFill>
              <a:srgbClr val="0070C0"/>
            </a:solidFill>
          </p:grpSpPr>
          <p:sp>
            <p:nvSpPr>
              <p:cNvPr id="58" name="楕円 57">
                <a:extLst>
                  <a:ext uri="{FF2B5EF4-FFF2-40B4-BE49-F238E27FC236}">
                    <a16:creationId xmlns:a16="http://schemas.microsoft.com/office/drawing/2014/main" id="{C67681F7-09D0-42F7-B9A5-C621B1CAE41A}"/>
                  </a:ext>
                </a:extLst>
              </p:cNvPr>
              <p:cNvSpPr/>
              <p:nvPr/>
            </p:nvSpPr>
            <p:spPr>
              <a:xfrm>
                <a:off x="2486025" y="3309672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楕円 58">
                <a:extLst>
                  <a:ext uri="{FF2B5EF4-FFF2-40B4-BE49-F238E27FC236}">
                    <a16:creationId xmlns:a16="http://schemas.microsoft.com/office/drawing/2014/main" id="{0F399B0D-94E8-4765-AC30-F4D615F7BF25}"/>
                  </a:ext>
                </a:extLst>
              </p:cNvPr>
              <p:cNvSpPr/>
              <p:nvPr/>
            </p:nvSpPr>
            <p:spPr>
              <a:xfrm>
                <a:off x="2486025" y="3610527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楕円 59">
                <a:extLst>
                  <a:ext uri="{FF2B5EF4-FFF2-40B4-BE49-F238E27FC236}">
                    <a16:creationId xmlns:a16="http://schemas.microsoft.com/office/drawing/2014/main" id="{EBCF4013-E2E2-4995-9E70-076506590CC4}"/>
                  </a:ext>
                </a:extLst>
              </p:cNvPr>
              <p:cNvSpPr/>
              <p:nvPr/>
            </p:nvSpPr>
            <p:spPr>
              <a:xfrm>
                <a:off x="2486025" y="3911382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3424B7AD-EEAA-4C49-9202-E0CB9C230B7B}"/>
                </a:ext>
              </a:extLst>
            </p:cNvPr>
            <p:cNvGrpSpPr/>
            <p:nvPr/>
          </p:nvGrpSpPr>
          <p:grpSpPr>
            <a:xfrm>
              <a:off x="3053681" y="3383884"/>
              <a:ext cx="228600" cy="529455"/>
              <a:chOff x="2486025" y="3610527"/>
              <a:chExt cx="228600" cy="529455"/>
            </a:xfrm>
            <a:solidFill>
              <a:srgbClr val="00B050"/>
            </a:solidFill>
          </p:grpSpPr>
          <p:sp>
            <p:nvSpPr>
              <p:cNvPr id="63" name="楕円 62">
                <a:extLst>
                  <a:ext uri="{FF2B5EF4-FFF2-40B4-BE49-F238E27FC236}">
                    <a16:creationId xmlns:a16="http://schemas.microsoft.com/office/drawing/2014/main" id="{9861E568-8E27-4B66-A917-EFF3072CDE7A}"/>
                  </a:ext>
                </a:extLst>
              </p:cNvPr>
              <p:cNvSpPr/>
              <p:nvPr/>
            </p:nvSpPr>
            <p:spPr>
              <a:xfrm>
                <a:off x="2486025" y="3610527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楕円 63">
                <a:extLst>
                  <a:ext uri="{FF2B5EF4-FFF2-40B4-BE49-F238E27FC236}">
                    <a16:creationId xmlns:a16="http://schemas.microsoft.com/office/drawing/2014/main" id="{B6B15FE2-EC25-4D59-9C35-B235F97CDB25}"/>
                  </a:ext>
                </a:extLst>
              </p:cNvPr>
              <p:cNvSpPr/>
              <p:nvPr/>
            </p:nvSpPr>
            <p:spPr>
              <a:xfrm>
                <a:off x="2486025" y="3911382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6" name="矢印: 右 65">
              <a:extLst>
                <a:ext uri="{FF2B5EF4-FFF2-40B4-BE49-F238E27FC236}">
                  <a16:creationId xmlns:a16="http://schemas.microsoft.com/office/drawing/2014/main" id="{3EC19264-D8B0-4018-A6CE-20CC3B36BD30}"/>
                </a:ext>
              </a:extLst>
            </p:cNvPr>
            <p:cNvSpPr/>
            <p:nvPr/>
          </p:nvSpPr>
          <p:spPr>
            <a:xfrm>
              <a:off x="1296869" y="3474564"/>
              <a:ext cx="294543" cy="387350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8" name="直線矢印コネクタ 67">
              <a:extLst>
                <a:ext uri="{FF2B5EF4-FFF2-40B4-BE49-F238E27FC236}">
                  <a16:creationId xmlns:a16="http://schemas.microsoft.com/office/drawing/2014/main" id="{BCD4C51B-A29D-4483-8429-3BA0FBC83A1F}"/>
                </a:ext>
              </a:extLst>
            </p:cNvPr>
            <p:cNvCxnSpPr>
              <a:stCxn id="16" idx="6"/>
              <a:endCxn id="39" idx="2"/>
            </p:cNvCxnSpPr>
            <p:nvPr/>
          </p:nvCxnSpPr>
          <p:spPr>
            <a:xfrm>
              <a:off x="1921124" y="2813538"/>
              <a:ext cx="225119" cy="233364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矢印コネクタ 68">
              <a:extLst>
                <a:ext uri="{FF2B5EF4-FFF2-40B4-BE49-F238E27FC236}">
                  <a16:creationId xmlns:a16="http://schemas.microsoft.com/office/drawing/2014/main" id="{632A0FD7-B2A9-4758-B1DE-34688E4B2ECE}"/>
                </a:ext>
              </a:extLst>
            </p:cNvPr>
            <p:cNvCxnSpPr>
              <a:cxnSpLocks/>
              <a:stCxn id="17" idx="6"/>
              <a:endCxn id="39" idx="2"/>
            </p:cNvCxnSpPr>
            <p:nvPr/>
          </p:nvCxnSpPr>
          <p:spPr>
            <a:xfrm flipV="1">
              <a:off x="1921124" y="3046902"/>
              <a:ext cx="225119" cy="44994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054B181E-B39E-4152-903A-318D55BC50E0}"/>
                </a:ext>
              </a:extLst>
            </p:cNvPr>
            <p:cNvCxnSpPr>
              <a:cxnSpLocks/>
              <a:stCxn id="16" idx="6"/>
              <a:endCxn id="40" idx="2"/>
            </p:cNvCxnSpPr>
            <p:nvPr/>
          </p:nvCxnSpPr>
          <p:spPr>
            <a:xfrm>
              <a:off x="1921124" y="2813538"/>
              <a:ext cx="225119" cy="534219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矢印コネクタ 74">
              <a:extLst>
                <a:ext uri="{FF2B5EF4-FFF2-40B4-BE49-F238E27FC236}">
                  <a16:creationId xmlns:a16="http://schemas.microsoft.com/office/drawing/2014/main" id="{D8409A2B-AE50-4060-A678-2FC56BA59C57}"/>
                </a:ext>
              </a:extLst>
            </p:cNvPr>
            <p:cNvCxnSpPr>
              <a:cxnSpLocks/>
              <a:stCxn id="16" idx="6"/>
              <a:endCxn id="41" idx="2"/>
            </p:cNvCxnSpPr>
            <p:nvPr/>
          </p:nvCxnSpPr>
          <p:spPr>
            <a:xfrm>
              <a:off x="1921124" y="2813538"/>
              <a:ext cx="225119" cy="835074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矢印コネクタ 80">
              <a:extLst>
                <a:ext uri="{FF2B5EF4-FFF2-40B4-BE49-F238E27FC236}">
                  <a16:creationId xmlns:a16="http://schemas.microsoft.com/office/drawing/2014/main" id="{1D0C6046-6345-4DE8-953C-3DF2C150C5E8}"/>
                </a:ext>
              </a:extLst>
            </p:cNvPr>
            <p:cNvCxnSpPr>
              <a:cxnSpLocks/>
              <a:stCxn id="16" idx="6"/>
              <a:endCxn id="42" idx="2"/>
            </p:cNvCxnSpPr>
            <p:nvPr/>
          </p:nvCxnSpPr>
          <p:spPr>
            <a:xfrm>
              <a:off x="1921124" y="2813538"/>
              <a:ext cx="225119" cy="1135929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線矢印コネクタ 84">
              <a:extLst>
                <a:ext uri="{FF2B5EF4-FFF2-40B4-BE49-F238E27FC236}">
                  <a16:creationId xmlns:a16="http://schemas.microsoft.com/office/drawing/2014/main" id="{F245F23E-33EC-45C0-BF04-8FCECA88C371}"/>
                </a:ext>
              </a:extLst>
            </p:cNvPr>
            <p:cNvCxnSpPr>
              <a:cxnSpLocks/>
              <a:stCxn id="16" idx="6"/>
              <a:endCxn id="43" idx="2"/>
            </p:cNvCxnSpPr>
            <p:nvPr/>
          </p:nvCxnSpPr>
          <p:spPr>
            <a:xfrm>
              <a:off x="1921124" y="2813538"/>
              <a:ext cx="225119" cy="1436783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矢印コネクタ 88">
              <a:extLst>
                <a:ext uri="{FF2B5EF4-FFF2-40B4-BE49-F238E27FC236}">
                  <a16:creationId xmlns:a16="http://schemas.microsoft.com/office/drawing/2014/main" id="{ECBE7E6C-2B61-487E-AAB5-E11D78EE9711}"/>
                </a:ext>
              </a:extLst>
            </p:cNvPr>
            <p:cNvCxnSpPr>
              <a:cxnSpLocks/>
              <a:stCxn id="17" idx="6"/>
              <a:endCxn id="40" idx="2"/>
            </p:cNvCxnSpPr>
            <p:nvPr/>
          </p:nvCxnSpPr>
          <p:spPr>
            <a:xfrm>
              <a:off x="1921124" y="3091896"/>
              <a:ext cx="225119" cy="25586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4DE47385-EC96-4E8B-9115-BCA4DF3FBC8F}"/>
                </a:ext>
              </a:extLst>
            </p:cNvPr>
            <p:cNvCxnSpPr>
              <a:cxnSpLocks/>
              <a:stCxn id="17" idx="6"/>
              <a:endCxn id="41" idx="2"/>
            </p:cNvCxnSpPr>
            <p:nvPr/>
          </p:nvCxnSpPr>
          <p:spPr>
            <a:xfrm>
              <a:off x="1921124" y="3091896"/>
              <a:ext cx="225119" cy="556716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矢印コネクタ 94">
              <a:extLst>
                <a:ext uri="{FF2B5EF4-FFF2-40B4-BE49-F238E27FC236}">
                  <a16:creationId xmlns:a16="http://schemas.microsoft.com/office/drawing/2014/main" id="{0C8B16FC-8ACC-44C5-BE13-36CE17729C2E}"/>
                </a:ext>
              </a:extLst>
            </p:cNvPr>
            <p:cNvCxnSpPr>
              <a:cxnSpLocks/>
              <a:stCxn id="17" idx="6"/>
              <a:endCxn id="42" idx="2"/>
            </p:cNvCxnSpPr>
            <p:nvPr/>
          </p:nvCxnSpPr>
          <p:spPr>
            <a:xfrm>
              <a:off x="1921124" y="3091896"/>
              <a:ext cx="225119" cy="85757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矢印コネクタ 97">
              <a:extLst>
                <a:ext uri="{FF2B5EF4-FFF2-40B4-BE49-F238E27FC236}">
                  <a16:creationId xmlns:a16="http://schemas.microsoft.com/office/drawing/2014/main" id="{E9FE0299-E644-4BD0-9E08-1D03B1E8ABB2}"/>
                </a:ext>
              </a:extLst>
            </p:cNvPr>
            <p:cNvCxnSpPr>
              <a:cxnSpLocks/>
              <a:stCxn id="17" idx="6"/>
              <a:endCxn id="43" idx="2"/>
            </p:cNvCxnSpPr>
            <p:nvPr/>
          </p:nvCxnSpPr>
          <p:spPr>
            <a:xfrm>
              <a:off x="1921124" y="3091896"/>
              <a:ext cx="225119" cy="1158425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線矢印コネクタ 100">
              <a:extLst>
                <a:ext uri="{FF2B5EF4-FFF2-40B4-BE49-F238E27FC236}">
                  <a16:creationId xmlns:a16="http://schemas.microsoft.com/office/drawing/2014/main" id="{EDC7930B-DCC7-4E4E-8E49-E41DE0124DF1}"/>
                </a:ext>
              </a:extLst>
            </p:cNvPr>
            <p:cNvCxnSpPr>
              <a:cxnSpLocks/>
              <a:stCxn id="18" idx="6"/>
              <a:endCxn id="40" idx="2"/>
            </p:cNvCxnSpPr>
            <p:nvPr/>
          </p:nvCxnSpPr>
          <p:spPr>
            <a:xfrm flipV="1">
              <a:off x="1921124" y="3347757"/>
              <a:ext cx="225119" cy="22497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矢印コネクタ 103">
              <a:extLst>
                <a:ext uri="{FF2B5EF4-FFF2-40B4-BE49-F238E27FC236}">
                  <a16:creationId xmlns:a16="http://schemas.microsoft.com/office/drawing/2014/main" id="{E3FC4E1B-B569-4057-A4D8-7B1B198BF453}"/>
                </a:ext>
              </a:extLst>
            </p:cNvPr>
            <p:cNvCxnSpPr>
              <a:cxnSpLocks/>
              <a:stCxn id="18" idx="6"/>
              <a:endCxn id="41" idx="2"/>
            </p:cNvCxnSpPr>
            <p:nvPr/>
          </p:nvCxnSpPr>
          <p:spPr>
            <a:xfrm>
              <a:off x="1921124" y="3370254"/>
              <a:ext cx="225119" cy="278358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直線矢印コネクタ 106">
              <a:extLst>
                <a:ext uri="{FF2B5EF4-FFF2-40B4-BE49-F238E27FC236}">
                  <a16:creationId xmlns:a16="http://schemas.microsoft.com/office/drawing/2014/main" id="{28564AC7-65B5-4435-9C1F-B59A7F617ED9}"/>
                </a:ext>
              </a:extLst>
            </p:cNvPr>
            <p:cNvCxnSpPr>
              <a:cxnSpLocks/>
              <a:stCxn id="18" idx="6"/>
              <a:endCxn id="39" idx="2"/>
            </p:cNvCxnSpPr>
            <p:nvPr/>
          </p:nvCxnSpPr>
          <p:spPr>
            <a:xfrm flipV="1">
              <a:off x="1921124" y="3046902"/>
              <a:ext cx="225119" cy="323352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矢印コネクタ 109">
              <a:extLst>
                <a:ext uri="{FF2B5EF4-FFF2-40B4-BE49-F238E27FC236}">
                  <a16:creationId xmlns:a16="http://schemas.microsoft.com/office/drawing/2014/main" id="{722095EE-8014-45B7-A969-31C65E60AB82}"/>
                </a:ext>
              </a:extLst>
            </p:cNvPr>
            <p:cNvCxnSpPr>
              <a:cxnSpLocks/>
              <a:stCxn id="18" idx="6"/>
              <a:endCxn id="42" idx="2"/>
            </p:cNvCxnSpPr>
            <p:nvPr/>
          </p:nvCxnSpPr>
          <p:spPr>
            <a:xfrm>
              <a:off x="1921124" y="3370254"/>
              <a:ext cx="225119" cy="579213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直線矢印コネクタ 112">
              <a:extLst>
                <a:ext uri="{FF2B5EF4-FFF2-40B4-BE49-F238E27FC236}">
                  <a16:creationId xmlns:a16="http://schemas.microsoft.com/office/drawing/2014/main" id="{EC0BFFDC-BB5E-488A-9576-962B90EA4FE0}"/>
                </a:ext>
              </a:extLst>
            </p:cNvPr>
            <p:cNvCxnSpPr>
              <a:cxnSpLocks/>
              <a:stCxn id="18" idx="6"/>
              <a:endCxn id="43" idx="2"/>
            </p:cNvCxnSpPr>
            <p:nvPr/>
          </p:nvCxnSpPr>
          <p:spPr>
            <a:xfrm>
              <a:off x="1921124" y="3370254"/>
              <a:ext cx="225119" cy="880067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線矢印コネクタ 115">
              <a:extLst>
                <a:ext uri="{FF2B5EF4-FFF2-40B4-BE49-F238E27FC236}">
                  <a16:creationId xmlns:a16="http://schemas.microsoft.com/office/drawing/2014/main" id="{296CA6FA-6649-4C6C-8CD4-E28D8EBBE32B}"/>
                </a:ext>
              </a:extLst>
            </p:cNvPr>
            <p:cNvCxnSpPr>
              <a:cxnSpLocks/>
              <a:stCxn id="19" idx="6"/>
              <a:endCxn id="39" idx="2"/>
            </p:cNvCxnSpPr>
            <p:nvPr/>
          </p:nvCxnSpPr>
          <p:spPr>
            <a:xfrm flipV="1">
              <a:off x="1921124" y="3046902"/>
              <a:ext cx="225119" cy="601710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直線矢印コネクタ 118">
              <a:extLst>
                <a:ext uri="{FF2B5EF4-FFF2-40B4-BE49-F238E27FC236}">
                  <a16:creationId xmlns:a16="http://schemas.microsoft.com/office/drawing/2014/main" id="{4DD38FA4-0D77-4B62-83B2-769721413CD3}"/>
                </a:ext>
              </a:extLst>
            </p:cNvPr>
            <p:cNvCxnSpPr>
              <a:cxnSpLocks/>
              <a:stCxn id="19" idx="6"/>
              <a:endCxn id="40" idx="2"/>
            </p:cNvCxnSpPr>
            <p:nvPr/>
          </p:nvCxnSpPr>
          <p:spPr>
            <a:xfrm flipV="1">
              <a:off x="1921124" y="3347757"/>
              <a:ext cx="225119" cy="300855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直線矢印コネクタ 121">
              <a:extLst>
                <a:ext uri="{FF2B5EF4-FFF2-40B4-BE49-F238E27FC236}">
                  <a16:creationId xmlns:a16="http://schemas.microsoft.com/office/drawing/2014/main" id="{9A11E1F1-E47A-4F2D-9EBF-1020CBC70E9A}"/>
                </a:ext>
              </a:extLst>
            </p:cNvPr>
            <p:cNvCxnSpPr>
              <a:cxnSpLocks/>
              <a:stCxn id="19" idx="6"/>
              <a:endCxn id="41" idx="2"/>
            </p:cNvCxnSpPr>
            <p:nvPr/>
          </p:nvCxnSpPr>
          <p:spPr>
            <a:xfrm>
              <a:off x="1921124" y="3648612"/>
              <a:ext cx="225119" cy="0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直線矢印コネクタ 124">
              <a:extLst>
                <a:ext uri="{FF2B5EF4-FFF2-40B4-BE49-F238E27FC236}">
                  <a16:creationId xmlns:a16="http://schemas.microsoft.com/office/drawing/2014/main" id="{8BBE9D7A-96A8-44D0-B696-70F5DD179F86}"/>
                </a:ext>
              </a:extLst>
            </p:cNvPr>
            <p:cNvCxnSpPr>
              <a:cxnSpLocks/>
              <a:stCxn id="19" idx="6"/>
              <a:endCxn id="42" idx="2"/>
            </p:cNvCxnSpPr>
            <p:nvPr/>
          </p:nvCxnSpPr>
          <p:spPr>
            <a:xfrm>
              <a:off x="1921124" y="3648612"/>
              <a:ext cx="225119" cy="300855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直線矢印コネクタ 127">
              <a:extLst>
                <a:ext uri="{FF2B5EF4-FFF2-40B4-BE49-F238E27FC236}">
                  <a16:creationId xmlns:a16="http://schemas.microsoft.com/office/drawing/2014/main" id="{D75733C9-10CF-4670-855B-AC2E9190DE77}"/>
                </a:ext>
              </a:extLst>
            </p:cNvPr>
            <p:cNvCxnSpPr>
              <a:cxnSpLocks/>
              <a:stCxn id="19" idx="6"/>
              <a:endCxn id="43" idx="2"/>
            </p:cNvCxnSpPr>
            <p:nvPr/>
          </p:nvCxnSpPr>
          <p:spPr>
            <a:xfrm>
              <a:off x="1921124" y="3648612"/>
              <a:ext cx="225119" cy="601709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直線矢印コネクタ 130">
              <a:extLst>
                <a:ext uri="{FF2B5EF4-FFF2-40B4-BE49-F238E27FC236}">
                  <a16:creationId xmlns:a16="http://schemas.microsoft.com/office/drawing/2014/main" id="{4914A82F-0A8E-4F5A-BE2F-7B8A5A41D719}"/>
                </a:ext>
              </a:extLst>
            </p:cNvPr>
            <p:cNvCxnSpPr>
              <a:cxnSpLocks/>
              <a:stCxn id="20" idx="6"/>
              <a:endCxn id="39" idx="2"/>
            </p:cNvCxnSpPr>
            <p:nvPr/>
          </p:nvCxnSpPr>
          <p:spPr>
            <a:xfrm flipV="1">
              <a:off x="1921124" y="3046902"/>
              <a:ext cx="225119" cy="880068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直線矢印コネクタ 133">
              <a:extLst>
                <a:ext uri="{FF2B5EF4-FFF2-40B4-BE49-F238E27FC236}">
                  <a16:creationId xmlns:a16="http://schemas.microsoft.com/office/drawing/2014/main" id="{7004BA6F-8125-4C75-BBA0-6A980F208203}"/>
                </a:ext>
              </a:extLst>
            </p:cNvPr>
            <p:cNvCxnSpPr>
              <a:cxnSpLocks/>
              <a:stCxn id="20" idx="6"/>
              <a:endCxn id="40" idx="2"/>
            </p:cNvCxnSpPr>
            <p:nvPr/>
          </p:nvCxnSpPr>
          <p:spPr>
            <a:xfrm flipV="1">
              <a:off x="1921124" y="3347757"/>
              <a:ext cx="225119" cy="579213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線矢印コネクタ 136">
              <a:extLst>
                <a:ext uri="{FF2B5EF4-FFF2-40B4-BE49-F238E27FC236}">
                  <a16:creationId xmlns:a16="http://schemas.microsoft.com/office/drawing/2014/main" id="{6869776C-3CF5-489E-ADF6-00F2D6308897}"/>
                </a:ext>
              </a:extLst>
            </p:cNvPr>
            <p:cNvCxnSpPr>
              <a:cxnSpLocks/>
              <a:stCxn id="20" idx="6"/>
              <a:endCxn id="41" idx="2"/>
            </p:cNvCxnSpPr>
            <p:nvPr/>
          </p:nvCxnSpPr>
          <p:spPr>
            <a:xfrm flipV="1">
              <a:off x="1921124" y="3648612"/>
              <a:ext cx="225119" cy="278358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直線矢印コネクタ 139">
              <a:extLst>
                <a:ext uri="{FF2B5EF4-FFF2-40B4-BE49-F238E27FC236}">
                  <a16:creationId xmlns:a16="http://schemas.microsoft.com/office/drawing/2014/main" id="{C293D7E9-2C0A-45C8-BCBA-9401B352C171}"/>
                </a:ext>
              </a:extLst>
            </p:cNvPr>
            <p:cNvCxnSpPr>
              <a:cxnSpLocks/>
              <a:stCxn id="20" idx="6"/>
              <a:endCxn id="42" idx="2"/>
            </p:cNvCxnSpPr>
            <p:nvPr/>
          </p:nvCxnSpPr>
          <p:spPr>
            <a:xfrm>
              <a:off x="1921124" y="3926970"/>
              <a:ext cx="225119" cy="22497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線矢印コネクタ 142">
              <a:extLst>
                <a:ext uri="{FF2B5EF4-FFF2-40B4-BE49-F238E27FC236}">
                  <a16:creationId xmlns:a16="http://schemas.microsoft.com/office/drawing/2014/main" id="{C8653B5D-1B90-4192-A0FD-7C0AA4A20C45}"/>
                </a:ext>
              </a:extLst>
            </p:cNvPr>
            <p:cNvCxnSpPr>
              <a:cxnSpLocks/>
              <a:stCxn id="20" idx="6"/>
              <a:endCxn id="43" idx="2"/>
            </p:cNvCxnSpPr>
            <p:nvPr/>
          </p:nvCxnSpPr>
          <p:spPr>
            <a:xfrm>
              <a:off x="1921124" y="3926970"/>
              <a:ext cx="225119" cy="32335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直線矢印コネクタ 145">
              <a:extLst>
                <a:ext uri="{FF2B5EF4-FFF2-40B4-BE49-F238E27FC236}">
                  <a16:creationId xmlns:a16="http://schemas.microsoft.com/office/drawing/2014/main" id="{9464DFE6-79A4-49F7-BB4F-3EC38E1319B6}"/>
                </a:ext>
              </a:extLst>
            </p:cNvPr>
            <p:cNvCxnSpPr>
              <a:cxnSpLocks/>
              <a:stCxn id="21" idx="6"/>
              <a:endCxn id="39" idx="2"/>
            </p:cNvCxnSpPr>
            <p:nvPr/>
          </p:nvCxnSpPr>
          <p:spPr>
            <a:xfrm flipV="1">
              <a:off x="1921124" y="3046902"/>
              <a:ext cx="225119" cy="1158426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直線矢印コネクタ 148">
              <a:extLst>
                <a:ext uri="{FF2B5EF4-FFF2-40B4-BE49-F238E27FC236}">
                  <a16:creationId xmlns:a16="http://schemas.microsoft.com/office/drawing/2014/main" id="{445CD435-6828-45D0-9CA6-22E6A060D358}"/>
                </a:ext>
              </a:extLst>
            </p:cNvPr>
            <p:cNvCxnSpPr>
              <a:cxnSpLocks/>
              <a:stCxn id="21" idx="6"/>
              <a:endCxn id="40" idx="2"/>
            </p:cNvCxnSpPr>
            <p:nvPr/>
          </p:nvCxnSpPr>
          <p:spPr>
            <a:xfrm flipV="1">
              <a:off x="1921124" y="3347757"/>
              <a:ext cx="225119" cy="85757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直線矢印コネクタ 151">
              <a:extLst>
                <a:ext uri="{FF2B5EF4-FFF2-40B4-BE49-F238E27FC236}">
                  <a16:creationId xmlns:a16="http://schemas.microsoft.com/office/drawing/2014/main" id="{F5B6505D-E12F-4A4C-BA7C-441E47D4C723}"/>
                </a:ext>
              </a:extLst>
            </p:cNvPr>
            <p:cNvCxnSpPr>
              <a:cxnSpLocks/>
              <a:stCxn id="21" idx="6"/>
              <a:endCxn id="41" idx="2"/>
            </p:cNvCxnSpPr>
            <p:nvPr/>
          </p:nvCxnSpPr>
          <p:spPr>
            <a:xfrm flipV="1">
              <a:off x="1921124" y="3648612"/>
              <a:ext cx="225119" cy="556716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矢印コネクタ 154">
              <a:extLst>
                <a:ext uri="{FF2B5EF4-FFF2-40B4-BE49-F238E27FC236}">
                  <a16:creationId xmlns:a16="http://schemas.microsoft.com/office/drawing/2014/main" id="{04D9E3F6-01F1-4F14-8AC6-4E7B314C1E70}"/>
                </a:ext>
              </a:extLst>
            </p:cNvPr>
            <p:cNvCxnSpPr>
              <a:cxnSpLocks/>
              <a:stCxn id="21" idx="6"/>
              <a:endCxn id="42" idx="2"/>
            </p:cNvCxnSpPr>
            <p:nvPr/>
          </p:nvCxnSpPr>
          <p:spPr>
            <a:xfrm flipV="1">
              <a:off x="1921124" y="3949467"/>
              <a:ext cx="225119" cy="25586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直線矢印コネクタ 158">
              <a:extLst>
                <a:ext uri="{FF2B5EF4-FFF2-40B4-BE49-F238E27FC236}">
                  <a16:creationId xmlns:a16="http://schemas.microsoft.com/office/drawing/2014/main" id="{1E271743-9E6D-4452-829B-24AEF0AC62D4}"/>
                </a:ext>
              </a:extLst>
            </p:cNvPr>
            <p:cNvCxnSpPr>
              <a:cxnSpLocks/>
              <a:stCxn id="21" idx="6"/>
              <a:endCxn id="43" idx="2"/>
            </p:cNvCxnSpPr>
            <p:nvPr/>
          </p:nvCxnSpPr>
          <p:spPr>
            <a:xfrm>
              <a:off x="1921124" y="4205328"/>
              <a:ext cx="225119" cy="44993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線矢印コネクタ 161">
              <a:extLst>
                <a:ext uri="{FF2B5EF4-FFF2-40B4-BE49-F238E27FC236}">
                  <a16:creationId xmlns:a16="http://schemas.microsoft.com/office/drawing/2014/main" id="{F84F343F-F76C-4A77-9BDE-1DB752AD260A}"/>
                </a:ext>
              </a:extLst>
            </p:cNvPr>
            <p:cNvCxnSpPr>
              <a:cxnSpLocks/>
              <a:stCxn id="22" idx="6"/>
              <a:endCxn id="39" idx="2"/>
            </p:cNvCxnSpPr>
            <p:nvPr/>
          </p:nvCxnSpPr>
          <p:spPr>
            <a:xfrm flipV="1">
              <a:off x="1921124" y="3046902"/>
              <a:ext cx="225119" cy="1436782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直線矢印コネクタ 165">
              <a:extLst>
                <a:ext uri="{FF2B5EF4-FFF2-40B4-BE49-F238E27FC236}">
                  <a16:creationId xmlns:a16="http://schemas.microsoft.com/office/drawing/2014/main" id="{1B756830-0DA8-4111-B8E4-26070E4FC2E6}"/>
                </a:ext>
              </a:extLst>
            </p:cNvPr>
            <p:cNvCxnSpPr>
              <a:cxnSpLocks/>
              <a:stCxn id="22" idx="6"/>
              <a:endCxn id="40" idx="2"/>
            </p:cNvCxnSpPr>
            <p:nvPr/>
          </p:nvCxnSpPr>
          <p:spPr>
            <a:xfrm flipV="1">
              <a:off x="1921124" y="3347757"/>
              <a:ext cx="225119" cy="1135927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矢印コネクタ 168">
              <a:extLst>
                <a:ext uri="{FF2B5EF4-FFF2-40B4-BE49-F238E27FC236}">
                  <a16:creationId xmlns:a16="http://schemas.microsoft.com/office/drawing/2014/main" id="{2986D222-1682-48A5-A730-CB05A429D49B}"/>
                </a:ext>
              </a:extLst>
            </p:cNvPr>
            <p:cNvCxnSpPr>
              <a:cxnSpLocks/>
              <a:stCxn id="22" idx="6"/>
              <a:endCxn id="41" idx="2"/>
            </p:cNvCxnSpPr>
            <p:nvPr/>
          </p:nvCxnSpPr>
          <p:spPr>
            <a:xfrm flipV="1">
              <a:off x="1921124" y="3648612"/>
              <a:ext cx="225119" cy="835072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線矢印コネクタ 171">
              <a:extLst>
                <a:ext uri="{FF2B5EF4-FFF2-40B4-BE49-F238E27FC236}">
                  <a16:creationId xmlns:a16="http://schemas.microsoft.com/office/drawing/2014/main" id="{F0D299FE-167D-44AF-8E89-8B8042F25002}"/>
                </a:ext>
              </a:extLst>
            </p:cNvPr>
            <p:cNvCxnSpPr>
              <a:cxnSpLocks/>
              <a:stCxn id="22" idx="6"/>
              <a:endCxn id="42" idx="2"/>
            </p:cNvCxnSpPr>
            <p:nvPr/>
          </p:nvCxnSpPr>
          <p:spPr>
            <a:xfrm flipV="1">
              <a:off x="1921124" y="3949467"/>
              <a:ext cx="225119" cy="534217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矢印コネクタ 174">
              <a:extLst>
                <a:ext uri="{FF2B5EF4-FFF2-40B4-BE49-F238E27FC236}">
                  <a16:creationId xmlns:a16="http://schemas.microsoft.com/office/drawing/2014/main" id="{98A798CE-5D02-43A5-8719-696553C8D18C}"/>
                </a:ext>
              </a:extLst>
            </p:cNvPr>
            <p:cNvCxnSpPr>
              <a:cxnSpLocks/>
              <a:stCxn id="22" idx="6"/>
              <a:endCxn id="43" idx="2"/>
            </p:cNvCxnSpPr>
            <p:nvPr/>
          </p:nvCxnSpPr>
          <p:spPr>
            <a:xfrm flipV="1">
              <a:off x="1921124" y="4250321"/>
              <a:ext cx="225119" cy="233363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矢印コネクタ 177">
              <a:extLst>
                <a:ext uri="{FF2B5EF4-FFF2-40B4-BE49-F238E27FC236}">
                  <a16:creationId xmlns:a16="http://schemas.microsoft.com/office/drawing/2014/main" id="{39B6E247-9284-461D-8D55-42E751A49168}"/>
                </a:ext>
              </a:extLst>
            </p:cNvPr>
            <p:cNvCxnSpPr>
              <a:cxnSpLocks/>
              <a:stCxn id="39" idx="6"/>
              <a:endCxn id="53" idx="2"/>
            </p:cNvCxnSpPr>
            <p:nvPr/>
          </p:nvCxnSpPr>
          <p:spPr>
            <a:xfrm>
              <a:off x="2374843" y="3046902"/>
              <a:ext cx="225119" cy="300854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矢印コネクタ 180">
              <a:extLst>
                <a:ext uri="{FF2B5EF4-FFF2-40B4-BE49-F238E27FC236}">
                  <a16:creationId xmlns:a16="http://schemas.microsoft.com/office/drawing/2014/main" id="{E84B5862-8F58-41CC-B35A-C9BA396E4FF5}"/>
                </a:ext>
              </a:extLst>
            </p:cNvPr>
            <p:cNvCxnSpPr>
              <a:cxnSpLocks/>
              <a:stCxn id="39" idx="6"/>
              <a:endCxn id="54" idx="2"/>
            </p:cNvCxnSpPr>
            <p:nvPr/>
          </p:nvCxnSpPr>
          <p:spPr>
            <a:xfrm>
              <a:off x="2374843" y="3046902"/>
              <a:ext cx="225119" cy="601709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矢印コネクタ 183">
              <a:extLst>
                <a:ext uri="{FF2B5EF4-FFF2-40B4-BE49-F238E27FC236}">
                  <a16:creationId xmlns:a16="http://schemas.microsoft.com/office/drawing/2014/main" id="{44E5E403-8B67-40D3-A216-0CBAFFA9F71F}"/>
                </a:ext>
              </a:extLst>
            </p:cNvPr>
            <p:cNvCxnSpPr>
              <a:cxnSpLocks/>
              <a:stCxn id="39" idx="6"/>
              <a:endCxn id="55" idx="2"/>
            </p:cNvCxnSpPr>
            <p:nvPr/>
          </p:nvCxnSpPr>
          <p:spPr>
            <a:xfrm>
              <a:off x="2374843" y="3046902"/>
              <a:ext cx="225119" cy="902564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直線矢印コネクタ 186">
              <a:extLst>
                <a:ext uri="{FF2B5EF4-FFF2-40B4-BE49-F238E27FC236}">
                  <a16:creationId xmlns:a16="http://schemas.microsoft.com/office/drawing/2014/main" id="{237404AB-8E8F-48C1-B601-FFBF2F890B0F}"/>
                </a:ext>
              </a:extLst>
            </p:cNvPr>
            <p:cNvCxnSpPr>
              <a:cxnSpLocks/>
              <a:stCxn id="40" idx="6"/>
              <a:endCxn id="53" idx="2"/>
            </p:cNvCxnSpPr>
            <p:nvPr/>
          </p:nvCxnSpPr>
          <p:spPr>
            <a:xfrm flipV="1">
              <a:off x="2374843" y="3347756"/>
              <a:ext cx="225119" cy="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直線矢印コネクタ 189">
              <a:extLst>
                <a:ext uri="{FF2B5EF4-FFF2-40B4-BE49-F238E27FC236}">
                  <a16:creationId xmlns:a16="http://schemas.microsoft.com/office/drawing/2014/main" id="{2FE44532-F018-4F48-A73F-B87E7FEB8644}"/>
                </a:ext>
              </a:extLst>
            </p:cNvPr>
            <p:cNvCxnSpPr>
              <a:cxnSpLocks/>
              <a:stCxn id="40" idx="6"/>
              <a:endCxn id="54" idx="2"/>
            </p:cNvCxnSpPr>
            <p:nvPr/>
          </p:nvCxnSpPr>
          <p:spPr>
            <a:xfrm>
              <a:off x="2374843" y="3347757"/>
              <a:ext cx="225119" cy="300854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直線矢印コネクタ 192">
              <a:extLst>
                <a:ext uri="{FF2B5EF4-FFF2-40B4-BE49-F238E27FC236}">
                  <a16:creationId xmlns:a16="http://schemas.microsoft.com/office/drawing/2014/main" id="{A5673D53-7D8F-414E-95E4-CDEC1C44F5F3}"/>
                </a:ext>
              </a:extLst>
            </p:cNvPr>
            <p:cNvCxnSpPr>
              <a:cxnSpLocks/>
              <a:stCxn id="40" idx="6"/>
              <a:endCxn id="55" idx="2"/>
            </p:cNvCxnSpPr>
            <p:nvPr/>
          </p:nvCxnSpPr>
          <p:spPr>
            <a:xfrm>
              <a:off x="2374843" y="3347757"/>
              <a:ext cx="225119" cy="601709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直線矢印コネクタ 195">
              <a:extLst>
                <a:ext uri="{FF2B5EF4-FFF2-40B4-BE49-F238E27FC236}">
                  <a16:creationId xmlns:a16="http://schemas.microsoft.com/office/drawing/2014/main" id="{577420CF-1B9A-46AB-9C70-2AB3E9285DAA}"/>
                </a:ext>
              </a:extLst>
            </p:cNvPr>
            <p:cNvCxnSpPr>
              <a:cxnSpLocks/>
              <a:stCxn id="41" idx="6"/>
              <a:endCxn id="53" idx="2"/>
            </p:cNvCxnSpPr>
            <p:nvPr/>
          </p:nvCxnSpPr>
          <p:spPr>
            <a:xfrm flipV="1">
              <a:off x="2374843" y="3347756"/>
              <a:ext cx="225119" cy="300856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直線矢印コネクタ 198">
              <a:extLst>
                <a:ext uri="{FF2B5EF4-FFF2-40B4-BE49-F238E27FC236}">
                  <a16:creationId xmlns:a16="http://schemas.microsoft.com/office/drawing/2014/main" id="{BE7314DD-0978-4428-86FD-57BA063B14E3}"/>
                </a:ext>
              </a:extLst>
            </p:cNvPr>
            <p:cNvCxnSpPr>
              <a:cxnSpLocks/>
              <a:stCxn id="41" idx="6"/>
              <a:endCxn id="54" idx="2"/>
            </p:cNvCxnSpPr>
            <p:nvPr/>
          </p:nvCxnSpPr>
          <p:spPr>
            <a:xfrm flipV="1">
              <a:off x="2374843" y="3648611"/>
              <a:ext cx="225119" cy="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線矢印コネクタ 201">
              <a:extLst>
                <a:ext uri="{FF2B5EF4-FFF2-40B4-BE49-F238E27FC236}">
                  <a16:creationId xmlns:a16="http://schemas.microsoft.com/office/drawing/2014/main" id="{767CA492-DF24-466A-B84F-BC12D29DE658}"/>
                </a:ext>
              </a:extLst>
            </p:cNvPr>
            <p:cNvCxnSpPr>
              <a:cxnSpLocks/>
              <a:stCxn id="41" idx="6"/>
              <a:endCxn id="55" idx="2"/>
            </p:cNvCxnSpPr>
            <p:nvPr/>
          </p:nvCxnSpPr>
          <p:spPr>
            <a:xfrm>
              <a:off x="2374843" y="3648612"/>
              <a:ext cx="225119" cy="300854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直線矢印コネクタ 204">
              <a:extLst>
                <a:ext uri="{FF2B5EF4-FFF2-40B4-BE49-F238E27FC236}">
                  <a16:creationId xmlns:a16="http://schemas.microsoft.com/office/drawing/2014/main" id="{B13841A4-CC18-4E39-8A9F-D5B406A44059}"/>
                </a:ext>
              </a:extLst>
            </p:cNvPr>
            <p:cNvCxnSpPr>
              <a:cxnSpLocks/>
              <a:stCxn id="42" idx="6"/>
              <a:endCxn id="53" idx="2"/>
            </p:cNvCxnSpPr>
            <p:nvPr/>
          </p:nvCxnSpPr>
          <p:spPr>
            <a:xfrm flipV="1">
              <a:off x="2374843" y="3347756"/>
              <a:ext cx="225119" cy="60171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直線矢印コネクタ 207">
              <a:extLst>
                <a:ext uri="{FF2B5EF4-FFF2-40B4-BE49-F238E27FC236}">
                  <a16:creationId xmlns:a16="http://schemas.microsoft.com/office/drawing/2014/main" id="{7EC93854-DE47-4EE3-BA8A-211C988661D4}"/>
                </a:ext>
              </a:extLst>
            </p:cNvPr>
            <p:cNvCxnSpPr>
              <a:cxnSpLocks/>
              <a:stCxn id="42" idx="6"/>
              <a:endCxn id="54" idx="2"/>
            </p:cNvCxnSpPr>
            <p:nvPr/>
          </p:nvCxnSpPr>
          <p:spPr>
            <a:xfrm flipV="1">
              <a:off x="2374843" y="3648611"/>
              <a:ext cx="225119" cy="300856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直線矢印コネクタ 210">
              <a:extLst>
                <a:ext uri="{FF2B5EF4-FFF2-40B4-BE49-F238E27FC236}">
                  <a16:creationId xmlns:a16="http://schemas.microsoft.com/office/drawing/2014/main" id="{D1CE0150-571B-4D90-8671-08DE89DEAD92}"/>
                </a:ext>
              </a:extLst>
            </p:cNvPr>
            <p:cNvCxnSpPr>
              <a:cxnSpLocks/>
              <a:stCxn id="42" idx="6"/>
              <a:endCxn id="55" idx="2"/>
            </p:cNvCxnSpPr>
            <p:nvPr/>
          </p:nvCxnSpPr>
          <p:spPr>
            <a:xfrm flipV="1">
              <a:off x="2374843" y="3949466"/>
              <a:ext cx="225119" cy="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直線矢印コネクタ 213">
              <a:extLst>
                <a:ext uri="{FF2B5EF4-FFF2-40B4-BE49-F238E27FC236}">
                  <a16:creationId xmlns:a16="http://schemas.microsoft.com/office/drawing/2014/main" id="{2C57EE63-C53E-4D71-A19B-CDF16D13B31A}"/>
                </a:ext>
              </a:extLst>
            </p:cNvPr>
            <p:cNvCxnSpPr>
              <a:cxnSpLocks/>
              <a:stCxn id="43" idx="6"/>
              <a:endCxn id="53" idx="2"/>
            </p:cNvCxnSpPr>
            <p:nvPr/>
          </p:nvCxnSpPr>
          <p:spPr>
            <a:xfrm flipV="1">
              <a:off x="2374843" y="3347756"/>
              <a:ext cx="225119" cy="902565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直線矢印コネクタ 216">
              <a:extLst>
                <a:ext uri="{FF2B5EF4-FFF2-40B4-BE49-F238E27FC236}">
                  <a16:creationId xmlns:a16="http://schemas.microsoft.com/office/drawing/2014/main" id="{3A4E9C48-5A5F-4B20-8F27-C3CF92C930E0}"/>
                </a:ext>
              </a:extLst>
            </p:cNvPr>
            <p:cNvCxnSpPr>
              <a:cxnSpLocks/>
              <a:stCxn id="43" idx="6"/>
              <a:endCxn id="54" idx="2"/>
            </p:cNvCxnSpPr>
            <p:nvPr/>
          </p:nvCxnSpPr>
          <p:spPr>
            <a:xfrm flipV="1">
              <a:off x="2374843" y="3648611"/>
              <a:ext cx="225119" cy="601710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線矢印コネクタ 219">
              <a:extLst>
                <a:ext uri="{FF2B5EF4-FFF2-40B4-BE49-F238E27FC236}">
                  <a16:creationId xmlns:a16="http://schemas.microsoft.com/office/drawing/2014/main" id="{D800F0D7-46A5-4C67-895C-9007B6FFA66F}"/>
                </a:ext>
              </a:extLst>
            </p:cNvPr>
            <p:cNvCxnSpPr>
              <a:cxnSpLocks/>
              <a:stCxn id="43" idx="6"/>
            </p:cNvCxnSpPr>
            <p:nvPr/>
          </p:nvCxnSpPr>
          <p:spPr>
            <a:xfrm flipV="1">
              <a:off x="2374843" y="3959805"/>
              <a:ext cx="232583" cy="290516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直線矢印コネクタ 223">
              <a:extLst>
                <a:ext uri="{FF2B5EF4-FFF2-40B4-BE49-F238E27FC236}">
                  <a16:creationId xmlns:a16="http://schemas.microsoft.com/office/drawing/2014/main" id="{3CDB84E0-31E0-4FFD-A40D-D2FDEA13A046}"/>
                </a:ext>
              </a:extLst>
            </p:cNvPr>
            <p:cNvCxnSpPr>
              <a:cxnSpLocks/>
              <a:stCxn id="53" idx="6"/>
              <a:endCxn id="63" idx="2"/>
            </p:cNvCxnSpPr>
            <p:nvPr/>
          </p:nvCxnSpPr>
          <p:spPr>
            <a:xfrm>
              <a:off x="2828562" y="3347756"/>
              <a:ext cx="225119" cy="150428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直線矢印コネクタ 226">
              <a:extLst>
                <a:ext uri="{FF2B5EF4-FFF2-40B4-BE49-F238E27FC236}">
                  <a16:creationId xmlns:a16="http://schemas.microsoft.com/office/drawing/2014/main" id="{D5F62B7B-9A6B-4ADE-85DF-0060049D909F}"/>
                </a:ext>
              </a:extLst>
            </p:cNvPr>
            <p:cNvCxnSpPr>
              <a:cxnSpLocks/>
              <a:stCxn id="53" idx="6"/>
              <a:endCxn id="64" idx="2"/>
            </p:cNvCxnSpPr>
            <p:nvPr/>
          </p:nvCxnSpPr>
          <p:spPr>
            <a:xfrm>
              <a:off x="2828562" y="3347756"/>
              <a:ext cx="225119" cy="451283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直線矢印コネクタ 229">
              <a:extLst>
                <a:ext uri="{FF2B5EF4-FFF2-40B4-BE49-F238E27FC236}">
                  <a16:creationId xmlns:a16="http://schemas.microsoft.com/office/drawing/2014/main" id="{73B3100A-8785-4E90-B3E3-CE1AEE2096C4}"/>
                </a:ext>
              </a:extLst>
            </p:cNvPr>
            <p:cNvCxnSpPr>
              <a:cxnSpLocks/>
              <a:stCxn id="54" idx="6"/>
              <a:endCxn id="63" idx="2"/>
            </p:cNvCxnSpPr>
            <p:nvPr/>
          </p:nvCxnSpPr>
          <p:spPr>
            <a:xfrm flipV="1">
              <a:off x="2828562" y="3498184"/>
              <a:ext cx="225119" cy="150427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直線矢印コネクタ 233">
              <a:extLst>
                <a:ext uri="{FF2B5EF4-FFF2-40B4-BE49-F238E27FC236}">
                  <a16:creationId xmlns:a16="http://schemas.microsoft.com/office/drawing/2014/main" id="{F7ED1CA6-BDF2-41E9-B6F7-AAD4634094B4}"/>
                </a:ext>
              </a:extLst>
            </p:cNvPr>
            <p:cNvCxnSpPr>
              <a:cxnSpLocks/>
              <a:stCxn id="54" idx="6"/>
              <a:endCxn id="64" idx="2"/>
            </p:cNvCxnSpPr>
            <p:nvPr/>
          </p:nvCxnSpPr>
          <p:spPr>
            <a:xfrm>
              <a:off x="2828562" y="3648611"/>
              <a:ext cx="225119" cy="150428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直線矢印コネクタ 237">
              <a:extLst>
                <a:ext uri="{FF2B5EF4-FFF2-40B4-BE49-F238E27FC236}">
                  <a16:creationId xmlns:a16="http://schemas.microsoft.com/office/drawing/2014/main" id="{6C3D4D2A-3D88-408F-941D-D3F41706C80C}"/>
                </a:ext>
              </a:extLst>
            </p:cNvPr>
            <p:cNvCxnSpPr>
              <a:cxnSpLocks/>
              <a:stCxn id="55" idx="6"/>
              <a:endCxn id="63" idx="2"/>
            </p:cNvCxnSpPr>
            <p:nvPr/>
          </p:nvCxnSpPr>
          <p:spPr>
            <a:xfrm flipV="1">
              <a:off x="2828562" y="3498184"/>
              <a:ext cx="225119" cy="451282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直線矢印コネクタ 240">
              <a:extLst>
                <a:ext uri="{FF2B5EF4-FFF2-40B4-BE49-F238E27FC236}">
                  <a16:creationId xmlns:a16="http://schemas.microsoft.com/office/drawing/2014/main" id="{2579EE4B-E403-4F71-BC58-E4FE403DA911}"/>
                </a:ext>
              </a:extLst>
            </p:cNvPr>
            <p:cNvCxnSpPr>
              <a:cxnSpLocks/>
              <a:stCxn id="55" idx="6"/>
              <a:endCxn id="64" idx="2"/>
            </p:cNvCxnSpPr>
            <p:nvPr/>
          </p:nvCxnSpPr>
          <p:spPr>
            <a:xfrm flipV="1">
              <a:off x="2828562" y="3799039"/>
              <a:ext cx="225119" cy="150427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直線矢印コネクタ 243">
              <a:extLst>
                <a:ext uri="{FF2B5EF4-FFF2-40B4-BE49-F238E27FC236}">
                  <a16:creationId xmlns:a16="http://schemas.microsoft.com/office/drawing/2014/main" id="{5C8E8011-9913-47F0-9BE3-FD21D26D7EE3}"/>
                </a:ext>
              </a:extLst>
            </p:cNvPr>
            <p:cNvCxnSpPr>
              <a:cxnSpLocks/>
              <a:stCxn id="63" idx="6"/>
              <a:endCxn id="58" idx="2"/>
            </p:cNvCxnSpPr>
            <p:nvPr/>
          </p:nvCxnSpPr>
          <p:spPr>
            <a:xfrm flipV="1">
              <a:off x="3282281" y="3347756"/>
              <a:ext cx="225119" cy="150428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直線矢印コネクタ 246">
              <a:extLst>
                <a:ext uri="{FF2B5EF4-FFF2-40B4-BE49-F238E27FC236}">
                  <a16:creationId xmlns:a16="http://schemas.microsoft.com/office/drawing/2014/main" id="{DAA01915-508E-42E3-9C44-067D872B5F82}"/>
                </a:ext>
              </a:extLst>
            </p:cNvPr>
            <p:cNvCxnSpPr>
              <a:cxnSpLocks/>
              <a:stCxn id="63" idx="6"/>
              <a:endCxn id="59" idx="2"/>
            </p:cNvCxnSpPr>
            <p:nvPr/>
          </p:nvCxnSpPr>
          <p:spPr>
            <a:xfrm>
              <a:off x="3282281" y="3498184"/>
              <a:ext cx="225119" cy="150427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直線矢印コネクタ 249">
              <a:extLst>
                <a:ext uri="{FF2B5EF4-FFF2-40B4-BE49-F238E27FC236}">
                  <a16:creationId xmlns:a16="http://schemas.microsoft.com/office/drawing/2014/main" id="{D4897728-2F9D-4440-97D5-76FB851AFA63}"/>
                </a:ext>
              </a:extLst>
            </p:cNvPr>
            <p:cNvCxnSpPr>
              <a:cxnSpLocks/>
              <a:stCxn id="63" idx="6"/>
              <a:endCxn id="60" idx="2"/>
            </p:cNvCxnSpPr>
            <p:nvPr/>
          </p:nvCxnSpPr>
          <p:spPr>
            <a:xfrm>
              <a:off x="3282281" y="3498184"/>
              <a:ext cx="225119" cy="451282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直線矢印コネクタ 252">
              <a:extLst>
                <a:ext uri="{FF2B5EF4-FFF2-40B4-BE49-F238E27FC236}">
                  <a16:creationId xmlns:a16="http://schemas.microsoft.com/office/drawing/2014/main" id="{8CEE7FA9-A316-443E-B869-5B5F1B7789D0}"/>
                </a:ext>
              </a:extLst>
            </p:cNvPr>
            <p:cNvCxnSpPr>
              <a:cxnSpLocks/>
              <a:stCxn id="64" idx="6"/>
              <a:endCxn id="58" idx="2"/>
            </p:cNvCxnSpPr>
            <p:nvPr/>
          </p:nvCxnSpPr>
          <p:spPr>
            <a:xfrm flipV="1">
              <a:off x="3282281" y="3347756"/>
              <a:ext cx="225119" cy="451283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直線矢印コネクタ 255">
              <a:extLst>
                <a:ext uri="{FF2B5EF4-FFF2-40B4-BE49-F238E27FC236}">
                  <a16:creationId xmlns:a16="http://schemas.microsoft.com/office/drawing/2014/main" id="{C339647B-6140-4477-BB5C-15227CC5756F}"/>
                </a:ext>
              </a:extLst>
            </p:cNvPr>
            <p:cNvCxnSpPr>
              <a:cxnSpLocks/>
              <a:stCxn id="64" idx="6"/>
              <a:endCxn id="59" idx="2"/>
            </p:cNvCxnSpPr>
            <p:nvPr/>
          </p:nvCxnSpPr>
          <p:spPr>
            <a:xfrm flipV="1">
              <a:off x="3282281" y="3648611"/>
              <a:ext cx="225119" cy="150428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直線矢印コネクタ 258">
              <a:extLst>
                <a:ext uri="{FF2B5EF4-FFF2-40B4-BE49-F238E27FC236}">
                  <a16:creationId xmlns:a16="http://schemas.microsoft.com/office/drawing/2014/main" id="{4B32F0BF-A528-4EE6-9496-F3A07D6704A2}"/>
                </a:ext>
              </a:extLst>
            </p:cNvPr>
            <p:cNvCxnSpPr>
              <a:cxnSpLocks/>
              <a:stCxn id="64" idx="6"/>
              <a:endCxn id="60" idx="2"/>
            </p:cNvCxnSpPr>
            <p:nvPr/>
          </p:nvCxnSpPr>
          <p:spPr>
            <a:xfrm>
              <a:off x="3282281" y="3799039"/>
              <a:ext cx="225119" cy="150427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直線矢印コネクタ 261">
              <a:extLst>
                <a:ext uri="{FF2B5EF4-FFF2-40B4-BE49-F238E27FC236}">
                  <a16:creationId xmlns:a16="http://schemas.microsoft.com/office/drawing/2014/main" id="{49A5E70F-C160-440D-B152-71C38D1A0AB6}"/>
                </a:ext>
              </a:extLst>
            </p:cNvPr>
            <p:cNvCxnSpPr>
              <a:cxnSpLocks/>
              <a:stCxn id="58" idx="6"/>
              <a:endCxn id="46" idx="2"/>
            </p:cNvCxnSpPr>
            <p:nvPr/>
          </p:nvCxnSpPr>
          <p:spPr>
            <a:xfrm flipV="1">
              <a:off x="3736000" y="3046902"/>
              <a:ext cx="225119" cy="300854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直線矢印コネクタ 264">
              <a:extLst>
                <a:ext uri="{FF2B5EF4-FFF2-40B4-BE49-F238E27FC236}">
                  <a16:creationId xmlns:a16="http://schemas.microsoft.com/office/drawing/2014/main" id="{49EBE8E3-FB47-4279-99B2-E6B177B91BDA}"/>
                </a:ext>
              </a:extLst>
            </p:cNvPr>
            <p:cNvCxnSpPr>
              <a:cxnSpLocks/>
              <a:stCxn id="58" idx="6"/>
              <a:endCxn id="47" idx="2"/>
            </p:cNvCxnSpPr>
            <p:nvPr/>
          </p:nvCxnSpPr>
          <p:spPr>
            <a:xfrm>
              <a:off x="3736000" y="3347756"/>
              <a:ext cx="225119" cy="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直線矢印コネクタ 267">
              <a:extLst>
                <a:ext uri="{FF2B5EF4-FFF2-40B4-BE49-F238E27FC236}">
                  <a16:creationId xmlns:a16="http://schemas.microsoft.com/office/drawing/2014/main" id="{1FDAE021-C577-45E1-A47D-D45B2A427827}"/>
                </a:ext>
              </a:extLst>
            </p:cNvPr>
            <p:cNvCxnSpPr>
              <a:cxnSpLocks/>
              <a:stCxn id="58" idx="6"/>
              <a:endCxn id="48" idx="2"/>
            </p:cNvCxnSpPr>
            <p:nvPr/>
          </p:nvCxnSpPr>
          <p:spPr>
            <a:xfrm>
              <a:off x="3736000" y="3347756"/>
              <a:ext cx="225119" cy="300856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直線矢印コネクタ 270">
              <a:extLst>
                <a:ext uri="{FF2B5EF4-FFF2-40B4-BE49-F238E27FC236}">
                  <a16:creationId xmlns:a16="http://schemas.microsoft.com/office/drawing/2014/main" id="{8E1AACCB-7D6D-4642-B69A-49FBB92A322A}"/>
                </a:ext>
              </a:extLst>
            </p:cNvPr>
            <p:cNvCxnSpPr>
              <a:cxnSpLocks/>
              <a:stCxn id="58" idx="6"/>
              <a:endCxn id="49" idx="2"/>
            </p:cNvCxnSpPr>
            <p:nvPr/>
          </p:nvCxnSpPr>
          <p:spPr>
            <a:xfrm>
              <a:off x="3736000" y="3347756"/>
              <a:ext cx="225119" cy="60171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直線矢印コネクタ 273">
              <a:extLst>
                <a:ext uri="{FF2B5EF4-FFF2-40B4-BE49-F238E27FC236}">
                  <a16:creationId xmlns:a16="http://schemas.microsoft.com/office/drawing/2014/main" id="{B8584CB5-8451-4E56-8153-751D0BCD06B3}"/>
                </a:ext>
              </a:extLst>
            </p:cNvPr>
            <p:cNvCxnSpPr>
              <a:cxnSpLocks/>
              <a:stCxn id="58" idx="6"/>
              <a:endCxn id="50" idx="2"/>
            </p:cNvCxnSpPr>
            <p:nvPr/>
          </p:nvCxnSpPr>
          <p:spPr>
            <a:xfrm>
              <a:off x="3736000" y="3347756"/>
              <a:ext cx="225119" cy="902565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直線矢印コネクタ 276">
              <a:extLst>
                <a:ext uri="{FF2B5EF4-FFF2-40B4-BE49-F238E27FC236}">
                  <a16:creationId xmlns:a16="http://schemas.microsoft.com/office/drawing/2014/main" id="{C0004AFE-1B8E-4FC5-B622-C236E60D5127}"/>
                </a:ext>
              </a:extLst>
            </p:cNvPr>
            <p:cNvCxnSpPr>
              <a:cxnSpLocks/>
              <a:stCxn id="59" idx="6"/>
              <a:endCxn id="46" idx="2"/>
            </p:cNvCxnSpPr>
            <p:nvPr/>
          </p:nvCxnSpPr>
          <p:spPr>
            <a:xfrm flipV="1">
              <a:off x="3736000" y="3046902"/>
              <a:ext cx="225119" cy="601709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0" name="直線矢印コネクタ 279">
              <a:extLst>
                <a:ext uri="{FF2B5EF4-FFF2-40B4-BE49-F238E27FC236}">
                  <a16:creationId xmlns:a16="http://schemas.microsoft.com/office/drawing/2014/main" id="{28579040-2378-41BF-BFA0-AB50A15E5E6A}"/>
                </a:ext>
              </a:extLst>
            </p:cNvPr>
            <p:cNvCxnSpPr>
              <a:cxnSpLocks/>
              <a:stCxn id="59" idx="6"/>
              <a:endCxn id="47" idx="2"/>
            </p:cNvCxnSpPr>
            <p:nvPr/>
          </p:nvCxnSpPr>
          <p:spPr>
            <a:xfrm flipV="1">
              <a:off x="3736000" y="3347757"/>
              <a:ext cx="225119" cy="300854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直線矢印コネクタ 282">
              <a:extLst>
                <a:ext uri="{FF2B5EF4-FFF2-40B4-BE49-F238E27FC236}">
                  <a16:creationId xmlns:a16="http://schemas.microsoft.com/office/drawing/2014/main" id="{43C5DE93-0968-4201-A6A2-22A0BA65E750}"/>
                </a:ext>
              </a:extLst>
            </p:cNvPr>
            <p:cNvCxnSpPr>
              <a:cxnSpLocks/>
              <a:stCxn id="59" idx="6"/>
              <a:endCxn id="48" idx="2"/>
            </p:cNvCxnSpPr>
            <p:nvPr/>
          </p:nvCxnSpPr>
          <p:spPr>
            <a:xfrm>
              <a:off x="3736000" y="3648611"/>
              <a:ext cx="225119" cy="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" name="直線矢印コネクタ 285">
              <a:extLst>
                <a:ext uri="{FF2B5EF4-FFF2-40B4-BE49-F238E27FC236}">
                  <a16:creationId xmlns:a16="http://schemas.microsoft.com/office/drawing/2014/main" id="{AD0C40E8-60C7-4CF1-B81D-4442B68AF9BF}"/>
                </a:ext>
              </a:extLst>
            </p:cNvPr>
            <p:cNvCxnSpPr>
              <a:cxnSpLocks/>
              <a:stCxn id="59" idx="6"/>
              <a:endCxn id="49" idx="2"/>
            </p:cNvCxnSpPr>
            <p:nvPr/>
          </p:nvCxnSpPr>
          <p:spPr>
            <a:xfrm>
              <a:off x="3736000" y="3648611"/>
              <a:ext cx="225119" cy="300856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" name="直線矢印コネクタ 288">
              <a:extLst>
                <a:ext uri="{FF2B5EF4-FFF2-40B4-BE49-F238E27FC236}">
                  <a16:creationId xmlns:a16="http://schemas.microsoft.com/office/drawing/2014/main" id="{85C23675-55A8-49E0-BBBB-BD6EBE163D31}"/>
                </a:ext>
              </a:extLst>
            </p:cNvPr>
            <p:cNvCxnSpPr>
              <a:cxnSpLocks/>
              <a:stCxn id="59" idx="6"/>
              <a:endCxn id="50" idx="2"/>
            </p:cNvCxnSpPr>
            <p:nvPr/>
          </p:nvCxnSpPr>
          <p:spPr>
            <a:xfrm>
              <a:off x="3736000" y="3648611"/>
              <a:ext cx="225119" cy="601710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2" name="直線矢印コネクタ 291">
              <a:extLst>
                <a:ext uri="{FF2B5EF4-FFF2-40B4-BE49-F238E27FC236}">
                  <a16:creationId xmlns:a16="http://schemas.microsoft.com/office/drawing/2014/main" id="{BFCB9374-BECA-4149-9DAC-993E1681FF0E}"/>
                </a:ext>
              </a:extLst>
            </p:cNvPr>
            <p:cNvCxnSpPr>
              <a:cxnSpLocks/>
              <a:stCxn id="60" idx="6"/>
              <a:endCxn id="46" idx="2"/>
            </p:cNvCxnSpPr>
            <p:nvPr/>
          </p:nvCxnSpPr>
          <p:spPr>
            <a:xfrm flipV="1">
              <a:off x="3736000" y="3046902"/>
              <a:ext cx="225119" cy="902564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5" name="直線矢印コネクタ 294">
              <a:extLst>
                <a:ext uri="{FF2B5EF4-FFF2-40B4-BE49-F238E27FC236}">
                  <a16:creationId xmlns:a16="http://schemas.microsoft.com/office/drawing/2014/main" id="{086DC1F4-4EE7-4DC4-A2B0-8C2E386E14F7}"/>
                </a:ext>
              </a:extLst>
            </p:cNvPr>
            <p:cNvCxnSpPr>
              <a:cxnSpLocks/>
              <a:stCxn id="60" idx="6"/>
              <a:endCxn id="47" idx="2"/>
            </p:cNvCxnSpPr>
            <p:nvPr/>
          </p:nvCxnSpPr>
          <p:spPr>
            <a:xfrm flipV="1">
              <a:off x="3736000" y="3347757"/>
              <a:ext cx="225119" cy="601709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" name="直線矢印コネクタ 297">
              <a:extLst>
                <a:ext uri="{FF2B5EF4-FFF2-40B4-BE49-F238E27FC236}">
                  <a16:creationId xmlns:a16="http://schemas.microsoft.com/office/drawing/2014/main" id="{7C66D46F-BB37-49C2-A577-96010539CA40}"/>
                </a:ext>
              </a:extLst>
            </p:cNvPr>
            <p:cNvCxnSpPr>
              <a:cxnSpLocks/>
              <a:stCxn id="60" idx="6"/>
              <a:endCxn id="48" idx="2"/>
            </p:cNvCxnSpPr>
            <p:nvPr/>
          </p:nvCxnSpPr>
          <p:spPr>
            <a:xfrm flipV="1">
              <a:off x="3736000" y="3648612"/>
              <a:ext cx="225119" cy="300854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1" name="直線矢印コネクタ 300">
              <a:extLst>
                <a:ext uri="{FF2B5EF4-FFF2-40B4-BE49-F238E27FC236}">
                  <a16:creationId xmlns:a16="http://schemas.microsoft.com/office/drawing/2014/main" id="{B472EB78-BF96-4B10-A08B-9EC8EB33A645}"/>
                </a:ext>
              </a:extLst>
            </p:cNvPr>
            <p:cNvCxnSpPr>
              <a:cxnSpLocks/>
              <a:stCxn id="60" idx="6"/>
              <a:endCxn id="49" idx="2"/>
            </p:cNvCxnSpPr>
            <p:nvPr/>
          </p:nvCxnSpPr>
          <p:spPr>
            <a:xfrm>
              <a:off x="3736000" y="3949466"/>
              <a:ext cx="225119" cy="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4" name="直線矢印コネクタ 303">
              <a:extLst>
                <a:ext uri="{FF2B5EF4-FFF2-40B4-BE49-F238E27FC236}">
                  <a16:creationId xmlns:a16="http://schemas.microsoft.com/office/drawing/2014/main" id="{37DBE05F-2570-40B2-B8EA-EA65162EC376}"/>
                </a:ext>
              </a:extLst>
            </p:cNvPr>
            <p:cNvCxnSpPr>
              <a:cxnSpLocks/>
              <a:stCxn id="60" idx="6"/>
              <a:endCxn id="50" idx="2"/>
            </p:cNvCxnSpPr>
            <p:nvPr/>
          </p:nvCxnSpPr>
          <p:spPr>
            <a:xfrm>
              <a:off x="3736000" y="3949466"/>
              <a:ext cx="225119" cy="300855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7" name="四角形: 角を丸くする 306">
              <a:extLst>
                <a:ext uri="{FF2B5EF4-FFF2-40B4-BE49-F238E27FC236}">
                  <a16:creationId xmlns:a16="http://schemas.microsoft.com/office/drawing/2014/main" id="{3770FD0F-043F-448F-8DB7-FAE33A73C281}"/>
                </a:ext>
              </a:extLst>
            </p:cNvPr>
            <p:cNvSpPr/>
            <p:nvPr/>
          </p:nvSpPr>
          <p:spPr>
            <a:xfrm>
              <a:off x="5314812" y="2576146"/>
              <a:ext cx="294543" cy="21265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08" name="グループ化 307">
              <a:extLst>
                <a:ext uri="{FF2B5EF4-FFF2-40B4-BE49-F238E27FC236}">
                  <a16:creationId xmlns:a16="http://schemas.microsoft.com/office/drawing/2014/main" id="{9F1C6D85-1152-4940-AB0A-07CEECE016D1}"/>
                </a:ext>
              </a:extLst>
            </p:cNvPr>
            <p:cNvGrpSpPr/>
            <p:nvPr/>
          </p:nvGrpSpPr>
          <p:grpSpPr>
            <a:xfrm>
              <a:off x="5347783" y="2699238"/>
              <a:ext cx="228600" cy="1898746"/>
              <a:chOff x="1494692" y="2699238"/>
              <a:chExt cx="228600" cy="1898746"/>
            </a:xfrm>
          </p:grpSpPr>
          <p:sp>
            <p:nvSpPr>
              <p:cNvPr id="309" name="楕円 308">
                <a:extLst>
                  <a:ext uri="{FF2B5EF4-FFF2-40B4-BE49-F238E27FC236}">
                    <a16:creationId xmlns:a16="http://schemas.microsoft.com/office/drawing/2014/main" id="{AD3FF2EF-0905-4989-889F-3129545F31C5}"/>
                  </a:ext>
                </a:extLst>
              </p:cNvPr>
              <p:cNvSpPr/>
              <p:nvPr/>
            </p:nvSpPr>
            <p:spPr>
              <a:xfrm>
                <a:off x="1494692" y="2699238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楕円 309">
                <a:extLst>
                  <a:ext uri="{FF2B5EF4-FFF2-40B4-BE49-F238E27FC236}">
                    <a16:creationId xmlns:a16="http://schemas.microsoft.com/office/drawing/2014/main" id="{4F5D7262-3AA2-46AC-921F-FF74CFC9525B}"/>
                  </a:ext>
                </a:extLst>
              </p:cNvPr>
              <p:cNvSpPr/>
              <p:nvPr/>
            </p:nvSpPr>
            <p:spPr>
              <a:xfrm>
                <a:off x="1494692" y="2977596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楕円 310">
                <a:extLst>
                  <a:ext uri="{FF2B5EF4-FFF2-40B4-BE49-F238E27FC236}">
                    <a16:creationId xmlns:a16="http://schemas.microsoft.com/office/drawing/2014/main" id="{0C12DC7F-FAA9-42A7-818E-7FDACF2CC177}"/>
                  </a:ext>
                </a:extLst>
              </p:cNvPr>
              <p:cNvSpPr/>
              <p:nvPr/>
            </p:nvSpPr>
            <p:spPr>
              <a:xfrm>
                <a:off x="1494692" y="3255954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楕円 311">
                <a:extLst>
                  <a:ext uri="{FF2B5EF4-FFF2-40B4-BE49-F238E27FC236}">
                    <a16:creationId xmlns:a16="http://schemas.microsoft.com/office/drawing/2014/main" id="{38DF05BF-EC8D-47D0-9FBD-2DA2B274D261}"/>
                  </a:ext>
                </a:extLst>
              </p:cNvPr>
              <p:cNvSpPr/>
              <p:nvPr/>
            </p:nvSpPr>
            <p:spPr>
              <a:xfrm>
                <a:off x="1494692" y="3534312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楕円 312">
                <a:extLst>
                  <a:ext uri="{FF2B5EF4-FFF2-40B4-BE49-F238E27FC236}">
                    <a16:creationId xmlns:a16="http://schemas.microsoft.com/office/drawing/2014/main" id="{6555AABE-9A08-4FE3-9404-4C56FAA82A4A}"/>
                  </a:ext>
                </a:extLst>
              </p:cNvPr>
              <p:cNvSpPr/>
              <p:nvPr/>
            </p:nvSpPr>
            <p:spPr>
              <a:xfrm>
                <a:off x="1494692" y="381267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楕円 313">
                <a:extLst>
                  <a:ext uri="{FF2B5EF4-FFF2-40B4-BE49-F238E27FC236}">
                    <a16:creationId xmlns:a16="http://schemas.microsoft.com/office/drawing/2014/main" id="{678E7401-AC30-4378-9AAE-5F6CECFBAECF}"/>
                  </a:ext>
                </a:extLst>
              </p:cNvPr>
              <p:cNvSpPr/>
              <p:nvPr/>
            </p:nvSpPr>
            <p:spPr>
              <a:xfrm>
                <a:off x="1494692" y="4091028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楕円 314">
                <a:extLst>
                  <a:ext uri="{FF2B5EF4-FFF2-40B4-BE49-F238E27FC236}">
                    <a16:creationId xmlns:a16="http://schemas.microsoft.com/office/drawing/2014/main" id="{D4E77FF6-4EA0-4E86-AB4E-E2E801A40DCD}"/>
                  </a:ext>
                </a:extLst>
              </p:cNvPr>
              <p:cNvSpPr/>
              <p:nvPr/>
            </p:nvSpPr>
            <p:spPr>
              <a:xfrm>
                <a:off x="1494692" y="4369384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16" name="矢印: 左右 315">
              <a:extLst>
                <a:ext uri="{FF2B5EF4-FFF2-40B4-BE49-F238E27FC236}">
                  <a16:creationId xmlns:a16="http://schemas.microsoft.com/office/drawing/2014/main" id="{336BD3F2-B800-464D-BAFC-5A84CEA722A1}"/>
                </a:ext>
              </a:extLst>
            </p:cNvPr>
            <p:cNvSpPr/>
            <p:nvPr/>
          </p:nvSpPr>
          <p:spPr>
            <a:xfrm>
              <a:off x="4735597" y="3484554"/>
              <a:ext cx="474959" cy="314485"/>
            </a:xfrm>
            <a:prstGeom prst="left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7" name="直線矢印コネクタ 316">
              <a:extLst>
                <a:ext uri="{FF2B5EF4-FFF2-40B4-BE49-F238E27FC236}">
                  <a16:creationId xmlns:a16="http://schemas.microsoft.com/office/drawing/2014/main" id="{59CA1D24-3944-4032-ABD9-BA7A3ED164E9}"/>
                </a:ext>
              </a:extLst>
            </p:cNvPr>
            <p:cNvCxnSpPr>
              <a:cxnSpLocks/>
              <a:stCxn id="46" idx="6"/>
              <a:endCxn id="24" idx="2"/>
            </p:cNvCxnSpPr>
            <p:nvPr/>
          </p:nvCxnSpPr>
          <p:spPr>
            <a:xfrm flipV="1">
              <a:off x="4189719" y="2813538"/>
              <a:ext cx="225119" cy="233364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0" name="直線矢印コネクタ 319">
              <a:extLst>
                <a:ext uri="{FF2B5EF4-FFF2-40B4-BE49-F238E27FC236}">
                  <a16:creationId xmlns:a16="http://schemas.microsoft.com/office/drawing/2014/main" id="{0D1262D1-CD69-468D-85D9-82EFB2C16410}"/>
                </a:ext>
              </a:extLst>
            </p:cNvPr>
            <p:cNvCxnSpPr>
              <a:cxnSpLocks/>
              <a:stCxn id="46" idx="6"/>
              <a:endCxn id="25" idx="2"/>
            </p:cNvCxnSpPr>
            <p:nvPr/>
          </p:nvCxnSpPr>
          <p:spPr>
            <a:xfrm>
              <a:off x="4189719" y="3046902"/>
              <a:ext cx="225119" cy="44994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直線矢印コネクタ 322">
              <a:extLst>
                <a:ext uri="{FF2B5EF4-FFF2-40B4-BE49-F238E27FC236}">
                  <a16:creationId xmlns:a16="http://schemas.microsoft.com/office/drawing/2014/main" id="{67C4C9AC-CACB-46E9-A961-283057233B52}"/>
                </a:ext>
              </a:extLst>
            </p:cNvPr>
            <p:cNvCxnSpPr>
              <a:cxnSpLocks/>
              <a:stCxn id="46" idx="6"/>
              <a:endCxn id="26" idx="2"/>
            </p:cNvCxnSpPr>
            <p:nvPr/>
          </p:nvCxnSpPr>
          <p:spPr>
            <a:xfrm>
              <a:off x="4189719" y="3046902"/>
              <a:ext cx="225119" cy="323352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6" name="直線矢印コネクタ 325">
              <a:extLst>
                <a:ext uri="{FF2B5EF4-FFF2-40B4-BE49-F238E27FC236}">
                  <a16:creationId xmlns:a16="http://schemas.microsoft.com/office/drawing/2014/main" id="{980D838B-E2D3-4F6C-A432-C71AF072AE7B}"/>
                </a:ext>
              </a:extLst>
            </p:cNvPr>
            <p:cNvCxnSpPr>
              <a:cxnSpLocks/>
              <a:stCxn id="46" idx="6"/>
              <a:endCxn id="27" idx="2"/>
            </p:cNvCxnSpPr>
            <p:nvPr/>
          </p:nvCxnSpPr>
          <p:spPr>
            <a:xfrm>
              <a:off x="4189719" y="3046902"/>
              <a:ext cx="225119" cy="601710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直線矢印コネクタ 328">
              <a:extLst>
                <a:ext uri="{FF2B5EF4-FFF2-40B4-BE49-F238E27FC236}">
                  <a16:creationId xmlns:a16="http://schemas.microsoft.com/office/drawing/2014/main" id="{D77DC8F5-C2CA-434A-8708-D34065F1910A}"/>
                </a:ext>
              </a:extLst>
            </p:cNvPr>
            <p:cNvCxnSpPr>
              <a:cxnSpLocks/>
              <a:stCxn id="46" idx="6"/>
              <a:endCxn id="28" idx="2"/>
            </p:cNvCxnSpPr>
            <p:nvPr/>
          </p:nvCxnSpPr>
          <p:spPr>
            <a:xfrm>
              <a:off x="4189719" y="3046902"/>
              <a:ext cx="225119" cy="880068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3" name="直線矢印コネクタ 332">
              <a:extLst>
                <a:ext uri="{FF2B5EF4-FFF2-40B4-BE49-F238E27FC236}">
                  <a16:creationId xmlns:a16="http://schemas.microsoft.com/office/drawing/2014/main" id="{4F7AD9FF-74E4-4FFB-AD12-46D7EB73F944}"/>
                </a:ext>
              </a:extLst>
            </p:cNvPr>
            <p:cNvCxnSpPr>
              <a:cxnSpLocks/>
              <a:stCxn id="46" idx="6"/>
              <a:endCxn id="29" idx="2"/>
            </p:cNvCxnSpPr>
            <p:nvPr/>
          </p:nvCxnSpPr>
          <p:spPr>
            <a:xfrm>
              <a:off x="4189719" y="3046902"/>
              <a:ext cx="225119" cy="1158426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直線矢印コネクタ 335">
              <a:extLst>
                <a:ext uri="{FF2B5EF4-FFF2-40B4-BE49-F238E27FC236}">
                  <a16:creationId xmlns:a16="http://schemas.microsoft.com/office/drawing/2014/main" id="{D97C7D09-39FA-47C4-BC75-A80072C2C256}"/>
                </a:ext>
              </a:extLst>
            </p:cNvPr>
            <p:cNvCxnSpPr>
              <a:cxnSpLocks/>
              <a:stCxn id="46" idx="6"/>
              <a:endCxn id="30" idx="2"/>
            </p:cNvCxnSpPr>
            <p:nvPr/>
          </p:nvCxnSpPr>
          <p:spPr>
            <a:xfrm>
              <a:off x="4189719" y="3046902"/>
              <a:ext cx="225119" cy="1436782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直線矢印コネクタ 338">
              <a:extLst>
                <a:ext uri="{FF2B5EF4-FFF2-40B4-BE49-F238E27FC236}">
                  <a16:creationId xmlns:a16="http://schemas.microsoft.com/office/drawing/2014/main" id="{E016AC4E-D051-4145-AC3A-4CC02A796ABB}"/>
                </a:ext>
              </a:extLst>
            </p:cNvPr>
            <p:cNvCxnSpPr>
              <a:cxnSpLocks/>
              <a:stCxn id="47" idx="6"/>
              <a:endCxn id="24" idx="2"/>
            </p:cNvCxnSpPr>
            <p:nvPr/>
          </p:nvCxnSpPr>
          <p:spPr>
            <a:xfrm flipV="1">
              <a:off x="4189719" y="2813538"/>
              <a:ext cx="225119" cy="534219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3" name="直線矢印コネクタ 342">
              <a:extLst>
                <a:ext uri="{FF2B5EF4-FFF2-40B4-BE49-F238E27FC236}">
                  <a16:creationId xmlns:a16="http://schemas.microsoft.com/office/drawing/2014/main" id="{343B0CD8-09DC-4489-BB66-D7D8315004AE}"/>
                </a:ext>
              </a:extLst>
            </p:cNvPr>
            <p:cNvCxnSpPr>
              <a:cxnSpLocks/>
              <a:stCxn id="47" idx="6"/>
              <a:endCxn id="27" idx="2"/>
            </p:cNvCxnSpPr>
            <p:nvPr/>
          </p:nvCxnSpPr>
          <p:spPr>
            <a:xfrm>
              <a:off x="4189719" y="3347757"/>
              <a:ext cx="225119" cy="300855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直線矢印コネクタ 345">
              <a:extLst>
                <a:ext uri="{FF2B5EF4-FFF2-40B4-BE49-F238E27FC236}">
                  <a16:creationId xmlns:a16="http://schemas.microsoft.com/office/drawing/2014/main" id="{C36875AC-436D-40E1-978F-9DA6C7437761}"/>
                </a:ext>
              </a:extLst>
            </p:cNvPr>
            <p:cNvCxnSpPr>
              <a:cxnSpLocks/>
              <a:stCxn id="47" idx="6"/>
              <a:endCxn id="28" idx="2"/>
            </p:cNvCxnSpPr>
            <p:nvPr/>
          </p:nvCxnSpPr>
          <p:spPr>
            <a:xfrm>
              <a:off x="4189719" y="3347757"/>
              <a:ext cx="225119" cy="579213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直線矢印コネクタ 348">
              <a:extLst>
                <a:ext uri="{FF2B5EF4-FFF2-40B4-BE49-F238E27FC236}">
                  <a16:creationId xmlns:a16="http://schemas.microsoft.com/office/drawing/2014/main" id="{8F65184E-AACB-4536-937A-B9DD9D901009}"/>
                </a:ext>
              </a:extLst>
            </p:cNvPr>
            <p:cNvCxnSpPr>
              <a:cxnSpLocks/>
              <a:stCxn id="47" idx="6"/>
              <a:endCxn id="28" idx="2"/>
            </p:cNvCxnSpPr>
            <p:nvPr/>
          </p:nvCxnSpPr>
          <p:spPr>
            <a:xfrm>
              <a:off x="4189719" y="3347757"/>
              <a:ext cx="225119" cy="579213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2" name="直線矢印コネクタ 351">
              <a:extLst>
                <a:ext uri="{FF2B5EF4-FFF2-40B4-BE49-F238E27FC236}">
                  <a16:creationId xmlns:a16="http://schemas.microsoft.com/office/drawing/2014/main" id="{28FA9F07-ED73-47AD-849A-743F93438C26}"/>
                </a:ext>
              </a:extLst>
            </p:cNvPr>
            <p:cNvCxnSpPr>
              <a:cxnSpLocks/>
              <a:stCxn id="47" idx="6"/>
              <a:endCxn id="29" idx="2"/>
            </p:cNvCxnSpPr>
            <p:nvPr/>
          </p:nvCxnSpPr>
          <p:spPr>
            <a:xfrm>
              <a:off x="4189719" y="3347757"/>
              <a:ext cx="225119" cy="85757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5" name="直線矢印コネクタ 354">
              <a:extLst>
                <a:ext uri="{FF2B5EF4-FFF2-40B4-BE49-F238E27FC236}">
                  <a16:creationId xmlns:a16="http://schemas.microsoft.com/office/drawing/2014/main" id="{1EE2B8FA-D09B-4FF9-96ED-5FA94F102B11}"/>
                </a:ext>
              </a:extLst>
            </p:cNvPr>
            <p:cNvCxnSpPr>
              <a:cxnSpLocks/>
              <a:stCxn id="47" idx="6"/>
              <a:endCxn id="26" idx="2"/>
            </p:cNvCxnSpPr>
            <p:nvPr/>
          </p:nvCxnSpPr>
          <p:spPr>
            <a:xfrm>
              <a:off x="4189719" y="3347757"/>
              <a:ext cx="225119" cy="22497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8" name="直線矢印コネクタ 357">
              <a:extLst>
                <a:ext uri="{FF2B5EF4-FFF2-40B4-BE49-F238E27FC236}">
                  <a16:creationId xmlns:a16="http://schemas.microsoft.com/office/drawing/2014/main" id="{BC38222D-B902-4E9D-A0D4-E77E9549DA8C}"/>
                </a:ext>
              </a:extLst>
            </p:cNvPr>
            <p:cNvCxnSpPr>
              <a:cxnSpLocks/>
              <a:stCxn id="47" idx="6"/>
              <a:endCxn id="30" idx="2"/>
            </p:cNvCxnSpPr>
            <p:nvPr/>
          </p:nvCxnSpPr>
          <p:spPr>
            <a:xfrm>
              <a:off x="4189719" y="3347757"/>
              <a:ext cx="225119" cy="1135927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1" name="直線矢印コネクタ 360">
              <a:extLst>
                <a:ext uri="{FF2B5EF4-FFF2-40B4-BE49-F238E27FC236}">
                  <a16:creationId xmlns:a16="http://schemas.microsoft.com/office/drawing/2014/main" id="{75F8788E-D76E-44C2-85F2-9EBD8ACBB296}"/>
                </a:ext>
              </a:extLst>
            </p:cNvPr>
            <p:cNvCxnSpPr>
              <a:cxnSpLocks/>
              <a:stCxn id="47" idx="5"/>
              <a:endCxn id="25" idx="2"/>
            </p:cNvCxnSpPr>
            <p:nvPr/>
          </p:nvCxnSpPr>
          <p:spPr>
            <a:xfrm flipV="1">
              <a:off x="4156241" y="3091896"/>
              <a:ext cx="258597" cy="336683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4" name="直線矢印コネクタ 363">
              <a:extLst>
                <a:ext uri="{FF2B5EF4-FFF2-40B4-BE49-F238E27FC236}">
                  <a16:creationId xmlns:a16="http://schemas.microsoft.com/office/drawing/2014/main" id="{946A448C-FA19-47CF-ADEE-B258E39722F6}"/>
                </a:ext>
              </a:extLst>
            </p:cNvPr>
            <p:cNvCxnSpPr>
              <a:cxnSpLocks/>
              <a:stCxn id="48" idx="6"/>
              <a:endCxn id="24" idx="2"/>
            </p:cNvCxnSpPr>
            <p:nvPr/>
          </p:nvCxnSpPr>
          <p:spPr>
            <a:xfrm flipV="1">
              <a:off x="4189719" y="2813538"/>
              <a:ext cx="225119" cy="835074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7" name="直線矢印コネクタ 366">
              <a:extLst>
                <a:ext uri="{FF2B5EF4-FFF2-40B4-BE49-F238E27FC236}">
                  <a16:creationId xmlns:a16="http://schemas.microsoft.com/office/drawing/2014/main" id="{CB5F8FD0-43C4-42D4-B313-A0CA964B0E24}"/>
                </a:ext>
              </a:extLst>
            </p:cNvPr>
            <p:cNvCxnSpPr>
              <a:cxnSpLocks/>
              <a:stCxn id="48" idx="6"/>
              <a:endCxn id="25" idx="2"/>
            </p:cNvCxnSpPr>
            <p:nvPr/>
          </p:nvCxnSpPr>
          <p:spPr>
            <a:xfrm flipV="1">
              <a:off x="4189719" y="3091896"/>
              <a:ext cx="225119" cy="556716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0" name="直線矢印コネクタ 369">
              <a:extLst>
                <a:ext uri="{FF2B5EF4-FFF2-40B4-BE49-F238E27FC236}">
                  <a16:creationId xmlns:a16="http://schemas.microsoft.com/office/drawing/2014/main" id="{0F9B47B0-B75A-4BD3-9C96-9FB1866852C5}"/>
                </a:ext>
              </a:extLst>
            </p:cNvPr>
            <p:cNvCxnSpPr>
              <a:cxnSpLocks/>
              <a:stCxn id="48" idx="6"/>
              <a:endCxn id="26" idx="2"/>
            </p:cNvCxnSpPr>
            <p:nvPr/>
          </p:nvCxnSpPr>
          <p:spPr>
            <a:xfrm flipV="1">
              <a:off x="4189719" y="3370254"/>
              <a:ext cx="225119" cy="278358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3" name="直線矢印コネクタ 372">
              <a:extLst>
                <a:ext uri="{FF2B5EF4-FFF2-40B4-BE49-F238E27FC236}">
                  <a16:creationId xmlns:a16="http://schemas.microsoft.com/office/drawing/2014/main" id="{2C6719C4-9EE9-45F7-9366-64B7FFE8D945}"/>
                </a:ext>
              </a:extLst>
            </p:cNvPr>
            <p:cNvCxnSpPr>
              <a:cxnSpLocks/>
              <a:stCxn id="48" idx="6"/>
              <a:endCxn id="27" idx="2"/>
            </p:cNvCxnSpPr>
            <p:nvPr/>
          </p:nvCxnSpPr>
          <p:spPr>
            <a:xfrm>
              <a:off x="4189719" y="3648612"/>
              <a:ext cx="225119" cy="0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6" name="直線矢印コネクタ 375">
              <a:extLst>
                <a:ext uri="{FF2B5EF4-FFF2-40B4-BE49-F238E27FC236}">
                  <a16:creationId xmlns:a16="http://schemas.microsoft.com/office/drawing/2014/main" id="{FA17D360-6D3B-45AD-B2CC-07868F9D9332}"/>
                </a:ext>
              </a:extLst>
            </p:cNvPr>
            <p:cNvCxnSpPr>
              <a:cxnSpLocks/>
              <a:stCxn id="48" idx="6"/>
              <a:endCxn id="28" idx="2"/>
            </p:cNvCxnSpPr>
            <p:nvPr/>
          </p:nvCxnSpPr>
          <p:spPr>
            <a:xfrm>
              <a:off x="4189719" y="3648612"/>
              <a:ext cx="225119" cy="278358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9" name="直線矢印コネクタ 378">
              <a:extLst>
                <a:ext uri="{FF2B5EF4-FFF2-40B4-BE49-F238E27FC236}">
                  <a16:creationId xmlns:a16="http://schemas.microsoft.com/office/drawing/2014/main" id="{F03EDFA9-8B18-418A-86D7-41D05D419E6A}"/>
                </a:ext>
              </a:extLst>
            </p:cNvPr>
            <p:cNvCxnSpPr>
              <a:cxnSpLocks/>
              <a:stCxn id="48" idx="6"/>
              <a:endCxn id="29" idx="2"/>
            </p:cNvCxnSpPr>
            <p:nvPr/>
          </p:nvCxnSpPr>
          <p:spPr>
            <a:xfrm>
              <a:off x="4189719" y="3648612"/>
              <a:ext cx="225119" cy="556716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2" name="直線矢印コネクタ 381">
              <a:extLst>
                <a:ext uri="{FF2B5EF4-FFF2-40B4-BE49-F238E27FC236}">
                  <a16:creationId xmlns:a16="http://schemas.microsoft.com/office/drawing/2014/main" id="{6C78284C-71EB-411C-9F24-5C2A9F474FBE}"/>
                </a:ext>
              </a:extLst>
            </p:cNvPr>
            <p:cNvCxnSpPr>
              <a:cxnSpLocks/>
              <a:stCxn id="48" idx="6"/>
              <a:endCxn id="29" idx="2"/>
            </p:cNvCxnSpPr>
            <p:nvPr/>
          </p:nvCxnSpPr>
          <p:spPr>
            <a:xfrm>
              <a:off x="4189719" y="3648612"/>
              <a:ext cx="225119" cy="556716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5" name="直線矢印コネクタ 384">
              <a:extLst>
                <a:ext uri="{FF2B5EF4-FFF2-40B4-BE49-F238E27FC236}">
                  <a16:creationId xmlns:a16="http://schemas.microsoft.com/office/drawing/2014/main" id="{4FE1D2EC-69E6-47AA-B755-4211B47E0DD9}"/>
                </a:ext>
              </a:extLst>
            </p:cNvPr>
            <p:cNvCxnSpPr>
              <a:cxnSpLocks/>
              <a:stCxn id="48" idx="6"/>
              <a:endCxn id="30" idx="2"/>
            </p:cNvCxnSpPr>
            <p:nvPr/>
          </p:nvCxnSpPr>
          <p:spPr>
            <a:xfrm>
              <a:off x="4189719" y="3648612"/>
              <a:ext cx="225119" cy="835072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8" name="直線矢印コネクタ 387">
              <a:extLst>
                <a:ext uri="{FF2B5EF4-FFF2-40B4-BE49-F238E27FC236}">
                  <a16:creationId xmlns:a16="http://schemas.microsoft.com/office/drawing/2014/main" id="{5B4E79C2-290C-475D-9D05-8E4AED07554F}"/>
                </a:ext>
              </a:extLst>
            </p:cNvPr>
            <p:cNvCxnSpPr>
              <a:cxnSpLocks/>
              <a:stCxn id="49" idx="6"/>
              <a:endCxn id="24" idx="2"/>
            </p:cNvCxnSpPr>
            <p:nvPr/>
          </p:nvCxnSpPr>
          <p:spPr>
            <a:xfrm flipV="1">
              <a:off x="4189719" y="2813538"/>
              <a:ext cx="225119" cy="1135929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1" name="直線矢印コネクタ 390">
              <a:extLst>
                <a:ext uri="{FF2B5EF4-FFF2-40B4-BE49-F238E27FC236}">
                  <a16:creationId xmlns:a16="http://schemas.microsoft.com/office/drawing/2014/main" id="{159D182E-A129-4F7C-A967-B10356378B77}"/>
                </a:ext>
              </a:extLst>
            </p:cNvPr>
            <p:cNvCxnSpPr>
              <a:cxnSpLocks/>
              <a:stCxn id="49" idx="6"/>
              <a:endCxn id="25" idx="2"/>
            </p:cNvCxnSpPr>
            <p:nvPr/>
          </p:nvCxnSpPr>
          <p:spPr>
            <a:xfrm flipV="1">
              <a:off x="4189719" y="3091896"/>
              <a:ext cx="225119" cy="85757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4" name="直線矢印コネクタ 393">
              <a:extLst>
                <a:ext uri="{FF2B5EF4-FFF2-40B4-BE49-F238E27FC236}">
                  <a16:creationId xmlns:a16="http://schemas.microsoft.com/office/drawing/2014/main" id="{1F88B387-D79E-4857-AF2A-E965BBC75D2D}"/>
                </a:ext>
              </a:extLst>
            </p:cNvPr>
            <p:cNvCxnSpPr>
              <a:cxnSpLocks/>
              <a:stCxn id="49" idx="6"/>
              <a:endCxn id="26" idx="2"/>
            </p:cNvCxnSpPr>
            <p:nvPr/>
          </p:nvCxnSpPr>
          <p:spPr>
            <a:xfrm flipV="1">
              <a:off x="4189719" y="3370254"/>
              <a:ext cx="225119" cy="579213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7" name="直線矢印コネクタ 396">
              <a:extLst>
                <a:ext uri="{FF2B5EF4-FFF2-40B4-BE49-F238E27FC236}">
                  <a16:creationId xmlns:a16="http://schemas.microsoft.com/office/drawing/2014/main" id="{C7661D5D-F591-4C3F-B856-5B00F9AC24F2}"/>
                </a:ext>
              </a:extLst>
            </p:cNvPr>
            <p:cNvCxnSpPr>
              <a:cxnSpLocks/>
              <a:stCxn id="49" idx="6"/>
              <a:endCxn id="27" idx="2"/>
            </p:cNvCxnSpPr>
            <p:nvPr/>
          </p:nvCxnSpPr>
          <p:spPr>
            <a:xfrm flipV="1">
              <a:off x="4189719" y="3648612"/>
              <a:ext cx="225119" cy="300855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0" name="直線矢印コネクタ 399">
              <a:extLst>
                <a:ext uri="{FF2B5EF4-FFF2-40B4-BE49-F238E27FC236}">
                  <a16:creationId xmlns:a16="http://schemas.microsoft.com/office/drawing/2014/main" id="{044029BC-AD07-45E4-9CE3-B83291880186}"/>
                </a:ext>
              </a:extLst>
            </p:cNvPr>
            <p:cNvCxnSpPr>
              <a:cxnSpLocks/>
              <a:stCxn id="49" idx="6"/>
              <a:endCxn id="28" idx="2"/>
            </p:cNvCxnSpPr>
            <p:nvPr/>
          </p:nvCxnSpPr>
          <p:spPr>
            <a:xfrm flipV="1">
              <a:off x="4189719" y="3926970"/>
              <a:ext cx="225119" cy="22497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3" name="直線矢印コネクタ 402">
              <a:extLst>
                <a:ext uri="{FF2B5EF4-FFF2-40B4-BE49-F238E27FC236}">
                  <a16:creationId xmlns:a16="http://schemas.microsoft.com/office/drawing/2014/main" id="{CC255C12-4E54-44A0-9C6B-0AD5DE5634A4}"/>
                </a:ext>
              </a:extLst>
            </p:cNvPr>
            <p:cNvCxnSpPr>
              <a:cxnSpLocks/>
              <a:stCxn id="49" idx="6"/>
              <a:endCxn id="29" idx="2"/>
            </p:cNvCxnSpPr>
            <p:nvPr/>
          </p:nvCxnSpPr>
          <p:spPr>
            <a:xfrm>
              <a:off x="4189719" y="3949467"/>
              <a:ext cx="225119" cy="25586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6" name="直線矢印コネクタ 405">
              <a:extLst>
                <a:ext uri="{FF2B5EF4-FFF2-40B4-BE49-F238E27FC236}">
                  <a16:creationId xmlns:a16="http://schemas.microsoft.com/office/drawing/2014/main" id="{36E08360-7A72-4314-B9D8-AD418AE2435F}"/>
                </a:ext>
              </a:extLst>
            </p:cNvPr>
            <p:cNvCxnSpPr>
              <a:cxnSpLocks/>
              <a:stCxn id="49" idx="6"/>
              <a:endCxn id="30" idx="2"/>
            </p:cNvCxnSpPr>
            <p:nvPr/>
          </p:nvCxnSpPr>
          <p:spPr>
            <a:xfrm>
              <a:off x="4189719" y="3949467"/>
              <a:ext cx="225119" cy="534217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9" name="直線矢印コネクタ 408">
              <a:extLst>
                <a:ext uri="{FF2B5EF4-FFF2-40B4-BE49-F238E27FC236}">
                  <a16:creationId xmlns:a16="http://schemas.microsoft.com/office/drawing/2014/main" id="{E2648417-FA60-4651-A67B-D8993471EAF9}"/>
                </a:ext>
              </a:extLst>
            </p:cNvPr>
            <p:cNvCxnSpPr>
              <a:cxnSpLocks/>
              <a:stCxn id="50" idx="6"/>
              <a:endCxn id="24" idx="2"/>
            </p:cNvCxnSpPr>
            <p:nvPr/>
          </p:nvCxnSpPr>
          <p:spPr>
            <a:xfrm flipV="1">
              <a:off x="4189719" y="2813538"/>
              <a:ext cx="225119" cy="1436783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2" name="直線矢印コネクタ 411">
              <a:extLst>
                <a:ext uri="{FF2B5EF4-FFF2-40B4-BE49-F238E27FC236}">
                  <a16:creationId xmlns:a16="http://schemas.microsoft.com/office/drawing/2014/main" id="{DB7E831C-0AC9-4831-9975-E047F596CE56}"/>
                </a:ext>
              </a:extLst>
            </p:cNvPr>
            <p:cNvCxnSpPr>
              <a:cxnSpLocks/>
              <a:stCxn id="50" idx="6"/>
              <a:endCxn id="25" idx="2"/>
            </p:cNvCxnSpPr>
            <p:nvPr/>
          </p:nvCxnSpPr>
          <p:spPr>
            <a:xfrm flipV="1">
              <a:off x="4189719" y="3091896"/>
              <a:ext cx="225119" cy="1158425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5" name="直線矢印コネクタ 414">
              <a:extLst>
                <a:ext uri="{FF2B5EF4-FFF2-40B4-BE49-F238E27FC236}">
                  <a16:creationId xmlns:a16="http://schemas.microsoft.com/office/drawing/2014/main" id="{2BBAD05D-B506-4E95-A8E8-F9F9D54F278E}"/>
                </a:ext>
              </a:extLst>
            </p:cNvPr>
            <p:cNvCxnSpPr>
              <a:cxnSpLocks/>
              <a:stCxn id="50" idx="6"/>
              <a:endCxn id="26" idx="2"/>
            </p:cNvCxnSpPr>
            <p:nvPr/>
          </p:nvCxnSpPr>
          <p:spPr>
            <a:xfrm flipV="1">
              <a:off x="4189719" y="3370254"/>
              <a:ext cx="225119" cy="880067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8" name="直線矢印コネクタ 417">
              <a:extLst>
                <a:ext uri="{FF2B5EF4-FFF2-40B4-BE49-F238E27FC236}">
                  <a16:creationId xmlns:a16="http://schemas.microsoft.com/office/drawing/2014/main" id="{233B854D-6A1B-4070-920B-530A9ABB5322}"/>
                </a:ext>
              </a:extLst>
            </p:cNvPr>
            <p:cNvCxnSpPr>
              <a:cxnSpLocks/>
              <a:stCxn id="50" idx="6"/>
              <a:endCxn id="27" idx="2"/>
            </p:cNvCxnSpPr>
            <p:nvPr/>
          </p:nvCxnSpPr>
          <p:spPr>
            <a:xfrm flipV="1">
              <a:off x="4189719" y="3648612"/>
              <a:ext cx="225119" cy="601709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1" name="直線矢印コネクタ 420">
              <a:extLst>
                <a:ext uri="{FF2B5EF4-FFF2-40B4-BE49-F238E27FC236}">
                  <a16:creationId xmlns:a16="http://schemas.microsoft.com/office/drawing/2014/main" id="{4BBAAF31-229D-48C8-A0EF-A8A5FBCFB8A1}"/>
                </a:ext>
              </a:extLst>
            </p:cNvPr>
            <p:cNvCxnSpPr>
              <a:cxnSpLocks/>
              <a:stCxn id="50" idx="6"/>
              <a:endCxn id="28" idx="2"/>
            </p:cNvCxnSpPr>
            <p:nvPr/>
          </p:nvCxnSpPr>
          <p:spPr>
            <a:xfrm flipV="1">
              <a:off x="4189719" y="3926970"/>
              <a:ext cx="225119" cy="323351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4" name="直線矢印コネクタ 423">
              <a:extLst>
                <a:ext uri="{FF2B5EF4-FFF2-40B4-BE49-F238E27FC236}">
                  <a16:creationId xmlns:a16="http://schemas.microsoft.com/office/drawing/2014/main" id="{0868CD21-4684-43B7-A0E7-749AF1EECB8E}"/>
                </a:ext>
              </a:extLst>
            </p:cNvPr>
            <p:cNvCxnSpPr>
              <a:cxnSpLocks/>
              <a:stCxn id="50" idx="6"/>
              <a:endCxn id="29" idx="2"/>
            </p:cNvCxnSpPr>
            <p:nvPr/>
          </p:nvCxnSpPr>
          <p:spPr>
            <a:xfrm flipV="1">
              <a:off x="4189719" y="4205328"/>
              <a:ext cx="225119" cy="44993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7" name="直線矢印コネクタ 426">
              <a:extLst>
                <a:ext uri="{FF2B5EF4-FFF2-40B4-BE49-F238E27FC236}">
                  <a16:creationId xmlns:a16="http://schemas.microsoft.com/office/drawing/2014/main" id="{D128BF50-4E62-4CFC-9151-80440A85C634}"/>
                </a:ext>
              </a:extLst>
            </p:cNvPr>
            <p:cNvCxnSpPr>
              <a:cxnSpLocks/>
              <a:stCxn id="50" idx="6"/>
              <a:endCxn id="30" idx="2"/>
            </p:cNvCxnSpPr>
            <p:nvPr/>
          </p:nvCxnSpPr>
          <p:spPr>
            <a:xfrm>
              <a:off x="4189719" y="4250321"/>
              <a:ext cx="225119" cy="233363"/>
            </a:xfrm>
            <a:prstGeom prst="straightConnector1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0" name="テキスト ボックス 429">
              <a:extLst>
                <a:ext uri="{FF2B5EF4-FFF2-40B4-BE49-F238E27FC236}">
                  <a16:creationId xmlns:a16="http://schemas.microsoft.com/office/drawing/2014/main" id="{488A002A-15E6-4A94-8D2E-93ED74E38480}"/>
                </a:ext>
              </a:extLst>
            </p:cNvPr>
            <p:cNvSpPr txBox="1"/>
            <p:nvPr/>
          </p:nvSpPr>
          <p:spPr>
            <a:xfrm>
              <a:off x="1544796" y="2286884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input</a:t>
              </a:r>
              <a:endParaRPr kumimoji="1" lang="ja-JP" altLang="en-US" sz="1400" dirty="0"/>
            </a:p>
          </p:txBody>
        </p:sp>
        <p:sp>
          <p:nvSpPr>
            <p:cNvPr id="431" name="テキスト ボックス 430">
              <a:extLst>
                <a:ext uri="{FF2B5EF4-FFF2-40B4-BE49-F238E27FC236}">
                  <a16:creationId xmlns:a16="http://schemas.microsoft.com/office/drawing/2014/main" id="{5AAAF4E4-DB83-401C-AE60-497560E8C59C}"/>
                </a:ext>
              </a:extLst>
            </p:cNvPr>
            <p:cNvSpPr txBox="1"/>
            <p:nvPr/>
          </p:nvSpPr>
          <p:spPr>
            <a:xfrm>
              <a:off x="4194260" y="2291114"/>
              <a:ext cx="7200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output</a:t>
              </a:r>
              <a:endParaRPr kumimoji="1" lang="ja-JP" altLang="en-US" sz="1400" dirty="0"/>
            </a:p>
          </p:txBody>
        </p:sp>
        <p:sp>
          <p:nvSpPr>
            <p:cNvPr id="432" name="テキスト ボックス 431">
              <a:extLst>
                <a:ext uri="{FF2B5EF4-FFF2-40B4-BE49-F238E27FC236}">
                  <a16:creationId xmlns:a16="http://schemas.microsoft.com/office/drawing/2014/main" id="{DC4437E3-5A4A-43E7-A7E7-B81EDF363052}"/>
                </a:ext>
              </a:extLst>
            </p:cNvPr>
            <p:cNvSpPr txBox="1"/>
            <p:nvPr/>
          </p:nvSpPr>
          <p:spPr>
            <a:xfrm>
              <a:off x="5143751" y="2291114"/>
              <a:ext cx="658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target</a:t>
              </a:r>
              <a:endParaRPr kumimoji="1" lang="ja-JP" altLang="en-US" sz="1400" dirty="0"/>
            </a:p>
          </p:txBody>
        </p:sp>
        <p:sp>
          <p:nvSpPr>
            <p:cNvPr id="433" name="テキスト ボックス 432">
              <a:extLst>
                <a:ext uri="{FF2B5EF4-FFF2-40B4-BE49-F238E27FC236}">
                  <a16:creationId xmlns:a16="http://schemas.microsoft.com/office/drawing/2014/main" id="{8225D423-3D0E-43DD-814E-94FAFA00095B}"/>
                </a:ext>
              </a:extLst>
            </p:cNvPr>
            <p:cNvSpPr txBox="1"/>
            <p:nvPr/>
          </p:nvSpPr>
          <p:spPr>
            <a:xfrm>
              <a:off x="2864423" y="2275870"/>
              <a:ext cx="6343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/>
                <a:t>latent</a:t>
              </a:r>
              <a:br>
                <a:rPr kumimoji="1" lang="en-US" altLang="ja-JP" sz="1400" dirty="0"/>
              </a:br>
              <a:r>
                <a:rPr kumimoji="1" lang="en-US" altLang="ja-JP" sz="1400" dirty="0"/>
                <a:t>space</a:t>
              </a:r>
              <a:endParaRPr kumimoji="1" lang="ja-JP" altLang="en-US" sz="1400" dirty="0"/>
            </a:p>
          </p:txBody>
        </p:sp>
        <p:sp>
          <p:nvSpPr>
            <p:cNvPr id="434" name="テキスト ボックス 433">
              <a:extLst>
                <a:ext uri="{FF2B5EF4-FFF2-40B4-BE49-F238E27FC236}">
                  <a16:creationId xmlns:a16="http://schemas.microsoft.com/office/drawing/2014/main" id="{63B3670C-6414-4C16-B3CE-0C170CA054FF}"/>
                </a:ext>
              </a:extLst>
            </p:cNvPr>
            <p:cNvSpPr txBox="1"/>
            <p:nvPr/>
          </p:nvSpPr>
          <p:spPr>
            <a:xfrm>
              <a:off x="1881983" y="4568701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encoder</a:t>
              </a:r>
              <a:endParaRPr kumimoji="1" lang="ja-JP" altLang="en-US" sz="1400" dirty="0"/>
            </a:p>
          </p:txBody>
        </p:sp>
        <p:sp>
          <p:nvSpPr>
            <p:cNvPr id="435" name="テキスト ボックス 434">
              <a:extLst>
                <a:ext uri="{FF2B5EF4-FFF2-40B4-BE49-F238E27FC236}">
                  <a16:creationId xmlns:a16="http://schemas.microsoft.com/office/drawing/2014/main" id="{F4022520-6342-4171-96B6-EB9F1E95D7E0}"/>
                </a:ext>
              </a:extLst>
            </p:cNvPr>
            <p:cNvSpPr txBox="1"/>
            <p:nvPr/>
          </p:nvSpPr>
          <p:spPr>
            <a:xfrm>
              <a:off x="3574508" y="4568701"/>
              <a:ext cx="837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decoder</a:t>
              </a:r>
              <a:endParaRPr kumimoji="1" lang="ja-JP" altLang="en-US" sz="1400" dirty="0"/>
            </a:p>
          </p:txBody>
        </p:sp>
        <p:sp>
          <p:nvSpPr>
            <p:cNvPr id="436" name="テキスト ボックス 435">
              <a:extLst>
                <a:ext uri="{FF2B5EF4-FFF2-40B4-BE49-F238E27FC236}">
                  <a16:creationId xmlns:a16="http://schemas.microsoft.com/office/drawing/2014/main" id="{33DB98CA-5082-4C84-9D31-6AFE358FE90D}"/>
                </a:ext>
              </a:extLst>
            </p:cNvPr>
            <p:cNvSpPr txBox="1"/>
            <p:nvPr/>
          </p:nvSpPr>
          <p:spPr>
            <a:xfrm>
              <a:off x="1108772" y="3884279"/>
              <a:ext cx="675322" cy="560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b="1" dirty="0"/>
                <a:t>add</a:t>
              </a:r>
              <a:br>
                <a:rPr kumimoji="1" lang="en-US" altLang="ja-JP" sz="1400" b="1" dirty="0"/>
              </a:br>
              <a:r>
                <a:rPr kumimoji="1" lang="en-US" altLang="ja-JP" sz="1400" b="1" dirty="0"/>
                <a:t>noise</a:t>
              </a:r>
              <a:endParaRPr kumimoji="1" lang="ja-JP" altLang="en-US" sz="1400" b="1" dirty="0"/>
            </a:p>
          </p:txBody>
        </p:sp>
        <p:sp>
          <p:nvSpPr>
            <p:cNvPr id="188" name="テキスト ボックス 187">
              <a:extLst>
                <a:ext uri="{FF2B5EF4-FFF2-40B4-BE49-F238E27FC236}">
                  <a16:creationId xmlns:a16="http://schemas.microsoft.com/office/drawing/2014/main" id="{C47795F8-412F-4148-8A4F-04696E8A7F5F}"/>
                </a:ext>
              </a:extLst>
            </p:cNvPr>
            <p:cNvSpPr txBox="1"/>
            <p:nvPr/>
          </p:nvSpPr>
          <p:spPr>
            <a:xfrm>
              <a:off x="719181" y="2291114"/>
              <a:ext cx="658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target</a:t>
              </a:r>
              <a:endParaRPr kumimoji="1" lang="ja-JP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493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583B8A-13DF-4DFF-BAD1-5FEA9CE0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Yusuke UCHIYAMA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B55ECD-A4A3-4094-A739-2C96712E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BE9BC75-C17A-4CD1-A145-98180425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model: signal estimation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DAB201-B7E4-4B7E-899E-C32048C86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713" y="5004768"/>
            <a:ext cx="8741380" cy="1619055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kumimoji="1" lang="en-US" altLang="ja-JP" sz="1800" dirty="0"/>
              <a:t>Extend the denoising autoencoder with:</a:t>
            </a:r>
          </a:p>
          <a:p>
            <a:pPr>
              <a:spcBef>
                <a:spcPts val="300"/>
              </a:spcBef>
            </a:pPr>
            <a:r>
              <a:rPr kumimoji="1" lang="en-US" altLang="ja-JP" sz="1800" dirty="0">
                <a:latin typeface="+mj-lt"/>
              </a:rPr>
              <a:t>1D convolutional network</a:t>
            </a:r>
          </a:p>
          <a:p>
            <a:pPr>
              <a:spcBef>
                <a:spcPts val="300"/>
              </a:spcBef>
            </a:pPr>
            <a:r>
              <a:rPr kumimoji="1" lang="en-US" altLang="ja-JP" sz="1800" dirty="0">
                <a:latin typeface="+mj-lt"/>
              </a:rPr>
              <a:t>‘</a:t>
            </a:r>
            <a:r>
              <a:rPr kumimoji="1" lang="en-US" altLang="ja-JP" sz="1800" dirty="0" err="1">
                <a:solidFill>
                  <a:schemeClr val="accent2">
                    <a:lumMod val="75000"/>
                  </a:schemeClr>
                </a:solidFill>
              </a:rPr>
              <a:t>UNet</a:t>
            </a:r>
            <a:r>
              <a:rPr kumimoji="1" lang="en-US" altLang="ja-JP" sz="1800" dirty="0">
                <a:latin typeface="+mj-lt"/>
              </a:rPr>
              <a:t>’-like structure with skip connections</a:t>
            </a:r>
          </a:p>
          <a:p>
            <a:pPr>
              <a:spcBef>
                <a:spcPts val="300"/>
              </a:spcBef>
            </a:pPr>
            <a:r>
              <a:rPr kumimoji="1" lang="en-US" altLang="ja-JP" sz="1800" dirty="0">
                <a:latin typeface="+mj-lt"/>
              </a:rPr>
              <a:t>2-channel input with 2-end waveforms from a wire</a:t>
            </a:r>
          </a:p>
          <a:p>
            <a:pPr>
              <a:spcBef>
                <a:spcPts val="300"/>
              </a:spcBef>
            </a:pPr>
            <a:r>
              <a:rPr lang="en-US" altLang="ja-JP" sz="1800" dirty="0">
                <a:latin typeface="+mj-lt"/>
              </a:rPr>
              <a:t>Use ‘mean squared logarithmic error (</a:t>
            </a:r>
            <a:r>
              <a:rPr lang="en-US" altLang="ja-JP" sz="1800" dirty="0" err="1">
                <a:solidFill>
                  <a:schemeClr val="accent2">
                    <a:lumMod val="75000"/>
                  </a:schemeClr>
                </a:solidFill>
              </a:rPr>
              <a:t>msle</a:t>
            </a:r>
            <a:r>
              <a:rPr lang="en-US" altLang="ja-JP" sz="1800" dirty="0">
                <a:latin typeface="+mj-lt"/>
              </a:rPr>
              <a:t>)’ loss function.</a:t>
            </a:r>
          </a:p>
          <a:p>
            <a:pPr lvl="1">
              <a:spcBef>
                <a:spcPts val="300"/>
              </a:spcBef>
            </a:pPr>
            <a:r>
              <a:rPr kumimoji="1" lang="en-US" altLang="ja-JP" sz="1400" dirty="0">
                <a:latin typeface="+mj-lt"/>
              </a:rPr>
              <a:t>with 1 mV offset to avoid 0-division.</a:t>
            </a:r>
            <a:endParaRPr kumimoji="1" lang="ja-JP" altLang="en-US" sz="1400" dirty="0">
              <a:latin typeface="+mj-lt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19AAC4-D768-42AC-9B52-C0746B876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371A4B72-48EA-4E3F-AA2D-3DBB61FD011F}"/>
              </a:ext>
            </a:extLst>
          </p:cNvPr>
          <p:cNvSpPr/>
          <p:nvPr/>
        </p:nvSpPr>
        <p:spPr>
          <a:xfrm>
            <a:off x="1595281" y="1078612"/>
            <a:ext cx="2281286" cy="744718"/>
          </a:xfrm>
          <a:custGeom>
            <a:avLst/>
            <a:gdLst>
              <a:gd name="connsiteX0" fmla="*/ 0 w 3365369"/>
              <a:gd name="connsiteY0" fmla="*/ 914400 h 1065229"/>
              <a:gd name="connsiteX1" fmla="*/ 113121 w 3365369"/>
              <a:gd name="connsiteY1" fmla="*/ 754144 h 1065229"/>
              <a:gd name="connsiteX2" fmla="*/ 197963 w 3365369"/>
              <a:gd name="connsiteY2" fmla="*/ 876693 h 1065229"/>
              <a:gd name="connsiteX3" fmla="*/ 254523 w 3365369"/>
              <a:gd name="connsiteY3" fmla="*/ 707010 h 1065229"/>
              <a:gd name="connsiteX4" fmla="*/ 311084 w 3365369"/>
              <a:gd name="connsiteY4" fmla="*/ 970961 h 1065229"/>
              <a:gd name="connsiteX5" fmla="*/ 433633 w 3365369"/>
              <a:gd name="connsiteY5" fmla="*/ 669303 h 1065229"/>
              <a:gd name="connsiteX6" fmla="*/ 509047 w 3365369"/>
              <a:gd name="connsiteY6" fmla="*/ 989815 h 1065229"/>
              <a:gd name="connsiteX7" fmla="*/ 603315 w 3365369"/>
              <a:gd name="connsiteY7" fmla="*/ 725864 h 1065229"/>
              <a:gd name="connsiteX8" fmla="*/ 612742 w 3365369"/>
              <a:gd name="connsiteY8" fmla="*/ 886120 h 1065229"/>
              <a:gd name="connsiteX9" fmla="*/ 678730 w 3365369"/>
              <a:gd name="connsiteY9" fmla="*/ 782425 h 1065229"/>
              <a:gd name="connsiteX10" fmla="*/ 848412 w 3365369"/>
              <a:gd name="connsiteY10" fmla="*/ 1065229 h 1065229"/>
              <a:gd name="connsiteX11" fmla="*/ 782424 w 3365369"/>
              <a:gd name="connsiteY11" fmla="*/ 754144 h 1065229"/>
              <a:gd name="connsiteX12" fmla="*/ 952107 w 3365369"/>
              <a:gd name="connsiteY12" fmla="*/ 933254 h 1065229"/>
              <a:gd name="connsiteX13" fmla="*/ 1036948 w 3365369"/>
              <a:gd name="connsiteY13" fmla="*/ 744718 h 1065229"/>
              <a:gd name="connsiteX14" fmla="*/ 1131216 w 3365369"/>
              <a:gd name="connsiteY14" fmla="*/ 952107 h 1065229"/>
              <a:gd name="connsiteX15" fmla="*/ 1216057 w 3365369"/>
              <a:gd name="connsiteY15" fmla="*/ 0 h 1065229"/>
              <a:gd name="connsiteX16" fmla="*/ 1329179 w 3365369"/>
              <a:gd name="connsiteY16" fmla="*/ 725864 h 1065229"/>
              <a:gd name="connsiteX17" fmla="*/ 1432874 w 3365369"/>
              <a:gd name="connsiteY17" fmla="*/ 895546 h 1065229"/>
              <a:gd name="connsiteX18" fmla="*/ 1517715 w 3365369"/>
              <a:gd name="connsiteY18" fmla="*/ 716437 h 1065229"/>
              <a:gd name="connsiteX19" fmla="*/ 1545996 w 3365369"/>
              <a:gd name="connsiteY19" fmla="*/ 923827 h 1065229"/>
              <a:gd name="connsiteX20" fmla="*/ 1602556 w 3365369"/>
              <a:gd name="connsiteY20" fmla="*/ 1065229 h 1065229"/>
              <a:gd name="connsiteX21" fmla="*/ 1668544 w 3365369"/>
              <a:gd name="connsiteY21" fmla="*/ 810705 h 1065229"/>
              <a:gd name="connsiteX22" fmla="*/ 1725105 w 3365369"/>
              <a:gd name="connsiteY22" fmla="*/ 942681 h 1065229"/>
              <a:gd name="connsiteX23" fmla="*/ 1791092 w 3365369"/>
              <a:gd name="connsiteY23" fmla="*/ 725864 h 1065229"/>
              <a:gd name="connsiteX24" fmla="*/ 1904214 w 3365369"/>
              <a:gd name="connsiteY24" fmla="*/ 952107 h 1065229"/>
              <a:gd name="connsiteX25" fmla="*/ 1979629 w 3365369"/>
              <a:gd name="connsiteY25" fmla="*/ 791852 h 1065229"/>
              <a:gd name="connsiteX26" fmla="*/ 2055043 w 3365369"/>
              <a:gd name="connsiteY26" fmla="*/ 933254 h 1065229"/>
              <a:gd name="connsiteX27" fmla="*/ 2111604 w 3365369"/>
              <a:gd name="connsiteY27" fmla="*/ 810705 h 1065229"/>
              <a:gd name="connsiteX28" fmla="*/ 2139884 w 3365369"/>
              <a:gd name="connsiteY28" fmla="*/ 876693 h 1065229"/>
              <a:gd name="connsiteX29" fmla="*/ 2139884 w 3365369"/>
              <a:gd name="connsiteY29" fmla="*/ 782425 h 1065229"/>
              <a:gd name="connsiteX30" fmla="*/ 2215299 w 3365369"/>
              <a:gd name="connsiteY30" fmla="*/ 603316 h 1065229"/>
              <a:gd name="connsiteX31" fmla="*/ 2300140 w 3365369"/>
              <a:gd name="connsiteY31" fmla="*/ 857839 h 1065229"/>
              <a:gd name="connsiteX32" fmla="*/ 2356701 w 3365369"/>
              <a:gd name="connsiteY32" fmla="*/ 791852 h 1065229"/>
              <a:gd name="connsiteX33" fmla="*/ 2432115 w 3365369"/>
              <a:gd name="connsiteY33" fmla="*/ 1008668 h 1065229"/>
              <a:gd name="connsiteX34" fmla="*/ 2488676 w 3365369"/>
              <a:gd name="connsiteY34" fmla="*/ 886120 h 1065229"/>
              <a:gd name="connsiteX35" fmla="*/ 2554664 w 3365369"/>
              <a:gd name="connsiteY35" fmla="*/ 914400 h 1065229"/>
              <a:gd name="connsiteX36" fmla="*/ 2677212 w 3365369"/>
              <a:gd name="connsiteY36" fmla="*/ 782425 h 1065229"/>
              <a:gd name="connsiteX37" fmla="*/ 2865748 w 3365369"/>
              <a:gd name="connsiteY37" fmla="*/ 838986 h 1065229"/>
              <a:gd name="connsiteX38" fmla="*/ 3007150 w 3365369"/>
              <a:gd name="connsiteY38" fmla="*/ 735291 h 1065229"/>
              <a:gd name="connsiteX39" fmla="*/ 3082565 w 3365369"/>
              <a:gd name="connsiteY39" fmla="*/ 810705 h 1065229"/>
              <a:gd name="connsiteX40" fmla="*/ 3205113 w 3365369"/>
              <a:gd name="connsiteY40" fmla="*/ 763571 h 1065229"/>
              <a:gd name="connsiteX41" fmla="*/ 3365369 w 3365369"/>
              <a:gd name="connsiteY41" fmla="*/ 848412 h 1065229"/>
              <a:gd name="connsiteX0" fmla="*/ 0 w 3365369"/>
              <a:gd name="connsiteY0" fmla="*/ 914400 h 1065229"/>
              <a:gd name="connsiteX1" fmla="*/ 113121 w 3365369"/>
              <a:gd name="connsiteY1" fmla="*/ 754144 h 1065229"/>
              <a:gd name="connsiteX2" fmla="*/ 197963 w 3365369"/>
              <a:gd name="connsiteY2" fmla="*/ 876693 h 1065229"/>
              <a:gd name="connsiteX3" fmla="*/ 254523 w 3365369"/>
              <a:gd name="connsiteY3" fmla="*/ 707010 h 1065229"/>
              <a:gd name="connsiteX4" fmla="*/ 311084 w 3365369"/>
              <a:gd name="connsiteY4" fmla="*/ 970961 h 1065229"/>
              <a:gd name="connsiteX5" fmla="*/ 433633 w 3365369"/>
              <a:gd name="connsiteY5" fmla="*/ 669303 h 1065229"/>
              <a:gd name="connsiteX6" fmla="*/ 509047 w 3365369"/>
              <a:gd name="connsiteY6" fmla="*/ 989815 h 1065229"/>
              <a:gd name="connsiteX7" fmla="*/ 603315 w 3365369"/>
              <a:gd name="connsiteY7" fmla="*/ 725864 h 1065229"/>
              <a:gd name="connsiteX8" fmla="*/ 612742 w 3365369"/>
              <a:gd name="connsiteY8" fmla="*/ 886120 h 1065229"/>
              <a:gd name="connsiteX9" fmla="*/ 678730 w 3365369"/>
              <a:gd name="connsiteY9" fmla="*/ 782425 h 1065229"/>
              <a:gd name="connsiteX10" fmla="*/ 848412 w 3365369"/>
              <a:gd name="connsiteY10" fmla="*/ 1065229 h 1065229"/>
              <a:gd name="connsiteX11" fmla="*/ 838050 w 3365369"/>
              <a:gd name="connsiteY11" fmla="*/ 754144 h 1065229"/>
              <a:gd name="connsiteX12" fmla="*/ 952107 w 3365369"/>
              <a:gd name="connsiteY12" fmla="*/ 933254 h 1065229"/>
              <a:gd name="connsiteX13" fmla="*/ 1036948 w 3365369"/>
              <a:gd name="connsiteY13" fmla="*/ 744718 h 1065229"/>
              <a:gd name="connsiteX14" fmla="*/ 1131216 w 3365369"/>
              <a:gd name="connsiteY14" fmla="*/ 952107 h 1065229"/>
              <a:gd name="connsiteX15" fmla="*/ 1216057 w 3365369"/>
              <a:gd name="connsiteY15" fmla="*/ 0 h 1065229"/>
              <a:gd name="connsiteX16" fmla="*/ 1329179 w 3365369"/>
              <a:gd name="connsiteY16" fmla="*/ 725864 h 1065229"/>
              <a:gd name="connsiteX17" fmla="*/ 1432874 w 3365369"/>
              <a:gd name="connsiteY17" fmla="*/ 895546 h 1065229"/>
              <a:gd name="connsiteX18" fmla="*/ 1517715 w 3365369"/>
              <a:gd name="connsiteY18" fmla="*/ 716437 h 1065229"/>
              <a:gd name="connsiteX19" fmla="*/ 1545996 w 3365369"/>
              <a:gd name="connsiteY19" fmla="*/ 923827 h 1065229"/>
              <a:gd name="connsiteX20" fmla="*/ 1602556 w 3365369"/>
              <a:gd name="connsiteY20" fmla="*/ 1065229 h 1065229"/>
              <a:gd name="connsiteX21" fmla="*/ 1668544 w 3365369"/>
              <a:gd name="connsiteY21" fmla="*/ 810705 h 1065229"/>
              <a:gd name="connsiteX22" fmla="*/ 1725105 w 3365369"/>
              <a:gd name="connsiteY22" fmla="*/ 942681 h 1065229"/>
              <a:gd name="connsiteX23" fmla="*/ 1791092 w 3365369"/>
              <a:gd name="connsiteY23" fmla="*/ 725864 h 1065229"/>
              <a:gd name="connsiteX24" fmla="*/ 1904214 w 3365369"/>
              <a:gd name="connsiteY24" fmla="*/ 952107 h 1065229"/>
              <a:gd name="connsiteX25" fmla="*/ 1979629 w 3365369"/>
              <a:gd name="connsiteY25" fmla="*/ 791852 h 1065229"/>
              <a:gd name="connsiteX26" fmla="*/ 2055043 w 3365369"/>
              <a:gd name="connsiteY26" fmla="*/ 933254 h 1065229"/>
              <a:gd name="connsiteX27" fmla="*/ 2111604 w 3365369"/>
              <a:gd name="connsiteY27" fmla="*/ 810705 h 1065229"/>
              <a:gd name="connsiteX28" fmla="*/ 2139884 w 3365369"/>
              <a:gd name="connsiteY28" fmla="*/ 876693 h 1065229"/>
              <a:gd name="connsiteX29" fmla="*/ 2139884 w 3365369"/>
              <a:gd name="connsiteY29" fmla="*/ 782425 h 1065229"/>
              <a:gd name="connsiteX30" fmla="*/ 2215299 w 3365369"/>
              <a:gd name="connsiteY30" fmla="*/ 603316 h 1065229"/>
              <a:gd name="connsiteX31" fmla="*/ 2300140 w 3365369"/>
              <a:gd name="connsiteY31" fmla="*/ 857839 h 1065229"/>
              <a:gd name="connsiteX32" fmla="*/ 2356701 w 3365369"/>
              <a:gd name="connsiteY32" fmla="*/ 791852 h 1065229"/>
              <a:gd name="connsiteX33" fmla="*/ 2432115 w 3365369"/>
              <a:gd name="connsiteY33" fmla="*/ 1008668 h 1065229"/>
              <a:gd name="connsiteX34" fmla="*/ 2488676 w 3365369"/>
              <a:gd name="connsiteY34" fmla="*/ 886120 h 1065229"/>
              <a:gd name="connsiteX35" fmla="*/ 2554664 w 3365369"/>
              <a:gd name="connsiteY35" fmla="*/ 914400 h 1065229"/>
              <a:gd name="connsiteX36" fmla="*/ 2677212 w 3365369"/>
              <a:gd name="connsiteY36" fmla="*/ 782425 h 1065229"/>
              <a:gd name="connsiteX37" fmla="*/ 2865748 w 3365369"/>
              <a:gd name="connsiteY37" fmla="*/ 838986 h 1065229"/>
              <a:gd name="connsiteX38" fmla="*/ 3007150 w 3365369"/>
              <a:gd name="connsiteY38" fmla="*/ 735291 h 1065229"/>
              <a:gd name="connsiteX39" fmla="*/ 3082565 w 3365369"/>
              <a:gd name="connsiteY39" fmla="*/ 810705 h 1065229"/>
              <a:gd name="connsiteX40" fmla="*/ 3205113 w 3365369"/>
              <a:gd name="connsiteY40" fmla="*/ 763571 h 1065229"/>
              <a:gd name="connsiteX41" fmla="*/ 3365369 w 3365369"/>
              <a:gd name="connsiteY41" fmla="*/ 848412 h 106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65369" h="1065229">
                <a:moveTo>
                  <a:pt x="0" y="914400"/>
                </a:moveTo>
                <a:lnTo>
                  <a:pt x="113121" y="754144"/>
                </a:lnTo>
                <a:lnTo>
                  <a:pt x="197963" y="876693"/>
                </a:lnTo>
                <a:lnTo>
                  <a:pt x="254523" y="707010"/>
                </a:lnTo>
                <a:lnTo>
                  <a:pt x="311084" y="970961"/>
                </a:lnTo>
                <a:lnTo>
                  <a:pt x="433633" y="669303"/>
                </a:lnTo>
                <a:lnTo>
                  <a:pt x="509047" y="989815"/>
                </a:lnTo>
                <a:lnTo>
                  <a:pt x="603315" y="725864"/>
                </a:lnTo>
                <a:lnTo>
                  <a:pt x="612742" y="886120"/>
                </a:lnTo>
                <a:lnTo>
                  <a:pt x="678730" y="782425"/>
                </a:lnTo>
                <a:lnTo>
                  <a:pt x="848412" y="1065229"/>
                </a:lnTo>
                <a:lnTo>
                  <a:pt x="838050" y="754144"/>
                </a:lnTo>
                <a:lnTo>
                  <a:pt x="952107" y="933254"/>
                </a:lnTo>
                <a:lnTo>
                  <a:pt x="1036948" y="744718"/>
                </a:lnTo>
                <a:lnTo>
                  <a:pt x="1131216" y="952107"/>
                </a:lnTo>
                <a:lnTo>
                  <a:pt x="1216057" y="0"/>
                </a:lnTo>
                <a:lnTo>
                  <a:pt x="1329179" y="725864"/>
                </a:lnTo>
                <a:lnTo>
                  <a:pt x="1432874" y="895546"/>
                </a:lnTo>
                <a:lnTo>
                  <a:pt x="1517715" y="716437"/>
                </a:lnTo>
                <a:lnTo>
                  <a:pt x="1545996" y="923827"/>
                </a:lnTo>
                <a:lnTo>
                  <a:pt x="1602556" y="1065229"/>
                </a:lnTo>
                <a:lnTo>
                  <a:pt x="1668544" y="810705"/>
                </a:lnTo>
                <a:lnTo>
                  <a:pt x="1725105" y="942681"/>
                </a:lnTo>
                <a:lnTo>
                  <a:pt x="1791092" y="725864"/>
                </a:lnTo>
                <a:lnTo>
                  <a:pt x="1904214" y="952107"/>
                </a:lnTo>
                <a:lnTo>
                  <a:pt x="1979629" y="791852"/>
                </a:lnTo>
                <a:lnTo>
                  <a:pt x="2055043" y="933254"/>
                </a:lnTo>
                <a:lnTo>
                  <a:pt x="2111604" y="810705"/>
                </a:lnTo>
                <a:lnTo>
                  <a:pt x="2139884" y="876693"/>
                </a:lnTo>
                <a:lnTo>
                  <a:pt x="2139884" y="782425"/>
                </a:lnTo>
                <a:lnTo>
                  <a:pt x="2215299" y="603316"/>
                </a:lnTo>
                <a:lnTo>
                  <a:pt x="2300140" y="857839"/>
                </a:lnTo>
                <a:lnTo>
                  <a:pt x="2356701" y="791852"/>
                </a:lnTo>
                <a:lnTo>
                  <a:pt x="2432115" y="1008668"/>
                </a:lnTo>
                <a:lnTo>
                  <a:pt x="2488676" y="886120"/>
                </a:lnTo>
                <a:lnTo>
                  <a:pt x="2554664" y="914400"/>
                </a:lnTo>
                <a:lnTo>
                  <a:pt x="2677212" y="782425"/>
                </a:lnTo>
                <a:lnTo>
                  <a:pt x="2865748" y="838986"/>
                </a:lnTo>
                <a:lnTo>
                  <a:pt x="3007150" y="735291"/>
                </a:lnTo>
                <a:lnTo>
                  <a:pt x="3082565" y="810705"/>
                </a:lnTo>
                <a:lnTo>
                  <a:pt x="3205113" y="763571"/>
                </a:lnTo>
                <a:lnTo>
                  <a:pt x="3365369" y="848412"/>
                </a:lnTo>
              </a:path>
            </a:pathLst>
          </a:cu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36B9B078-EAA5-48F2-88BE-6150996537A3}"/>
              </a:ext>
            </a:extLst>
          </p:cNvPr>
          <p:cNvSpPr/>
          <p:nvPr/>
        </p:nvSpPr>
        <p:spPr>
          <a:xfrm>
            <a:off x="1695838" y="1324989"/>
            <a:ext cx="2281286" cy="631596"/>
          </a:xfrm>
          <a:custGeom>
            <a:avLst/>
            <a:gdLst>
              <a:gd name="connsiteX0" fmla="*/ 0 w 3365369"/>
              <a:gd name="connsiteY0" fmla="*/ 914400 h 1065229"/>
              <a:gd name="connsiteX1" fmla="*/ 113121 w 3365369"/>
              <a:gd name="connsiteY1" fmla="*/ 754144 h 1065229"/>
              <a:gd name="connsiteX2" fmla="*/ 197963 w 3365369"/>
              <a:gd name="connsiteY2" fmla="*/ 876693 h 1065229"/>
              <a:gd name="connsiteX3" fmla="*/ 254523 w 3365369"/>
              <a:gd name="connsiteY3" fmla="*/ 707010 h 1065229"/>
              <a:gd name="connsiteX4" fmla="*/ 311084 w 3365369"/>
              <a:gd name="connsiteY4" fmla="*/ 970961 h 1065229"/>
              <a:gd name="connsiteX5" fmla="*/ 433633 w 3365369"/>
              <a:gd name="connsiteY5" fmla="*/ 669303 h 1065229"/>
              <a:gd name="connsiteX6" fmla="*/ 509047 w 3365369"/>
              <a:gd name="connsiteY6" fmla="*/ 989815 h 1065229"/>
              <a:gd name="connsiteX7" fmla="*/ 603315 w 3365369"/>
              <a:gd name="connsiteY7" fmla="*/ 725864 h 1065229"/>
              <a:gd name="connsiteX8" fmla="*/ 612742 w 3365369"/>
              <a:gd name="connsiteY8" fmla="*/ 886120 h 1065229"/>
              <a:gd name="connsiteX9" fmla="*/ 678730 w 3365369"/>
              <a:gd name="connsiteY9" fmla="*/ 782425 h 1065229"/>
              <a:gd name="connsiteX10" fmla="*/ 848412 w 3365369"/>
              <a:gd name="connsiteY10" fmla="*/ 1065229 h 1065229"/>
              <a:gd name="connsiteX11" fmla="*/ 782424 w 3365369"/>
              <a:gd name="connsiteY11" fmla="*/ 754144 h 1065229"/>
              <a:gd name="connsiteX12" fmla="*/ 952107 w 3365369"/>
              <a:gd name="connsiteY12" fmla="*/ 933254 h 1065229"/>
              <a:gd name="connsiteX13" fmla="*/ 1036948 w 3365369"/>
              <a:gd name="connsiteY13" fmla="*/ 744718 h 1065229"/>
              <a:gd name="connsiteX14" fmla="*/ 1131216 w 3365369"/>
              <a:gd name="connsiteY14" fmla="*/ 952107 h 1065229"/>
              <a:gd name="connsiteX15" fmla="*/ 1216057 w 3365369"/>
              <a:gd name="connsiteY15" fmla="*/ 0 h 1065229"/>
              <a:gd name="connsiteX16" fmla="*/ 1329179 w 3365369"/>
              <a:gd name="connsiteY16" fmla="*/ 725864 h 1065229"/>
              <a:gd name="connsiteX17" fmla="*/ 1432874 w 3365369"/>
              <a:gd name="connsiteY17" fmla="*/ 895546 h 1065229"/>
              <a:gd name="connsiteX18" fmla="*/ 1517715 w 3365369"/>
              <a:gd name="connsiteY18" fmla="*/ 716437 h 1065229"/>
              <a:gd name="connsiteX19" fmla="*/ 1545996 w 3365369"/>
              <a:gd name="connsiteY19" fmla="*/ 923827 h 1065229"/>
              <a:gd name="connsiteX20" fmla="*/ 1602556 w 3365369"/>
              <a:gd name="connsiteY20" fmla="*/ 1065229 h 1065229"/>
              <a:gd name="connsiteX21" fmla="*/ 1668544 w 3365369"/>
              <a:gd name="connsiteY21" fmla="*/ 810705 h 1065229"/>
              <a:gd name="connsiteX22" fmla="*/ 1725105 w 3365369"/>
              <a:gd name="connsiteY22" fmla="*/ 942681 h 1065229"/>
              <a:gd name="connsiteX23" fmla="*/ 1791092 w 3365369"/>
              <a:gd name="connsiteY23" fmla="*/ 725864 h 1065229"/>
              <a:gd name="connsiteX24" fmla="*/ 1904214 w 3365369"/>
              <a:gd name="connsiteY24" fmla="*/ 952107 h 1065229"/>
              <a:gd name="connsiteX25" fmla="*/ 1979629 w 3365369"/>
              <a:gd name="connsiteY25" fmla="*/ 791852 h 1065229"/>
              <a:gd name="connsiteX26" fmla="*/ 2055043 w 3365369"/>
              <a:gd name="connsiteY26" fmla="*/ 933254 h 1065229"/>
              <a:gd name="connsiteX27" fmla="*/ 2111604 w 3365369"/>
              <a:gd name="connsiteY27" fmla="*/ 810705 h 1065229"/>
              <a:gd name="connsiteX28" fmla="*/ 2139884 w 3365369"/>
              <a:gd name="connsiteY28" fmla="*/ 876693 h 1065229"/>
              <a:gd name="connsiteX29" fmla="*/ 2139884 w 3365369"/>
              <a:gd name="connsiteY29" fmla="*/ 782425 h 1065229"/>
              <a:gd name="connsiteX30" fmla="*/ 2215299 w 3365369"/>
              <a:gd name="connsiteY30" fmla="*/ 603316 h 1065229"/>
              <a:gd name="connsiteX31" fmla="*/ 2300140 w 3365369"/>
              <a:gd name="connsiteY31" fmla="*/ 857839 h 1065229"/>
              <a:gd name="connsiteX32" fmla="*/ 2356701 w 3365369"/>
              <a:gd name="connsiteY32" fmla="*/ 791852 h 1065229"/>
              <a:gd name="connsiteX33" fmla="*/ 2432115 w 3365369"/>
              <a:gd name="connsiteY33" fmla="*/ 1008668 h 1065229"/>
              <a:gd name="connsiteX34" fmla="*/ 2488676 w 3365369"/>
              <a:gd name="connsiteY34" fmla="*/ 886120 h 1065229"/>
              <a:gd name="connsiteX35" fmla="*/ 2554664 w 3365369"/>
              <a:gd name="connsiteY35" fmla="*/ 914400 h 1065229"/>
              <a:gd name="connsiteX36" fmla="*/ 2677212 w 3365369"/>
              <a:gd name="connsiteY36" fmla="*/ 782425 h 1065229"/>
              <a:gd name="connsiteX37" fmla="*/ 2865748 w 3365369"/>
              <a:gd name="connsiteY37" fmla="*/ 838986 h 1065229"/>
              <a:gd name="connsiteX38" fmla="*/ 3007150 w 3365369"/>
              <a:gd name="connsiteY38" fmla="*/ 735291 h 1065229"/>
              <a:gd name="connsiteX39" fmla="*/ 3082565 w 3365369"/>
              <a:gd name="connsiteY39" fmla="*/ 810705 h 1065229"/>
              <a:gd name="connsiteX40" fmla="*/ 3205113 w 3365369"/>
              <a:gd name="connsiteY40" fmla="*/ 763571 h 1065229"/>
              <a:gd name="connsiteX41" fmla="*/ 3365369 w 3365369"/>
              <a:gd name="connsiteY41" fmla="*/ 848412 h 1065229"/>
              <a:gd name="connsiteX0" fmla="*/ 0 w 3365369"/>
              <a:gd name="connsiteY0" fmla="*/ 914400 h 1065229"/>
              <a:gd name="connsiteX1" fmla="*/ 113121 w 3365369"/>
              <a:gd name="connsiteY1" fmla="*/ 754144 h 1065229"/>
              <a:gd name="connsiteX2" fmla="*/ 197963 w 3365369"/>
              <a:gd name="connsiteY2" fmla="*/ 876693 h 1065229"/>
              <a:gd name="connsiteX3" fmla="*/ 254523 w 3365369"/>
              <a:gd name="connsiteY3" fmla="*/ 707010 h 1065229"/>
              <a:gd name="connsiteX4" fmla="*/ 311084 w 3365369"/>
              <a:gd name="connsiteY4" fmla="*/ 970961 h 1065229"/>
              <a:gd name="connsiteX5" fmla="*/ 433633 w 3365369"/>
              <a:gd name="connsiteY5" fmla="*/ 669303 h 1065229"/>
              <a:gd name="connsiteX6" fmla="*/ 509047 w 3365369"/>
              <a:gd name="connsiteY6" fmla="*/ 989815 h 1065229"/>
              <a:gd name="connsiteX7" fmla="*/ 603315 w 3365369"/>
              <a:gd name="connsiteY7" fmla="*/ 725864 h 1065229"/>
              <a:gd name="connsiteX8" fmla="*/ 612742 w 3365369"/>
              <a:gd name="connsiteY8" fmla="*/ 886120 h 1065229"/>
              <a:gd name="connsiteX9" fmla="*/ 678730 w 3365369"/>
              <a:gd name="connsiteY9" fmla="*/ 782425 h 1065229"/>
              <a:gd name="connsiteX10" fmla="*/ 848412 w 3365369"/>
              <a:gd name="connsiteY10" fmla="*/ 1065229 h 1065229"/>
              <a:gd name="connsiteX11" fmla="*/ 838050 w 3365369"/>
              <a:gd name="connsiteY11" fmla="*/ 754144 h 1065229"/>
              <a:gd name="connsiteX12" fmla="*/ 952107 w 3365369"/>
              <a:gd name="connsiteY12" fmla="*/ 933254 h 1065229"/>
              <a:gd name="connsiteX13" fmla="*/ 1036948 w 3365369"/>
              <a:gd name="connsiteY13" fmla="*/ 744718 h 1065229"/>
              <a:gd name="connsiteX14" fmla="*/ 1131216 w 3365369"/>
              <a:gd name="connsiteY14" fmla="*/ 952107 h 1065229"/>
              <a:gd name="connsiteX15" fmla="*/ 1216057 w 3365369"/>
              <a:gd name="connsiteY15" fmla="*/ 0 h 1065229"/>
              <a:gd name="connsiteX16" fmla="*/ 1329179 w 3365369"/>
              <a:gd name="connsiteY16" fmla="*/ 725864 h 1065229"/>
              <a:gd name="connsiteX17" fmla="*/ 1432874 w 3365369"/>
              <a:gd name="connsiteY17" fmla="*/ 895546 h 1065229"/>
              <a:gd name="connsiteX18" fmla="*/ 1517715 w 3365369"/>
              <a:gd name="connsiteY18" fmla="*/ 716437 h 1065229"/>
              <a:gd name="connsiteX19" fmla="*/ 1545996 w 3365369"/>
              <a:gd name="connsiteY19" fmla="*/ 923827 h 1065229"/>
              <a:gd name="connsiteX20" fmla="*/ 1602556 w 3365369"/>
              <a:gd name="connsiteY20" fmla="*/ 1065229 h 1065229"/>
              <a:gd name="connsiteX21" fmla="*/ 1668544 w 3365369"/>
              <a:gd name="connsiteY21" fmla="*/ 810705 h 1065229"/>
              <a:gd name="connsiteX22" fmla="*/ 1725105 w 3365369"/>
              <a:gd name="connsiteY22" fmla="*/ 942681 h 1065229"/>
              <a:gd name="connsiteX23" fmla="*/ 1791092 w 3365369"/>
              <a:gd name="connsiteY23" fmla="*/ 725864 h 1065229"/>
              <a:gd name="connsiteX24" fmla="*/ 1904214 w 3365369"/>
              <a:gd name="connsiteY24" fmla="*/ 952107 h 1065229"/>
              <a:gd name="connsiteX25" fmla="*/ 1979629 w 3365369"/>
              <a:gd name="connsiteY25" fmla="*/ 791852 h 1065229"/>
              <a:gd name="connsiteX26" fmla="*/ 2055043 w 3365369"/>
              <a:gd name="connsiteY26" fmla="*/ 933254 h 1065229"/>
              <a:gd name="connsiteX27" fmla="*/ 2111604 w 3365369"/>
              <a:gd name="connsiteY27" fmla="*/ 810705 h 1065229"/>
              <a:gd name="connsiteX28" fmla="*/ 2139884 w 3365369"/>
              <a:gd name="connsiteY28" fmla="*/ 876693 h 1065229"/>
              <a:gd name="connsiteX29" fmla="*/ 2139884 w 3365369"/>
              <a:gd name="connsiteY29" fmla="*/ 782425 h 1065229"/>
              <a:gd name="connsiteX30" fmla="*/ 2215299 w 3365369"/>
              <a:gd name="connsiteY30" fmla="*/ 603316 h 1065229"/>
              <a:gd name="connsiteX31" fmla="*/ 2300140 w 3365369"/>
              <a:gd name="connsiteY31" fmla="*/ 857839 h 1065229"/>
              <a:gd name="connsiteX32" fmla="*/ 2356701 w 3365369"/>
              <a:gd name="connsiteY32" fmla="*/ 791852 h 1065229"/>
              <a:gd name="connsiteX33" fmla="*/ 2432115 w 3365369"/>
              <a:gd name="connsiteY33" fmla="*/ 1008668 h 1065229"/>
              <a:gd name="connsiteX34" fmla="*/ 2488676 w 3365369"/>
              <a:gd name="connsiteY34" fmla="*/ 886120 h 1065229"/>
              <a:gd name="connsiteX35" fmla="*/ 2554664 w 3365369"/>
              <a:gd name="connsiteY35" fmla="*/ 914400 h 1065229"/>
              <a:gd name="connsiteX36" fmla="*/ 2677212 w 3365369"/>
              <a:gd name="connsiteY36" fmla="*/ 782425 h 1065229"/>
              <a:gd name="connsiteX37" fmla="*/ 2865748 w 3365369"/>
              <a:gd name="connsiteY37" fmla="*/ 838986 h 1065229"/>
              <a:gd name="connsiteX38" fmla="*/ 3007150 w 3365369"/>
              <a:gd name="connsiteY38" fmla="*/ 735291 h 1065229"/>
              <a:gd name="connsiteX39" fmla="*/ 3082565 w 3365369"/>
              <a:gd name="connsiteY39" fmla="*/ 810705 h 1065229"/>
              <a:gd name="connsiteX40" fmla="*/ 3205113 w 3365369"/>
              <a:gd name="connsiteY40" fmla="*/ 763571 h 1065229"/>
              <a:gd name="connsiteX41" fmla="*/ 3365369 w 3365369"/>
              <a:gd name="connsiteY41" fmla="*/ 848412 h 106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65369" h="1065229">
                <a:moveTo>
                  <a:pt x="0" y="914400"/>
                </a:moveTo>
                <a:lnTo>
                  <a:pt x="113121" y="754144"/>
                </a:lnTo>
                <a:lnTo>
                  <a:pt x="197963" y="876693"/>
                </a:lnTo>
                <a:lnTo>
                  <a:pt x="254523" y="707010"/>
                </a:lnTo>
                <a:lnTo>
                  <a:pt x="311084" y="970961"/>
                </a:lnTo>
                <a:lnTo>
                  <a:pt x="433633" y="669303"/>
                </a:lnTo>
                <a:lnTo>
                  <a:pt x="509047" y="989815"/>
                </a:lnTo>
                <a:lnTo>
                  <a:pt x="603315" y="725864"/>
                </a:lnTo>
                <a:lnTo>
                  <a:pt x="612742" y="886120"/>
                </a:lnTo>
                <a:lnTo>
                  <a:pt x="678730" y="782425"/>
                </a:lnTo>
                <a:lnTo>
                  <a:pt x="848412" y="1065229"/>
                </a:lnTo>
                <a:lnTo>
                  <a:pt x="838050" y="754144"/>
                </a:lnTo>
                <a:lnTo>
                  <a:pt x="952107" y="933254"/>
                </a:lnTo>
                <a:lnTo>
                  <a:pt x="1036948" y="744718"/>
                </a:lnTo>
                <a:lnTo>
                  <a:pt x="1131216" y="952107"/>
                </a:lnTo>
                <a:lnTo>
                  <a:pt x="1216057" y="0"/>
                </a:lnTo>
                <a:lnTo>
                  <a:pt x="1329179" y="725864"/>
                </a:lnTo>
                <a:lnTo>
                  <a:pt x="1432874" y="895546"/>
                </a:lnTo>
                <a:lnTo>
                  <a:pt x="1517715" y="716437"/>
                </a:lnTo>
                <a:lnTo>
                  <a:pt x="1545996" y="923827"/>
                </a:lnTo>
                <a:lnTo>
                  <a:pt x="1602556" y="1065229"/>
                </a:lnTo>
                <a:lnTo>
                  <a:pt x="1668544" y="810705"/>
                </a:lnTo>
                <a:lnTo>
                  <a:pt x="1725105" y="942681"/>
                </a:lnTo>
                <a:lnTo>
                  <a:pt x="1791092" y="725864"/>
                </a:lnTo>
                <a:lnTo>
                  <a:pt x="1904214" y="952107"/>
                </a:lnTo>
                <a:lnTo>
                  <a:pt x="1979629" y="791852"/>
                </a:lnTo>
                <a:lnTo>
                  <a:pt x="2055043" y="933254"/>
                </a:lnTo>
                <a:lnTo>
                  <a:pt x="2111604" y="810705"/>
                </a:lnTo>
                <a:lnTo>
                  <a:pt x="2139884" y="876693"/>
                </a:lnTo>
                <a:lnTo>
                  <a:pt x="2139884" y="782425"/>
                </a:lnTo>
                <a:lnTo>
                  <a:pt x="2215299" y="603316"/>
                </a:lnTo>
                <a:lnTo>
                  <a:pt x="2300140" y="857839"/>
                </a:lnTo>
                <a:lnTo>
                  <a:pt x="2356701" y="791852"/>
                </a:lnTo>
                <a:lnTo>
                  <a:pt x="2432115" y="1008668"/>
                </a:lnTo>
                <a:lnTo>
                  <a:pt x="2488676" y="886120"/>
                </a:lnTo>
                <a:lnTo>
                  <a:pt x="2554664" y="914400"/>
                </a:lnTo>
                <a:lnTo>
                  <a:pt x="2677212" y="782425"/>
                </a:lnTo>
                <a:lnTo>
                  <a:pt x="2865748" y="838986"/>
                </a:lnTo>
                <a:lnTo>
                  <a:pt x="3007150" y="735291"/>
                </a:lnTo>
                <a:lnTo>
                  <a:pt x="3082565" y="810705"/>
                </a:lnTo>
                <a:lnTo>
                  <a:pt x="3205113" y="763571"/>
                </a:lnTo>
                <a:lnTo>
                  <a:pt x="3365369" y="848412"/>
                </a:lnTo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DD5ECD-412A-495F-AE71-3567BF523873}"/>
              </a:ext>
            </a:extLst>
          </p:cNvPr>
          <p:cNvSpPr txBox="1"/>
          <p:nvPr/>
        </p:nvSpPr>
        <p:spPr>
          <a:xfrm>
            <a:off x="2843847" y="1113117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Input (1024, 2)</a:t>
            </a:r>
            <a:endParaRPr kumimoji="1" lang="ja-JP" altLang="en-US" sz="14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F0BEB7B-1496-48D1-9C9C-4F69152FF27F}"/>
              </a:ext>
            </a:extLst>
          </p:cNvPr>
          <p:cNvSpPr/>
          <p:nvPr/>
        </p:nvSpPr>
        <p:spPr>
          <a:xfrm>
            <a:off x="1785683" y="2268363"/>
            <a:ext cx="1900482" cy="17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(1024, 128)</a:t>
            </a:r>
            <a:endParaRPr kumimoji="1" lang="ja-JP" altLang="en-US" sz="12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6089991-4AE5-4A24-A993-A7CE6310FD58}"/>
              </a:ext>
            </a:extLst>
          </p:cNvPr>
          <p:cNvSpPr/>
          <p:nvPr/>
        </p:nvSpPr>
        <p:spPr>
          <a:xfrm>
            <a:off x="1785683" y="2766674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(512, 128)</a:t>
            </a:r>
            <a:endParaRPr kumimoji="1" lang="ja-JP" altLang="en-US" sz="12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165DB67-1D45-4BBA-93A5-6CAB0A6EF1C2}"/>
              </a:ext>
            </a:extLst>
          </p:cNvPr>
          <p:cNvSpPr/>
          <p:nvPr/>
        </p:nvSpPr>
        <p:spPr>
          <a:xfrm>
            <a:off x="1785683" y="3224012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(512, 128)</a:t>
            </a:r>
            <a:endParaRPr kumimoji="1" lang="ja-JP" altLang="en-US" sz="12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D1035CB-7DF1-464B-AACC-DA3182D9AFE5}"/>
              </a:ext>
            </a:extLst>
          </p:cNvPr>
          <p:cNvSpPr/>
          <p:nvPr/>
        </p:nvSpPr>
        <p:spPr>
          <a:xfrm>
            <a:off x="1785683" y="3818996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(256, 128)</a:t>
            </a:r>
            <a:endParaRPr kumimoji="1" lang="ja-JP" altLang="en-US" sz="12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4173F78-E793-49D1-A0CE-A484FC1FDFBB}"/>
              </a:ext>
            </a:extLst>
          </p:cNvPr>
          <p:cNvSpPr/>
          <p:nvPr/>
        </p:nvSpPr>
        <p:spPr>
          <a:xfrm>
            <a:off x="1785683" y="4246427"/>
            <a:ext cx="1900482" cy="17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(256, 64)</a:t>
            </a:r>
            <a:endParaRPr kumimoji="1" lang="ja-JP" altLang="en-US" sz="12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B2F8F98-AFDC-4259-BD90-8D03275533D6}"/>
              </a:ext>
            </a:extLst>
          </p:cNvPr>
          <p:cNvSpPr/>
          <p:nvPr/>
        </p:nvSpPr>
        <p:spPr>
          <a:xfrm>
            <a:off x="2539368" y="4753255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(128, 64)</a:t>
            </a:r>
            <a:endParaRPr kumimoji="1" lang="ja-JP" altLang="en-US" sz="12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ED4BFB9-2557-4871-9AEB-7DBFB9A675FD}"/>
              </a:ext>
            </a:extLst>
          </p:cNvPr>
          <p:cNvSpPr/>
          <p:nvPr/>
        </p:nvSpPr>
        <p:spPr>
          <a:xfrm>
            <a:off x="4946789" y="4753255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(128, 64)</a:t>
            </a:r>
            <a:endParaRPr kumimoji="1" lang="ja-JP" altLang="en-US" sz="12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7A9EB07-F9E1-407A-9CF3-F845DDB15E1F}"/>
              </a:ext>
            </a:extLst>
          </p:cNvPr>
          <p:cNvSpPr/>
          <p:nvPr/>
        </p:nvSpPr>
        <p:spPr>
          <a:xfrm>
            <a:off x="6052897" y="4387832"/>
            <a:ext cx="1900482" cy="17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(256, 64) </a:t>
            </a:r>
            <a:endParaRPr kumimoji="1" lang="ja-JP" altLang="en-US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649554-E817-4C19-91F8-5F7E011E45DA}"/>
              </a:ext>
            </a:extLst>
          </p:cNvPr>
          <p:cNvSpPr txBox="1"/>
          <p:nvPr/>
        </p:nvSpPr>
        <p:spPr>
          <a:xfrm>
            <a:off x="6974709" y="4530731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 Up sample</a:t>
            </a:r>
            <a:endParaRPr kumimoji="1" lang="ja-JP" altLang="en-US" sz="1400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AC02625-FCD4-4C86-9DAD-03B16AB51309}"/>
              </a:ext>
            </a:extLst>
          </p:cNvPr>
          <p:cNvCxnSpPr>
            <a:cxnSpLocks/>
            <a:stCxn id="14" idx="3"/>
            <a:endCxn id="42" idx="1"/>
          </p:cNvCxnSpPr>
          <p:nvPr/>
        </p:nvCxnSpPr>
        <p:spPr>
          <a:xfrm flipV="1">
            <a:off x="3686165" y="4303523"/>
            <a:ext cx="2366732" cy="2815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26939C7-733C-4395-BC34-D8E134AB7200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6357936" y="4558338"/>
            <a:ext cx="645202" cy="19706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2108CCA-B12F-4CC0-BD31-A717B8460F28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2735924" y="2438869"/>
            <a:ext cx="0" cy="32780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F96C27F9-98F0-4B43-8F76-6D63A46A2C0E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2735924" y="3394518"/>
            <a:ext cx="0" cy="42447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2C7B92E-4901-4A8D-B9C1-96BF428349CE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2735924" y="4416933"/>
            <a:ext cx="753685" cy="33632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B0590EF-C158-4E7E-AD10-501E75200836}"/>
              </a:ext>
            </a:extLst>
          </p:cNvPr>
          <p:cNvSpPr txBox="1"/>
          <p:nvPr/>
        </p:nvSpPr>
        <p:spPr>
          <a:xfrm>
            <a:off x="4467500" y="4041999"/>
            <a:ext cx="115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concatenate</a:t>
            </a:r>
            <a:endParaRPr kumimoji="1" lang="ja-JP" altLang="en-US" sz="1400" dirty="0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2FBEC16-D436-4B39-8FF8-CFF62C605BD0}"/>
              </a:ext>
            </a:extLst>
          </p:cNvPr>
          <p:cNvCxnSpPr>
            <a:cxnSpLocks/>
            <a:stCxn id="45" idx="0"/>
            <a:endCxn id="43" idx="2"/>
          </p:cNvCxnSpPr>
          <p:nvPr/>
        </p:nvCxnSpPr>
        <p:spPr>
          <a:xfrm flipV="1">
            <a:off x="7003138" y="3579505"/>
            <a:ext cx="0" cy="23949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7575552A-E9E0-489A-8844-72691D5364A5}"/>
              </a:ext>
            </a:extLst>
          </p:cNvPr>
          <p:cNvCxnSpPr>
            <a:cxnSpLocks/>
            <a:stCxn id="49" idx="0"/>
            <a:endCxn id="52" idx="2"/>
          </p:cNvCxnSpPr>
          <p:nvPr/>
        </p:nvCxnSpPr>
        <p:spPr>
          <a:xfrm flipV="1">
            <a:off x="7003138" y="2594817"/>
            <a:ext cx="0" cy="24484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F642106-E7B8-41B7-B900-32768DC3F85A}"/>
              </a:ext>
            </a:extLst>
          </p:cNvPr>
          <p:cNvCxnSpPr>
            <a:cxnSpLocks/>
            <a:stCxn id="12" idx="3"/>
            <a:endCxn id="44" idx="1"/>
          </p:cNvCxnSpPr>
          <p:nvPr/>
        </p:nvCxnSpPr>
        <p:spPr>
          <a:xfrm>
            <a:off x="3686165" y="3309265"/>
            <a:ext cx="2366732" cy="1542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7ABC352-1D60-47DC-81BA-8657D67A0630}"/>
              </a:ext>
            </a:extLst>
          </p:cNvPr>
          <p:cNvSpPr txBox="1"/>
          <p:nvPr/>
        </p:nvSpPr>
        <p:spPr>
          <a:xfrm>
            <a:off x="4493522" y="3044262"/>
            <a:ext cx="115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concatenate</a:t>
            </a:r>
            <a:endParaRPr kumimoji="1" lang="ja-JP" altLang="en-US" sz="1400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AD50BEA-C75D-420B-B406-D7B15130C54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735924" y="1956585"/>
            <a:ext cx="0" cy="31177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993D458-C693-417D-A3B6-AFCE7D13E331}"/>
              </a:ext>
            </a:extLst>
          </p:cNvPr>
          <p:cNvCxnSpPr>
            <a:cxnSpLocks/>
            <a:stCxn id="10" idx="3"/>
            <a:endCxn id="53" idx="1"/>
          </p:cNvCxnSpPr>
          <p:nvPr/>
        </p:nvCxnSpPr>
        <p:spPr>
          <a:xfrm flipV="1">
            <a:off x="3686165" y="2340002"/>
            <a:ext cx="2366732" cy="1361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AC0F8A4-C9B6-47B9-8E0D-55652367DDCE}"/>
              </a:ext>
            </a:extLst>
          </p:cNvPr>
          <p:cNvSpPr txBox="1"/>
          <p:nvPr/>
        </p:nvSpPr>
        <p:spPr>
          <a:xfrm>
            <a:off x="4452040" y="2068525"/>
            <a:ext cx="115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concatenate</a:t>
            </a:r>
            <a:endParaRPr kumimoji="1" lang="ja-JP" altLang="en-US" sz="1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7D8B34B-BCD3-4985-91D3-A8CE147A41C1}"/>
              </a:ext>
            </a:extLst>
          </p:cNvPr>
          <p:cNvSpPr txBox="1"/>
          <p:nvPr/>
        </p:nvSpPr>
        <p:spPr>
          <a:xfrm>
            <a:off x="2792184" y="197875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1D conv (9)</a:t>
            </a:r>
            <a:endParaRPr kumimoji="1" lang="ja-JP" altLang="en-US" sz="14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AE5F236-A18E-403A-8F67-86DF356FAF99}"/>
              </a:ext>
            </a:extLst>
          </p:cNvPr>
          <p:cNvSpPr txBox="1"/>
          <p:nvPr/>
        </p:nvSpPr>
        <p:spPr>
          <a:xfrm>
            <a:off x="2792184" y="2485299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Max pool (2)</a:t>
            </a:r>
            <a:endParaRPr kumimoji="1" lang="ja-JP" altLang="en-US" sz="1400" dirty="0"/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A2F6B4B-E8FC-46E3-9B05-F728397C70A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735924" y="2937180"/>
            <a:ext cx="0" cy="28683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C598C03-05B3-4960-AA2B-0F4DFDEDC5A0}"/>
              </a:ext>
            </a:extLst>
          </p:cNvPr>
          <p:cNvSpPr txBox="1"/>
          <p:nvPr/>
        </p:nvSpPr>
        <p:spPr>
          <a:xfrm>
            <a:off x="2792184" y="2923506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1D conv (9)</a:t>
            </a:r>
            <a:endParaRPr kumimoji="1" lang="ja-JP" altLang="en-US" sz="1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12F1DF-6045-4481-8F63-DB457E149A7A}"/>
              </a:ext>
            </a:extLst>
          </p:cNvPr>
          <p:cNvSpPr txBox="1"/>
          <p:nvPr/>
        </p:nvSpPr>
        <p:spPr>
          <a:xfrm>
            <a:off x="2792184" y="3525387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Max pool (2)</a:t>
            </a:r>
            <a:endParaRPr kumimoji="1" lang="ja-JP" altLang="en-US" sz="1400" dirty="0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0E120521-6CAB-4CA8-93DE-E32E7C97AE4A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2735924" y="3989502"/>
            <a:ext cx="0" cy="25692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CED7502-8859-4F60-BABB-0C5A73C26C4A}"/>
              </a:ext>
            </a:extLst>
          </p:cNvPr>
          <p:cNvSpPr txBox="1"/>
          <p:nvPr/>
        </p:nvSpPr>
        <p:spPr>
          <a:xfrm>
            <a:off x="2792184" y="3989110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1D conv (9)</a:t>
            </a:r>
            <a:endParaRPr kumimoji="1" lang="ja-JP" altLang="en-US" sz="1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6C465B2-9941-4829-9A22-114C93F03494}"/>
              </a:ext>
            </a:extLst>
          </p:cNvPr>
          <p:cNvSpPr txBox="1"/>
          <p:nvPr/>
        </p:nvSpPr>
        <p:spPr>
          <a:xfrm>
            <a:off x="3281230" y="4394872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Max pool (2)</a:t>
            </a:r>
            <a:endParaRPr kumimoji="1" lang="ja-JP" altLang="en-US" sz="1400" dirty="0"/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C6730370-62C4-48B5-BFF4-CC476988370A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4439850" y="4838508"/>
            <a:ext cx="506939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7715BE5-CD4B-4ED9-A7E9-6491DD7C5816}"/>
              </a:ext>
            </a:extLst>
          </p:cNvPr>
          <p:cNvSpPr txBox="1"/>
          <p:nvPr/>
        </p:nvSpPr>
        <p:spPr>
          <a:xfrm>
            <a:off x="4239571" y="447292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1D conv(9)</a:t>
            </a:r>
            <a:endParaRPr kumimoji="1" lang="ja-JP" altLang="en-US" sz="1400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3032AEE-2185-48F5-A55A-BEE107EBAC19}"/>
              </a:ext>
            </a:extLst>
          </p:cNvPr>
          <p:cNvSpPr/>
          <p:nvPr/>
        </p:nvSpPr>
        <p:spPr>
          <a:xfrm>
            <a:off x="6052897" y="4218270"/>
            <a:ext cx="1900482" cy="1705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(256, 64)</a:t>
            </a:r>
            <a:endParaRPr kumimoji="1" lang="ja-JP" altLang="en-US" sz="1200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42B482A-55BA-4D97-ABA5-097F3B44EA43}"/>
              </a:ext>
            </a:extLst>
          </p:cNvPr>
          <p:cNvSpPr/>
          <p:nvPr/>
        </p:nvSpPr>
        <p:spPr>
          <a:xfrm>
            <a:off x="6052897" y="3408999"/>
            <a:ext cx="1900482" cy="17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(512, 128) </a:t>
            </a:r>
            <a:endParaRPr kumimoji="1" lang="ja-JP" altLang="en-US" sz="1200" dirty="0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A5A922B-4F55-4BAE-AAB3-040490CD7FBB}"/>
              </a:ext>
            </a:extLst>
          </p:cNvPr>
          <p:cNvSpPr/>
          <p:nvPr/>
        </p:nvSpPr>
        <p:spPr>
          <a:xfrm>
            <a:off x="6052897" y="3239437"/>
            <a:ext cx="1900482" cy="1705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(512, 128)</a:t>
            </a:r>
            <a:endParaRPr kumimoji="1" lang="ja-JP" altLang="en-US" sz="12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1DEE9DB-C54D-4975-BD93-221CB78E550D}"/>
              </a:ext>
            </a:extLst>
          </p:cNvPr>
          <p:cNvSpPr/>
          <p:nvPr/>
        </p:nvSpPr>
        <p:spPr>
          <a:xfrm>
            <a:off x="6052897" y="3818996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(256, 128)</a:t>
            </a:r>
            <a:endParaRPr kumimoji="1" lang="ja-JP" altLang="en-US" sz="1200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47CA1EDF-5E34-4C5F-82B8-E9EA88C64292}"/>
              </a:ext>
            </a:extLst>
          </p:cNvPr>
          <p:cNvCxnSpPr>
            <a:cxnSpLocks/>
            <a:stCxn id="42" idx="0"/>
            <a:endCxn id="45" idx="2"/>
          </p:cNvCxnSpPr>
          <p:nvPr/>
        </p:nvCxnSpPr>
        <p:spPr>
          <a:xfrm flipV="1">
            <a:off x="7003138" y="3989502"/>
            <a:ext cx="0" cy="22876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48C43AA-DAF7-4126-AFD7-FA58E9F5282F}"/>
              </a:ext>
            </a:extLst>
          </p:cNvPr>
          <p:cNvSpPr txBox="1"/>
          <p:nvPr/>
        </p:nvSpPr>
        <p:spPr>
          <a:xfrm>
            <a:off x="7027883" y="3979683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1D conv</a:t>
            </a:r>
            <a:endParaRPr kumimoji="1" lang="ja-JP" altLang="en-US" sz="1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66A09EC-6C7B-4943-923A-5872EC3953BC}"/>
              </a:ext>
            </a:extLst>
          </p:cNvPr>
          <p:cNvSpPr txBox="1"/>
          <p:nvPr/>
        </p:nvSpPr>
        <p:spPr>
          <a:xfrm>
            <a:off x="7027883" y="352909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Up sample</a:t>
            </a:r>
            <a:endParaRPr kumimoji="1" lang="ja-JP" altLang="en-US" sz="1400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D018D206-B21B-4DD7-ACA2-51A3881C05A2}"/>
              </a:ext>
            </a:extLst>
          </p:cNvPr>
          <p:cNvSpPr/>
          <p:nvPr/>
        </p:nvSpPr>
        <p:spPr>
          <a:xfrm>
            <a:off x="6052897" y="2839658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(512, 128)</a:t>
            </a:r>
            <a:endParaRPr kumimoji="1" lang="ja-JP" altLang="en-US" sz="1200" dirty="0"/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9FDE5877-54C0-4450-BB84-72DD4578A045}"/>
              </a:ext>
            </a:extLst>
          </p:cNvPr>
          <p:cNvCxnSpPr>
            <a:cxnSpLocks/>
            <a:stCxn id="44" idx="0"/>
            <a:endCxn id="49" idx="2"/>
          </p:cNvCxnSpPr>
          <p:nvPr/>
        </p:nvCxnSpPr>
        <p:spPr>
          <a:xfrm flipV="1">
            <a:off x="7003138" y="3010164"/>
            <a:ext cx="0" cy="22927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051DB1E-121F-4CF6-BF7A-EBA7E83545DC}"/>
              </a:ext>
            </a:extLst>
          </p:cNvPr>
          <p:cNvSpPr txBox="1"/>
          <p:nvPr/>
        </p:nvSpPr>
        <p:spPr>
          <a:xfrm>
            <a:off x="7027883" y="2970852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1D conv</a:t>
            </a:r>
            <a:endParaRPr kumimoji="1" lang="ja-JP" altLang="en-US" sz="1400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82B9B1B-6B48-4438-AB66-95889C68F6A4}"/>
              </a:ext>
            </a:extLst>
          </p:cNvPr>
          <p:cNvSpPr/>
          <p:nvPr/>
        </p:nvSpPr>
        <p:spPr>
          <a:xfrm>
            <a:off x="6052897" y="2424311"/>
            <a:ext cx="1900482" cy="17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(1024, 128) </a:t>
            </a:r>
            <a:endParaRPr kumimoji="1" lang="ja-JP" altLang="en-US" sz="1200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DE4147D-F134-473A-8EC7-0D430B7EAB60}"/>
              </a:ext>
            </a:extLst>
          </p:cNvPr>
          <p:cNvSpPr/>
          <p:nvPr/>
        </p:nvSpPr>
        <p:spPr>
          <a:xfrm>
            <a:off x="6052897" y="2254749"/>
            <a:ext cx="1900482" cy="1705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(1024, 128)</a:t>
            </a:r>
            <a:endParaRPr kumimoji="1" lang="ja-JP" altLang="en-US" sz="12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A5BF699-FA51-4C8B-B963-499B098711C8}"/>
              </a:ext>
            </a:extLst>
          </p:cNvPr>
          <p:cNvSpPr txBox="1"/>
          <p:nvPr/>
        </p:nvSpPr>
        <p:spPr>
          <a:xfrm>
            <a:off x="7027883" y="255319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Up sample</a:t>
            </a:r>
            <a:endParaRPr kumimoji="1" lang="ja-JP" altLang="en-US" sz="1400" dirty="0"/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864E5A98-704A-40A3-A21B-30F4209B8D3F}"/>
              </a:ext>
            </a:extLst>
          </p:cNvPr>
          <p:cNvCxnSpPr>
            <a:cxnSpLocks/>
            <a:stCxn id="53" idx="0"/>
          </p:cNvCxnSpPr>
          <p:nvPr/>
        </p:nvCxnSpPr>
        <p:spPr>
          <a:xfrm flipH="1" flipV="1">
            <a:off x="6997999" y="1959863"/>
            <a:ext cx="5139" cy="29488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E3EABAC-E272-4B52-A20B-2122F3C8132E}"/>
              </a:ext>
            </a:extLst>
          </p:cNvPr>
          <p:cNvSpPr txBox="1"/>
          <p:nvPr/>
        </p:nvSpPr>
        <p:spPr>
          <a:xfrm>
            <a:off x="7027883" y="1956585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1D conv</a:t>
            </a:r>
            <a:endParaRPr kumimoji="1" lang="ja-JP" altLang="en-US" sz="1400" dirty="0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BFCACBBC-6135-4C80-9F6D-DFFE335AA232}"/>
              </a:ext>
            </a:extLst>
          </p:cNvPr>
          <p:cNvSpPr/>
          <p:nvPr/>
        </p:nvSpPr>
        <p:spPr>
          <a:xfrm>
            <a:off x="5981794" y="1268295"/>
            <a:ext cx="2051050" cy="557482"/>
          </a:xfrm>
          <a:custGeom>
            <a:avLst/>
            <a:gdLst>
              <a:gd name="connsiteX0" fmla="*/ 0 w 2051050"/>
              <a:gd name="connsiteY0" fmla="*/ 444500 h 444500"/>
              <a:gd name="connsiteX1" fmla="*/ 755650 w 2051050"/>
              <a:gd name="connsiteY1" fmla="*/ 444500 h 444500"/>
              <a:gd name="connsiteX2" fmla="*/ 781050 w 2051050"/>
              <a:gd name="connsiteY2" fmla="*/ 0 h 444500"/>
              <a:gd name="connsiteX3" fmla="*/ 844550 w 2051050"/>
              <a:gd name="connsiteY3" fmla="*/ 387350 h 444500"/>
              <a:gd name="connsiteX4" fmla="*/ 901700 w 2051050"/>
              <a:gd name="connsiteY4" fmla="*/ 393700 h 444500"/>
              <a:gd name="connsiteX5" fmla="*/ 927100 w 2051050"/>
              <a:gd name="connsiteY5" fmla="*/ 311150 h 444500"/>
              <a:gd name="connsiteX6" fmla="*/ 996950 w 2051050"/>
              <a:gd name="connsiteY6" fmla="*/ 400050 h 444500"/>
              <a:gd name="connsiteX7" fmla="*/ 1054100 w 2051050"/>
              <a:gd name="connsiteY7" fmla="*/ 425450 h 444500"/>
              <a:gd name="connsiteX8" fmla="*/ 1092200 w 2051050"/>
              <a:gd name="connsiteY8" fmla="*/ 431800 h 444500"/>
              <a:gd name="connsiteX9" fmla="*/ 1346200 w 2051050"/>
              <a:gd name="connsiteY9" fmla="*/ 425450 h 444500"/>
              <a:gd name="connsiteX10" fmla="*/ 1365250 w 2051050"/>
              <a:gd name="connsiteY10" fmla="*/ 254000 h 444500"/>
              <a:gd name="connsiteX11" fmla="*/ 1485900 w 2051050"/>
              <a:gd name="connsiteY11" fmla="*/ 431800 h 444500"/>
              <a:gd name="connsiteX12" fmla="*/ 2051050 w 2051050"/>
              <a:gd name="connsiteY12" fmla="*/ 42545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1050" h="444500">
                <a:moveTo>
                  <a:pt x="0" y="444500"/>
                </a:moveTo>
                <a:lnTo>
                  <a:pt x="755650" y="444500"/>
                </a:lnTo>
                <a:lnTo>
                  <a:pt x="781050" y="0"/>
                </a:lnTo>
                <a:lnTo>
                  <a:pt x="844550" y="387350"/>
                </a:lnTo>
                <a:lnTo>
                  <a:pt x="901700" y="393700"/>
                </a:lnTo>
                <a:lnTo>
                  <a:pt x="927100" y="311150"/>
                </a:lnTo>
                <a:lnTo>
                  <a:pt x="996950" y="400050"/>
                </a:lnTo>
                <a:cubicBezTo>
                  <a:pt x="1016000" y="408517"/>
                  <a:pt x="1034323" y="418858"/>
                  <a:pt x="1054100" y="425450"/>
                </a:cubicBezTo>
                <a:cubicBezTo>
                  <a:pt x="1066314" y="429521"/>
                  <a:pt x="1092200" y="431800"/>
                  <a:pt x="1092200" y="431800"/>
                </a:cubicBezTo>
                <a:lnTo>
                  <a:pt x="1346200" y="425450"/>
                </a:lnTo>
                <a:lnTo>
                  <a:pt x="1365250" y="254000"/>
                </a:lnTo>
                <a:lnTo>
                  <a:pt x="1485900" y="431800"/>
                </a:lnTo>
                <a:lnTo>
                  <a:pt x="2051050" y="425450"/>
                </a:lnTo>
              </a:path>
            </a:pathLst>
          </a:cu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EC934986-F6EE-48C3-AC89-9FE603EDCB8C}"/>
              </a:ext>
            </a:extLst>
          </p:cNvPr>
          <p:cNvSpPr/>
          <p:nvPr/>
        </p:nvSpPr>
        <p:spPr>
          <a:xfrm>
            <a:off x="6082351" y="1496279"/>
            <a:ext cx="2051050" cy="444500"/>
          </a:xfrm>
          <a:custGeom>
            <a:avLst/>
            <a:gdLst>
              <a:gd name="connsiteX0" fmla="*/ 0 w 2051050"/>
              <a:gd name="connsiteY0" fmla="*/ 444500 h 444500"/>
              <a:gd name="connsiteX1" fmla="*/ 755650 w 2051050"/>
              <a:gd name="connsiteY1" fmla="*/ 444500 h 444500"/>
              <a:gd name="connsiteX2" fmla="*/ 781050 w 2051050"/>
              <a:gd name="connsiteY2" fmla="*/ 0 h 444500"/>
              <a:gd name="connsiteX3" fmla="*/ 844550 w 2051050"/>
              <a:gd name="connsiteY3" fmla="*/ 387350 h 444500"/>
              <a:gd name="connsiteX4" fmla="*/ 901700 w 2051050"/>
              <a:gd name="connsiteY4" fmla="*/ 393700 h 444500"/>
              <a:gd name="connsiteX5" fmla="*/ 927100 w 2051050"/>
              <a:gd name="connsiteY5" fmla="*/ 311150 h 444500"/>
              <a:gd name="connsiteX6" fmla="*/ 996950 w 2051050"/>
              <a:gd name="connsiteY6" fmla="*/ 400050 h 444500"/>
              <a:gd name="connsiteX7" fmla="*/ 1054100 w 2051050"/>
              <a:gd name="connsiteY7" fmla="*/ 425450 h 444500"/>
              <a:gd name="connsiteX8" fmla="*/ 1092200 w 2051050"/>
              <a:gd name="connsiteY8" fmla="*/ 431800 h 444500"/>
              <a:gd name="connsiteX9" fmla="*/ 1346200 w 2051050"/>
              <a:gd name="connsiteY9" fmla="*/ 425450 h 444500"/>
              <a:gd name="connsiteX10" fmla="*/ 1365250 w 2051050"/>
              <a:gd name="connsiteY10" fmla="*/ 254000 h 444500"/>
              <a:gd name="connsiteX11" fmla="*/ 1485900 w 2051050"/>
              <a:gd name="connsiteY11" fmla="*/ 431800 h 444500"/>
              <a:gd name="connsiteX12" fmla="*/ 2051050 w 2051050"/>
              <a:gd name="connsiteY12" fmla="*/ 42545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1050" h="444500">
                <a:moveTo>
                  <a:pt x="0" y="444500"/>
                </a:moveTo>
                <a:lnTo>
                  <a:pt x="755650" y="444500"/>
                </a:lnTo>
                <a:lnTo>
                  <a:pt x="781050" y="0"/>
                </a:lnTo>
                <a:lnTo>
                  <a:pt x="844550" y="387350"/>
                </a:lnTo>
                <a:lnTo>
                  <a:pt x="901700" y="393700"/>
                </a:lnTo>
                <a:lnTo>
                  <a:pt x="927100" y="311150"/>
                </a:lnTo>
                <a:lnTo>
                  <a:pt x="996950" y="400050"/>
                </a:lnTo>
                <a:cubicBezTo>
                  <a:pt x="1016000" y="408517"/>
                  <a:pt x="1034323" y="418858"/>
                  <a:pt x="1054100" y="425450"/>
                </a:cubicBezTo>
                <a:cubicBezTo>
                  <a:pt x="1066314" y="429521"/>
                  <a:pt x="1092200" y="431800"/>
                  <a:pt x="1092200" y="431800"/>
                </a:cubicBezTo>
                <a:lnTo>
                  <a:pt x="1346200" y="425450"/>
                </a:lnTo>
                <a:lnTo>
                  <a:pt x="1365250" y="254000"/>
                </a:lnTo>
                <a:lnTo>
                  <a:pt x="1485900" y="431800"/>
                </a:lnTo>
                <a:lnTo>
                  <a:pt x="2051050" y="425450"/>
                </a:lnTo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D2157A7-ED81-4E94-A312-CEACB1FB77BA}"/>
              </a:ext>
            </a:extLst>
          </p:cNvPr>
          <p:cNvSpPr txBox="1"/>
          <p:nvPr/>
        </p:nvSpPr>
        <p:spPr>
          <a:xfrm>
            <a:off x="6847366" y="1116539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Output (1024, 2)</a:t>
            </a:r>
            <a:endParaRPr kumimoji="1" lang="ja-JP" altLang="en-US" sz="14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D309206-F4DA-43D6-AC9A-DCA1B0FE6FE7}"/>
              </a:ext>
            </a:extLst>
          </p:cNvPr>
          <p:cNvSpPr txBox="1"/>
          <p:nvPr/>
        </p:nvSpPr>
        <p:spPr>
          <a:xfrm>
            <a:off x="8217810" y="4200808"/>
            <a:ext cx="1504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chemeClr val="tx2"/>
                </a:solidFill>
              </a:rPr>
              <a:t>Adam, </a:t>
            </a:r>
            <a:r>
              <a:rPr kumimoji="1" lang="en-US" altLang="ja-JP" sz="1400" dirty="0" err="1">
                <a:solidFill>
                  <a:schemeClr val="tx2"/>
                </a:solidFill>
              </a:rPr>
              <a:t>ReLU</a:t>
            </a:r>
            <a:r>
              <a:rPr kumimoji="1" lang="en-US" altLang="ja-JP" sz="1400" dirty="0">
                <a:solidFill>
                  <a:schemeClr val="tx2"/>
                </a:solidFill>
              </a:rPr>
              <a:t>,</a:t>
            </a:r>
          </a:p>
          <a:p>
            <a:pPr algn="l"/>
            <a:r>
              <a:rPr kumimoji="1" lang="en-US" altLang="ja-JP" sz="1400" dirty="0">
                <a:solidFill>
                  <a:schemeClr val="tx2"/>
                </a:solidFill>
              </a:rPr>
              <a:t>512 batch size,</a:t>
            </a:r>
          </a:p>
          <a:p>
            <a:pPr algn="l"/>
            <a:r>
              <a:rPr kumimoji="1" lang="en-US" altLang="ja-JP" sz="1400" dirty="0">
                <a:solidFill>
                  <a:schemeClr val="tx2"/>
                </a:solidFill>
              </a:rPr>
              <a:t>100 epochs,</a:t>
            </a:r>
          </a:p>
          <a:p>
            <a:pPr algn="l"/>
            <a:r>
              <a:rPr kumimoji="1" lang="en-US" altLang="ja-JP" sz="1400" dirty="0">
                <a:solidFill>
                  <a:schemeClr val="tx2"/>
                </a:solidFill>
              </a:rPr>
              <a:t>373k parameters</a:t>
            </a:r>
            <a:endParaRPr kumimoji="1"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E6E4387-0DFA-4435-A543-4DBC9AF839A1}"/>
              </a:ext>
            </a:extLst>
          </p:cNvPr>
          <p:cNvSpPr txBox="1"/>
          <p:nvPr/>
        </p:nvSpPr>
        <p:spPr>
          <a:xfrm>
            <a:off x="5437487" y="5535945"/>
            <a:ext cx="42964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hlinkClick r:id="rId2"/>
              </a:rPr>
              <a:t>https://arxiv.org/abs/1505.04597</a:t>
            </a:r>
            <a:r>
              <a:rPr lang="ja-JP" altLang="en-US" sz="1200" dirty="0"/>
              <a:t> </a:t>
            </a:r>
            <a:r>
              <a:rPr lang="en-US" altLang="ja-JP" sz="1200" dirty="0"/>
              <a:t>(image segmentation)</a:t>
            </a:r>
            <a:r>
              <a:rPr lang="ja-JP" alt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07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07F51A-6C17-4D6D-8122-93BDE65F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2558"/>
            <a:ext cx="8752880" cy="823654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Signal estimation with 1D autoencoder</a:t>
            </a:r>
            <a:endParaRPr kumimoji="1" lang="ja-JP" altLang="en-US" sz="40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E66496-7A2E-4ECB-96F1-D941DCED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F4D5F4-B9A1-4573-B27C-51C06E34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EE2784-365C-4696-8294-470D48B7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3FF5919-B1E6-4E5A-9BD7-419B8BEE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9" y="3901820"/>
            <a:ext cx="4583043" cy="26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3A4DBBC-6701-47A4-89A8-10AEB28AC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3" y="980350"/>
            <a:ext cx="4583043" cy="26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8DB26CC-0385-4FC8-B09A-7BE156CEA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53" y="3901819"/>
            <a:ext cx="4663546" cy="26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84DEAC25-F0F0-46FB-8A66-615594B2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56" y="980350"/>
            <a:ext cx="4583043" cy="26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05F572-0A34-461D-8334-D1A0F307AA36}"/>
              </a:ext>
            </a:extLst>
          </p:cNvPr>
          <p:cNvSpPr txBox="1"/>
          <p:nvPr/>
        </p:nvSpPr>
        <p:spPr>
          <a:xfrm>
            <a:off x="928280" y="1221640"/>
            <a:ext cx="166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rgbClr val="3B9D3B"/>
                </a:solidFill>
              </a:rPr>
              <a:t>True signal (target)</a:t>
            </a:r>
            <a:endParaRPr kumimoji="1" lang="ja-JP" altLang="en-US" sz="1400" dirty="0">
              <a:solidFill>
                <a:srgbClr val="3B9D3B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B78EFF-8470-442D-9C7A-B011E5927CAE}"/>
              </a:ext>
            </a:extLst>
          </p:cNvPr>
          <p:cNvSpPr txBox="1"/>
          <p:nvPr/>
        </p:nvSpPr>
        <p:spPr>
          <a:xfrm>
            <a:off x="928280" y="1459647"/>
            <a:ext cx="2167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rgbClr val="FF00FF"/>
                </a:solidFill>
              </a:rPr>
              <a:t>Estimated signal (output)</a:t>
            </a:r>
            <a:endParaRPr kumimoji="1" lang="ja-JP" altLang="en-US" sz="1400" dirty="0">
              <a:solidFill>
                <a:srgbClr val="FF00FF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023C0A-504F-488C-A3B1-DA526A4FE100}"/>
              </a:ext>
            </a:extLst>
          </p:cNvPr>
          <p:cNvSpPr txBox="1"/>
          <p:nvPr/>
        </p:nvSpPr>
        <p:spPr>
          <a:xfrm>
            <a:off x="919491" y="993558"/>
            <a:ext cx="1880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rgbClr val="939393"/>
                </a:solidFill>
              </a:rPr>
              <a:t>Signal + noise (input)</a:t>
            </a:r>
            <a:endParaRPr kumimoji="1" lang="ja-JP" altLang="en-US" sz="1400" dirty="0">
              <a:solidFill>
                <a:srgbClr val="9393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9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FA144A-5734-44E5-938D-F842AB62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Noise estimation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8647B0-C79B-416F-9382-B1A2F311B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784" y="1297062"/>
            <a:ext cx="8682140" cy="4903713"/>
          </a:xfrm>
        </p:spPr>
        <p:txBody>
          <a:bodyPr/>
          <a:lstStyle/>
          <a:p>
            <a:r>
              <a:rPr kumimoji="1" lang="en-US" altLang="ja-JP" dirty="0"/>
              <a:t>Want to use other wires information together</a:t>
            </a:r>
          </a:p>
          <a:p>
            <a:pPr lvl="1"/>
            <a:r>
              <a:rPr lang="en-US" altLang="ja-JP" dirty="0">
                <a:latin typeface="+mj-lt"/>
              </a:rPr>
              <a:t>which contains information for coherent noise.</a:t>
            </a:r>
          </a:p>
          <a:p>
            <a:r>
              <a:rPr lang="en-US" altLang="ja-JP" dirty="0"/>
              <a:t>However, neither i</a:t>
            </a:r>
            <a:r>
              <a:rPr kumimoji="1" lang="en-US" altLang="ja-JP" dirty="0"/>
              <a:t>ncreasing input channels nor extending to </a:t>
            </a:r>
            <a:br>
              <a:rPr kumimoji="1" lang="en-US" altLang="ja-JP" dirty="0"/>
            </a:br>
            <a:r>
              <a:rPr kumimoji="1" lang="en-US" altLang="ja-JP" dirty="0"/>
              <a:t>2D input works well.</a:t>
            </a:r>
          </a:p>
          <a:p>
            <a:pPr lvl="1"/>
            <a:r>
              <a:rPr lang="en-US" altLang="ja-JP" dirty="0">
                <a:latin typeface="+mj-lt"/>
              </a:rPr>
              <a:t>It is difficult to extract different signal patterns in different wires with CNN.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dirty="0"/>
              <a:t>Change the view of the data </a:t>
            </a:r>
            <a:r>
              <a:rPr kumimoji="1" lang="ja-JP" altLang="en-US" dirty="0"/>
              <a:t>→ </a:t>
            </a:r>
            <a:r>
              <a:rPr lang="en-US" altLang="ja-JP" dirty="0"/>
              <a:t>estimate noise instead of signal.</a:t>
            </a:r>
            <a:endParaRPr kumimoji="1" lang="en-US" altLang="ja-JP" dirty="0"/>
          </a:p>
          <a:p>
            <a:pPr lvl="1"/>
            <a:r>
              <a:rPr lang="en-US" altLang="ja-JP" dirty="0">
                <a:latin typeface="+mj-lt"/>
              </a:rPr>
              <a:t>Coherent noise changes gradually over different wires. </a:t>
            </a:r>
            <a:r>
              <a:rPr lang="ja-JP" altLang="en-US" dirty="0">
                <a:latin typeface="+mj-lt"/>
              </a:rPr>
              <a:t>→</a:t>
            </a:r>
            <a:r>
              <a:rPr lang="en-US" altLang="ja-JP" dirty="0">
                <a:latin typeface="+mj-lt"/>
              </a:rPr>
              <a:t> 2D CNN can deal with it well. </a:t>
            </a:r>
          </a:p>
          <a:p>
            <a:pPr lvl="1"/>
            <a:r>
              <a:rPr kumimoji="1" lang="en-US" altLang="ja-JP" dirty="0">
                <a:latin typeface="+mj-lt"/>
              </a:rPr>
              <a:t>Existence of si</a:t>
            </a:r>
            <a:r>
              <a:rPr lang="en-US" altLang="ja-JP" dirty="0">
                <a:latin typeface="+mj-lt"/>
              </a:rPr>
              <a:t>gnal masks the noise, but estimate it using other wires waveform.</a:t>
            </a:r>
          </a:p>
          <a:p>
            <a:pPr lvl="1"/>
            <a:r>
              <a:rPr lang="en-US" altLang="ja-JP" dirty="0">
                <a:latin typeface="+mj-lt"/>
              </a:rPr>
              <a:t>Group 8 wires that connect to the same front-end cards into an input.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FF7177-B6FD-4FDC-84EF-C1FBFA6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80C655-45DD-4370-8177-CE6FF9BF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CB67AD-64DC-4AB8-9A0F-265FA732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27FD3B08-2E63-4E77-80CC-77036B305AFF}"/>
              </a:ext>
            </a:extLst>
          </p:cNvPr>
          <p:cNvSpPr/>
          <p:nvPr/>
        </p:nvSpPr>
        <p:spPr>
          <a:xfrm>
            <a:off x="1457423" y="2797494"/>
            <a:ext cx="2281286" cy="744718"/>
          </a:xfrm>
          <a:custGeom>
            <a:avLst/>
            <a:gdLst>
              <a:gd name="connsiteX0" fmla="*/ 0 w 3365369"/>
              <a:gd name="connsiteY0" fmla="*/ 914400 h 1065229"/>
              <a:gd name="connsiteX1" fmla="*/ 113121 w 3365369"/>
              <a:gd name="connsiteY1" fmla="*/ 754144 h 1065229"/>
              <a:gd name="connsiteX2" fmla="*/ 197963 w 3365369"/>
              <a:gd name="connsiteY2" fmla="*/ 876693 h 1065229"/>
              <a:gd name="connsiteX3" fmla="*/ 254523 w 3365369"/>
              <a:gd name="connsiteY3" fmla="*/ 707010 h 1065229"/>
              <a:gd name="connsiteX4" fmla="*/ 311084 w 3365369"/>
              <a:gd name="connsiteY4" fmla="*/ 970961 h 1065229"/>
              <a:gd name="connsiteX5" fmla="*/ 433633 w 3365369"/>
              <a:gd name="connsiteY5" fmla="*/ 669303 h 1065229"/>
              <a:gd name="connsiteX6" fmla="*/ 509047 w 3365369"/>
              <a:gd name="connsiteY6" fmla="*/ 989815 h 1065229"/>
              <a:gd name="connsiteX7" fmla="*/ 603315 w 3365369"/>
              <a:gd name="connsiteY7" fmla="*/ 725864 h 1065229"/>
              <a:gd name="connsiteX8" fmla="*/ 612742 w 3365369"/>
              <a:gd name="connsiteY8" fmla="*/ 886120 h 1065229"/>
              <a:gd name="connsiteX9" fmla="*/ 678730 w 3365369"/>
              <a:gd name="connsiteY9" fmla="*/ 782425 h 1065229"/>
              <a:gd name="connsiteX10" fmla="*/ 848412 w 3365369"/>
              <a:gd name="connsiteY10" fmla="*/ 1065229 h 1065229"/>
              <a:gd name="connsiteX11" fmla="*/ 782424 w 3365369"/>
              <a:gd name="connsiteY11" fmla="*/ 754144 h 1065229"/>
              <a:gd name="connsiteX12" fmla="*/ 952107 w 3365369"/>
              <a:gd name="connsiteY12" fmla="*/ 933254 h 1065229"/>
              <a:gd name="connsiteX13" fmla="*/ 1036948 w 3365369"/>
              <a:gd name="connsiteY13" fmla="*/ 744718 h 1065229"/>
              <a:gd name="connsiteX14" fmla="*/ 1131216 w 3365369"/>
              <a:gd name="connsiteY14" fmla="*/ 952107 h 1065229"/>
              <a:gd name="connsiteX15" fmla="*/ 1216057 w 3365369"/>
              <a:gd name="connsiteY15" fmla="*/ 0 h 1065229"/>
              <a:gd name="connsiteX16" fmla="*/ 1329179 w 3365369"/>
              <a:gd name="connsiteY16" fmla="*/ 725864 h 1065229"/>
              <a:gd name="connsiteX17" fmla="*/ 1432874 w 3365369"/>
              <a:gd name="connsiteY17" fmla="*/ 895546 h 1065229"/>
              <a:gd name="connsiteX18" fmla="*/ 1517715 w 3365369"/>
              <a:gd name="connsiteY18" fmla="*/ 716437 h 1065229"/>
              <a:gd name="connsiteX19" fmla="*/ 1545996 w 3365369"/>
              <a:gd name="connsiteY19" fmla="*/ 923827 h 1065229"/>
              <a:gd name="connsiteX20" fmla="*/ 1602556 w 3365369"/>
              <a:gd name="connsiteY20" fmla="*/ 1065229 h 1065229"/>
              <a:gd name="connsiteX21" fmla="*/ 1668544 w 3365369"/>
              <a:gd name="connsiteY21" fmla="*/ 810705 h 1065229"/>
              <a:gd name="connsiteX22" fmla="*/ 1725105 w 3365369"/>
              <a:gd name="connsiteY22" fmla="*/ 942681 h 1065229"/>
              <a:gd name="connsiteX23" fmla="*/ 1791092 w 3365369"/>
              <a:gd name="connsiteY23" fmla="*/ 725864 h 1065229"/>
              <a:gd name="connsiteX24" fmla="*/ 1904214 w 3365369"/>
              <a:gd name="connsiteY24" fmla="*/ 952107 h 1065229"/>
              <a:gd name="connsiteX25" fmla="*/ 1979629 w 3365369"/>
              <a:gd name="connsiteY25" fmla="*/ 791852 h 1065229"/>
              <a:gd name="connsiteX26" fmla="*/ 2055043 w 3365369"/>
              <a:gd name="connsiteY26" fmla="*/ 933254 h 1065229"/>
              <a:gd name="connsiteX27" fmla="*/ 2111604 w 3365369"/>
              <a:gd name="connsiteY27" fmla="*/ 810705 h 1065229"/>
              <a:gd name="connsiteX28" fmla="*/ 2139884 w 3365369"/>
              <a:gd name="connsiteY28" fmla="*/ 876693 h 1065229"/>
              <a:gd name="connsiteX29" fmla="*/ 2139884 w 3365369"/>
              <a:gd name="connsiteY29" fmla="*/ 782425 h 1065229"/>
              <a:gd name="connsiteX30" fmla="*/ 2215299 w 3365369"/>
              <a:gd name="connsiteY30" fmla="*/ 603316 h 1065229"/>
              <a:gd name="connsiteX31" fmla="*/ 2300140 w 3365369"/>
              <a:gd name="connsiteY31" fmla="*/ 857839 h 1065229"/>
              <a:gd name="connsiteX32" fmla="*/ 2356701 w 3365369"/>
              <a:gd name="connsiteY32" fmla="*/ 791852 h 1065229"/>
              <a:gd name="connsiteX33" fmla="*/ 2432115 w 3365369"/>
              <a:gd name="connsiteY33" fmla="*/ 1008668 h 1065229"/>
              <a:gd name="connsiteX34" fmla="*/ 2488676 w 3365369"/>
              <a:gd name="connsiteY34" fmla="*/ 886120 h 1065229"/>
              <a:gd name="connsiteX35" fmla="*/ 2554664 w 3365369"/>
              <a:gd name="connsiteY35" fmla="*/ 914400 h 1065229"/>
              <a:gd name="connsiteX36" fmla="*/ 2677212 w 3365369"/>
              <a:gd name="connsiteY36" fmla="*/ 782425 h 1065229"/>
              <a:gd name="connsiteX37" fmla="*/ 2865748 w 3365369"/>
              <a:gd name="connsiteY37" fmla="*/ 838986 h 1065229"/>
              <a:gd name="connsiteX38" fmla="*/ 3007150 w 3365369"/>
              <a:gd name="connsiteY38" fmla="*/ 735291 h 1065229"/>
              <a:gd name="connsiteX39" fmla="*/ 3082565 w 3365369"/>
              <a:gd name="connsiteY39" fmla="*/ 810705 h 1065229"/>
              <a:gd name="connsiteX40" fmla="*/ 3205113 w 3365369"/>
              <a:gd name="connsiteY40" fmla="*/ 763571 h 1065229"/>
              <a:gd name="connsiteX41" fmla="*/ 3365369 w 3365369"/>
              <a:gd name="connsiteY41" fmla="*/ 848412 h 1065229"/>
              <a:gd name="connsiteX0" fmla="*/ 0 w 3365369"/>
              <a:gd name="connsiteY0" fmla="*/ 914400 h 1065229"/>
              <a:gd name="connsiteX1" fmla="*/ 113121 w 3365369"/>
              <a:gd name="connsiteY1" fmla="*/ 754144 h 1065229"/>
              <a:gd name="connsiteX2" fmla="*/ 197963 w 3365369"/>
              <a:gd name="connsiteY2" fmla="*/ 876693 h 1065229"/>
              <a:gd name="connsiteX3" fmla="*/ 254523 w 3365369"/>
              <a:gd name="connsiteY3" fmla="*/ 707010 h 1065229"/>
              <a:gd name="connsiteX4" fmla="*/ 311084 w 3365369"/>
              <a:gd name="connsiteY4" fmla="*/ 970961 h 1065229"/>
              <a:gd name="connsiteX5" fmla="*/ 433633 w 3365369"/>
              <a:gd name="connsiteY5" fmla="*/ 669303 h 1065229"/>
              <a:gd name="connsiteX6" fmla="*/ 509047 w 3365369"/>
              <a:gd name="connsiteY6" fmla="*/ 989815 h 1065229"/>
              <a:gd name="connsiteX7" fmla="*/ 603315 w 3365369"/>
              <a:gd name="connsiteY7" fmla="*/ 725864 h 1065229"/>
              <a:gd name="connsiteX8" fmla="*/ 612742 w 3365369"/>
              <a:gd name="connsiteY8" fmla="*/ 886120 h 1065229"/>
              <a:gd name="connsiteX9" fmla="*/ 678730 w 3365369"/>
              <a:gd name="connsiteY9" fmla="*/ 782425 h 1065229"/>
              <a:gd name="connsiteX10" fmla="*/ 848412 w 3365369"/>
              <a:gd name="connsiteY10" fmla="*/ 1065229 h 1065229"/>
              <a:gd name="connsiteX11" fmla="*/ 838050 w 3365369"/>
              <a:gd name="connsiteY11" fmla="*/ 754144 h 1065229"/>
              <a:gd name="connsiteX12" fmla="*/ 952107 w 3365369"/>
              <a:gd name="connsiteY12" fmla="*/ 933254 h 1065229"/>
              <a:gd name="connsiteX13" fmla="*/ 1036948 w 3365369"/>
              <a:gd name="connsiteY13" fmla="*/ 744718 h 1065229"/>
              <a:gd name="connsiteX14" fmla="*/ 1131216 w 3365369"/>
              <a:gd name="connsiteY14" fmla="*/ 952107 h 1065229"/>
              <a:gd name="connsiteX15" fmla="*/ 1216057 w 3365369"/>
              <a:gd name="connsiteY15" fmla="*/ 0 h 1065229"/>
              <a:gd name="connsiteX16" fmla="*/ 1329179 w 3365369"/>
              <a:gd name="connsiteY16" fmla="*/ 725864 h 1065229"/>
              <a:gd name="connsiteX17" fmla="*/ 1432874 w 3365369"/>
              <a:gd name="connsiteY17" fmla="*/ 895546 h 1065229"/>
              <a:gd name="connsiteX18" fmla="*/ 1517715 w 3365369"/>
              <a:gd name="connsiteY18" fmla="*/ 716437 h 1065229"/>
              <a:gd name="connsiteX19" fmla="*/ 1545996 w 3365369"/>
              <a:gd name="connsiteY19" fmla="*/ 923827 h 1065229"/>
              <a:gd name="connsiteX20" fmla="*/ 1602556 w 3365369"/>
              <a:gd name="connsiteY20" fmla="*/ 1065229 h 1065229"/>
              <a:gd name="connsiteX21" fmla="*/ 1668544 w 3365369"/>
              <a:gd name="connsiteY21" fmla="*/ 810705 h 1065229"/>
              <a:gd name="connsiteX22" fmla="*/ 1725105 w 3365369"/>
              <a:gd name="connsiteY22" fmla="*/ 942681 h 1065229"/>
              <a:gd name="connsiteX23" fmla="*/ 1791092 w 3365369"/>
              <a:gd name="connsiteY23" fmla="*/ 725864 h 1065229"/>
              <a:gd name="connsiteX24" fmla="*/ 1904214 w 3365369"/>
              <a:gd name="connsiteY24" fmla="*/ 952107 h 1065229"/>
              <a:gd name="connsiteX25" fmla="*/ 1979629 w 3365369"/>
              <a:gd name="connsiteY25" fmla="*/ 791852 h 1065229"/>
              <a:gd name="connsiteX26" fmla="*/ 2055043 w 3365369"/>
              <a:gd name="connsiteY26" fmla="*/ 933254 h 1065229"/>
              <a:gd name="connsiteX27" fmla="*/ 2111604 w 3365369"/>
              <a:gd name="connsiteY27" fmla="*/ 810705 h 1065229"/>
              <a:gd name="connsiteX28" fmla="*/ 2139884 w 3365369"/>
              <a:gd name="connsiteY28" fmla="*/ 876693 h 1065229"/>
              <a:gd name="connsiteX29" fmla="*/ 2139884 w 3365369"/>
              <a:gd name="connsiteY29" fmla="*/ 782425 h 1065229"/>
              <a:gd name="connsiteX30" fmla="*/ 2215299 w 3365369"/>
              <a:gd name="connsiteY30" fmla="*/ 603316 h 1065229"/>
              <a:gd name="connsiteX31" fmla="*/ 2300140 w 3365369"/>
              <a:gd name="connsiteY31" fmla="*/ 857839 h 1065229"/>
              <a:gd name="connsiteX32" fmla="*/ 2356701 w 3365369"/>
              <a:gd name="connsiteY32" fmla="*/ 791852 h 1065229"/>
              <a:gd name="connsiteX33" fmla="*/ 2432115 w 3365369"/>
              <a:gd name="connsiteY33" fmla="*/ 1008668 h 1065229"/>
              <a:gd name="connsiteX34" fmla="*/ 2488676 w 3365369"/>
              <a:gd name="connsiteY34" fmla="*/ 886120 h 1065229"/>
              <a:gd name="connsiteX35" fmla="*/ 2554664 w 3365369"/>
              <a:gd name="connsiteY35" fmla="*/ 914400 h 1065229"/>
              <a:gd name="connsiteX36" fmla="*/ 2677212 w 3365369"/>
              <a:gd name="connsiteY36" fmla="*/ 782425 h 1065229"/>
              <a:gd name="connsiteX37" fmla="*/ 2865748 w 3365369"/>
              <a:gd name="connsiteY37" fmla="*/ 838986 h 1065229"/>
              <a:gd name="connsiteX38" fmla="*/ 3007150 w 3365369"/>
              <a:gd name="connsiteY38" fmla="*/ 735291 h 1065229"/>
              <a:gd name="connsiteX39" fmla="*/ 3082565 w 3365369"/>
              <a:gd name="connsiteY39" fmla="*/ 810705 h 1065229"/>
              <a:gd name="connsiteX40" fmla="*/ 3205113 w 3365369"/>
              <a:gd name="connsiteY40" fmla="*/ 763571 h 1065229"/>
              <a:gd name="connsiteX41" fmla="*/ 3365369 w 3365369"/>
              <a:gd name="connsiteY41" fmla="*/ 848412 h 106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65369" h="1065229">
                <a:moveTo>
                  <a:pt x="0" y="914400"/>
                </a:moveTo>
                <a:lnTo>
                  <a:pt x="113121" y="754144"/>
                </a:lnTo>
                <a:lnTo>
                  <a:pt x="197963" y="876693"/>
                </a:lnTo>
                <a:lnTo>
                  <a:pt x="254523" y="707010"/>
                </a:lnTo>
                <a:lnTo>
                  <a:pt x="311084" y="970961"/>
                </a:lnTo>
                <a:lnTo>
                  <a:pt x="433633" y="669303"/>
                </a:lnTo>
                <a:lnTo>
                  <a:pt x="509047" y="989815"/>
                </a:lnTo>
                <a:lnTo>
                  <a:pt x="603315" y="725864"/>
                </a:lnTo>
                <a:lnTo>
                  <a:pt x="612742" y="886120"/>
                </a:lnTo>
                <a:lnTo>
                  <a:pt x="678730" y="782425"/>
                </a:lnTo>
                <a:lnTo>
                  <a:pt x="848412" y="1065229"/>
                </a:lnTo>
                <a:lnTo>
                  <a:pt x="838050" y="754144"/>
                </a:lnTo>
                <a:lnTo>
                  <a:pt x="952107" y="933254"/>
                </a:lnTo>
                <a:lnTo>
                  <a:pt x="1036948" y="744718"/>
                </a:lnTo>
                <a:lnTo>
                  <a:pt x="1131216" y="952107"/>
                </a:lnTo>
                <a:lnTo>
                  <a:pt x="1216057" y="0"/>
                </a:lnTo>
                <a:lnTo>
                  <a:pt x="1329179" y="725864"/>
                </a:lnTo>
                <a:lnTo>
                  <a:pt x="1432874" y="895546"/>
                </a:lnTo>
                <a:lnTo>
                  <a:pt x="1517715" y="716437"/>
                </a:lnTo>
                <a:lnTo>
                  <a:pt x="1545996" y="923827"/>
                </a:lnTo>
                <a:lnTo>
                  <a:pt x="1602556" y="1065229"/>
                </a:lnTo>
                <a:lnTo>
                  <a:pt x="1668544" y="810705"/>
                </a:lnTo>
                <a:lnTo>
                  <a:pt x="1725105" y="942681"/>
                </a:lnTo>
                <a:lnTo>
                  <a:pt x="1791092" y="725864"/>
                </a:lnTo>
                <a:lnTo>
                  <a:pt x="1904214" y="952107"/>
                </a:lnTo>
                <a:lnTo>
                  <a:pt x="1979629" y="791852"/>
                </a:lnTo>
                <a:lnTo>
                  <a:pt x="2055043" y="933254"/>
                </a:lnTo>
                <a:lnTo>
                  <a:pt x="2111604" y="810705"/>
                </a:lnTo>
                <a:lnTo>
                  <a:pt x="2139884" y="876693"/>
                </a:lnTo>
                <a:lnTo>
                  <a:pt x="2139884" y="782425"/>
                </a:lnTo>
                <a:lnTo>
                  <a:pt x="2215299" y="603316"/>
                </a:lnTo>
                <a:lnTo>
                  <a:pt x="2300140" y="857839"/>
                </a:lnTo>
                <a:lnTo>
                  <a:pt x="2356701" y="791852"/>
                </a:lnTo>
                <a:lnTo>
                  <a:pt x="2432115" y="1008668"/>
                </a:lnTo>
                <a:lnTo>
                  <a:pt x="2488676" y="886120"/>
                </a:lnTo>
                <a:lnTo>
                  <a:pt x="2554664" y="914400"/>
                </a:lnTo>
                <a:lnTo>
                  <a:pt x="2677212" y="782425"/>
                </a:lnTo>
                <a:lnTo>
                  <a:pt x="2865748" y="838986"/>
                </a:lnTo>
                <a:lnTo>
                  <a:pt x="3007150" y="735291"/>
                </a:lnTo>
                <a:lnTo>
                  <a:pt x="3082565" y="810705"/>
                </a:lnTo>
                <a:lnTo>
                  <a:pt x="3205113" y="763571"/>
                </a:lnTo>
                <a:lnTo>
                  <a:pt x="3365369" y="848412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5A17BBB9-B558-400A-9823-685AAC2E7D1C}"/>
              </a:ext>
            </a:extLst>
          </p:cNvPr>
          <p:cNvSpPr/>
          <p:nvPr/>
        </p:nvSpPr>
        <p:spPr>
          <a:xfrm>
            <a:off x="1553261" y="3053714"/>
            <a:ext cx="2281286" cy="631596"/>
          </a:xfrm>
          <a:custGeom>
            <a:avLst/>
            <a:gdLst>
              <a:gd name="connsiteX0" fmla="*/ 0 w 3365369"/>
              <a:gd name="connsiteY0" fmla="*/ 914400 h 1065229"/>
              <a:gd name="connsiteX1" fmla="*/ 113121 w 3365369"/>
              <a:gd name="connsiteY1" fmla="*/ 754144 h 1065229"/>
              <a:gd name="connsiteX2" fmla="*/ 197963 w 3365369"/>
              <a:gd name="connsiteY2" fmla="*/ 876693 h 1065229"/>
              <a:gd name="connsiteX3" fmla="*/ 254523 w 3365369"/>
              <a:gd name="connsiteY3" fmla="*/ 707010 h 1065229"/>
              <a:gd name="connsiteX4" fmla="*/ 311084 w 3365369"/>
              <a:gd name="connsiteY4" fmla="*/ 970961 h 1065229"/>
              <a:gd name="connsiteX5" fmla="*/ 433633 w 3365369"/>
              <a:gd name="connsiteY5" fmla="*/ 669303 h 1065229"/>
              <a:gd name="connsiteX6" fmla="*/ 509047 w 3365369"/>
              <a:gd name="connsiteY6" fmla="*/ 989815 h 1065229"/>
              <a:gd name="connsiteX7" fmla="*/ 603315 w 3365369"/>
              <a:gd name="connsiteY7" fmla="*/ 725864 h 1065229"/>
              <a:gd name="connsiteX8" fmla="*/ 612742 w 3365369"/>
              <a:gd name="connsiteY8" fmla="*/ 886120 h 1065229"/>
              <a:gd name="connsiteX9" fmla="*/ 678730 w 3365369"/>
              <a:gd name="connsiteY9" fmla="*/ 782425 h 1065229"/>
              <a:gd name="connsiteX10" fmla="*/ 848412 w 3365369"/>
              <a:gd name="connsiteY10" fmla="*/ 1065229 h 1065229"/>
              <a:gd name="connsiteX11" fmla="*/ 782424 w 3365369"/>
              <a:gd name="connsiteY11" fmla="*/ 754144 h 1065229"/>
              <a:gd name="connsiteX12" fmla="*/ 952107 w 3365369"/>
              <a:gd name="connsiteY12" fmla="*/ 933254 h 1065229"/>
              <a:gd name="connsiteX13" fmla="*/ 1036948 w 3365369"/>
              <a:gd name="connsiteY13" fmla="*/ 744718 h 1065229"/>
              <a:gd name="connsiteX14" fmla="*/ 1131216 w 3365369"/>
              <a:gd name="connsiteY14" fmla="*/ 952107 h 1065229"/>
              <a:gd name="connsiteX15" fmla="*/ 1216057 w 3365369"/>
              <a:gd name="connsiteY15" fmla="*/ 0 h 1065229"/>
              <a:gd name="connsiteX16" fmla="*/ 1329179 w 3365369"/>
              <a:gd name="connsiteY16" fmla="*/ 725864 h 1065229"/>
              <a:gd name="connsiteX17" fmla="*/ 1432874 w 3365369"/>
              <a:gd name="connsiteY17" fmla="*/ 895546 h 1065229"/>
              <a:gd name="connsiteX18" fmla="*/ 1517715 w 3365369"/>
              <a:gd name="connsiteY18" fmla="*/ 716437 h 1065229"/>
              <a:gd name="connsiteX19" fmla="*/ 1545996 w 3365369"/>
              <a:gd name="connsiteY19" fmla="*/ 923827 h 1065229"/>
              <a:gd name="connsiteX20" fmla="*/ 1602556 w 3365369"/>
              <a:gd name="connsiteY20" fmla="*/ 1065229 h 1065229"/>
              <a:gd name="connsiteX21" fmla="*/ 1668544 w 3365369"/>
              <a:gd name="connsiteY21" fmla="*/ 810705 h 1065229"/>
              <a:gd name="connsiteX22" fmla="*/ 1725105 w 3365369"/>
              <a:gd name="connsiteY22" fmla="*/ 942681 h 1065229"/>
              <a:gd name="connsiteX23" fmla="*/ 1791092 w 3365369"/>
              <a:gd name="connsiteY23" fmla="*/ 725864 h 1065229"/>
              <a:gd name="connsiteX24" fmla="*/ 1904214 w 3365369"/>
              <a:gd name="connsiteY24" fmla="*/ 952107 h 1065229"/>
              <a:gd name="connsiteX25" fmla="*/ 1979629 w 3365369"/>
              <a:gd name="connsiteY25" fmla="*/ 791852 h 1065229"/>
              <a:gd name="connsiteX26" fmla="*/ 2055043 w 3365369"/>
              <a:gd name="connsiteY26" fmla="*/ 933254 h 1065229"/>
              <a:gd name="connsiteX27" fmla="*/ 2111604 w 3365369"/>
              <a:gd name="connsiteY27" fmla="*/ 810705 h 1065229"/>
              <a:gd name="connsiteX28" fmla="*/ 2139884 w 3365369"/>
              <a:gd name="connsiteY28" fmla="*/ 876693 h 1065229"/>
              <a:gd name="connsiteX29" fmla="*/ 2139884 w 3365369"/>
              <a:gd name="connsiteY29" fmla="*/ 782425 h 1065229"/>
              <a:gd name="connsiteX30" fmla="*/ 2215299 w 3365369"/>
              <a:gd name="connsiteY30" fmla="*/ 603316 h 1065229"/>
              <a:gd name="connsiteX31" fmla="*/ 2300140 w 3365369"/>
              <a:gd name="connsiteY31" fmla="*/ 857839 h 1065229"/>
              <a:gd name="connsiteX32" fmla="*/ 2356701 w 3365369"/>
              <a:gd name="connsiteY32" fmla="*/ 791852 h 1065229"/>
              <a:gd name="connsiteX33" fmla="*/ 2432115 w 3365369"/>
              <a:gd name="connsiteY33" fmla="*/ 1008668 h 1065229"/>
              <a:gd name="connsiteX34" fmla="*/ 2488676 w 3365369"/>
              <a:gd name="connsiteY34" fmla="*/ 886120 h 1065229"/>
              <a:gd name="connsiteX35" fmla="*/ 2554664 w 3365369"/>
              <a:gd name="connsiteY35" fmla="*/ 914400 h 1065229"/>
              <a:gd name="connsiteX36" fmla="*/ 2677212 w 3365369"/>
              <a:gd name="connsiteY36" fmla="*/ 782425 h 1065229"/>
              <a:gd name="connsiteX37" fmla="*/ 2865748 w 3365369"/>
              <a:gd name="connsiteY37" fmla="*/ 838986 h 1065229"/>
              <a:gd name="connsiteX38" fmla="*/ 3007150 w 3365369"/>
              <a:gd name="connsiteY38" fmla="*/ 735291 h 1065229"/>
              <a:gd name="connsiteX39" fmla="*/ 3082565 w 3365369"/>
              <a:gd name="connsiteY39" fmla="*/ 810705 h 1065229"/>
              <a:gd name="connsiteX40" fmla="*/ 3205113 w 3365369"/>
              <a:gd name="connsiteY40" fmla="*/ 763571 h 1065229"/>
              <a:gd name="connsiteX41" fmla="*/ 3365369 w 3365369"/>
              <a:gd name="connsiteY41" fmla="*/ 848412 h 1065229"/>
              <a:gd name="connsiteX0" fmla="*/ 0 w 3365369"/>
              <a:gd name="connsiteY0" fmla="*/ 914400 h 1065229"/>
              <a:gd name="connsiteX1" fmla="*/ 113121 w 3365369"/>
              <a:gd name="connsiteY1" fmla="*/ 754144 h 1065229"/>
              <a:gd name="connsiteX2" fmla="*/ 197963 w 3365369"/>
              <a:gd name="connsiteY2" fmla="*/ 876693 h 1065229"/>
              <a:gd name="connsiteX3" fmla="*/ 254523 w 3365369"/>
              <a:gd name="connsiteY3" fmla="*/ 707010 h 1065229"/>
              <a:gd name="connsiteX4" fmla="*/ 311084 w 3365369"/>
              <a:gd name="connsiteY4" fmla="*/ 970961 h 1065229"/>
              <a:gd name="connsiteX5" fmla="*/ 433633 w 3365369"/>
              <a:gd name="connsiteY5" fmla="*/ 669303 h 1065229"/>
              <a:gd name="connsiteX6" fmla="*/ 509047 w 3365369"/>
              <a:gd name="connsiteY6" fmla="*/ 989815 h 1065229"/>
              <a:gd name="connsiteX7" fmla="*/ 603315 w 3365369"/>
              <a:gd name="connsiteY7" fmla="*/ 725864 h 1065229"/>
              <a:gd name="connsiteX8" fmla="*/ 612742 w 3365369"/>
              <a:gd name="connsiteY8" fmla="*/ 886120 h 1065229"/>
              <a:gd name="connsiteX9" fmla="*/ 678730 w 3365369"/>
              <a:gd name="connsiteY9" fmla="*/ 782425 h 1065229"/>
              <a:gd name="connsiteX10" fmla="*/ 848412 w 3365369"/>
              <a:gd name="connsiteY10" fmla="*/ 1065229 h 1065229"/>
              <a:gd name="connsiteX11" fmla="*/ 838050 w 3365369"/>
              <a:gd name="connsiteY11" fmla="*/ 754144 h 1065229"/>
              <a:gd name="connsiteX12" fmla="*/ 952107 w 3365369"/>
              <a:gd name="connsiteY12" fmla="*/ 933254 h 1065229"/>
              <a:gd name="connsiteX13" fmla="*/ 1036948 w 3365369"/>
              <a:gd name="connsiteY13" fmla="*/ 744718 h 1065229"/>
              <a:gd name="connsiteX14" fmla="*/ 1131216 w 3365369"/>
              <a:gd name="connsiteY14" fmla="*/ 952107 h 1065229"/>
              <a:gd name="connsiteX15" fmla="*/ 1216057 w 3365369"/>
              <a:gd name="connsiteY15" fmla="*/ 0 h 1065229"/>
              <a:gd name="connsiteX16" fmla="*/ 1329179 w 3365369"/>
              <a:gd name="connsiteY16" fmla="*/ 725864 h 1065229"/>
              <a:gd name="connsiteX17" fmla="*/ 1432874 w 3365369"/>
              <a:gd name="connsiteY17" fmla="*/ 895546 h 1065229"/>
              <a:gd name="connsiteX18" fmla="*/ 1517715 w 3365369"/>
              <a:gd name="connsiteY18" fmla="*/ 716437 h 1065229"/>
              <a:gd name="connsiteX19" fmla="*/ 1545996 w 3365369"/>
              <a:gd name="connsiteY19" fmla="*/ 923827 h 1065229"/>
              <a:gd name="connsiteX20" fmla="*/ 1602556 w 3365369"/>
              <a:gd name="connsiteY20" fmla="*/ 1065229 h 1065229"/>
              <a:gd name="connsiteX21" fmla="*/ 1668544 w 3365369"/>
              <a:gd name="connsiteY21" fmla="*/ 810705 h 1065229"/>
              <a:gd name="connsiteX22" fmla="*/ 1725105 w 3365369"/>
              <a:gd name="connsiteY22" fmla="*/ 942681 h 1065229"/>
              <a:gd name="connsiteX23" fmla="*/ 1791092 w 3365369"/>
              <a:gd name="connsiteY23" fmla="*/ 725864 h 1065229"/>
              <a:gd name="connsiteX24" fmla="*/ 1904214 w 3365369"/>
              <a:gd name="connsiteY24" fmla="*/ 952107 h 1065229"/>
              <a:gd name="connsiteX25" fmla="*/ 1979629 w 3365369"/>
              <a:gd name="connsiteY25" fmla="*/ 791852 h 1065229"/>
              <a:gd name="connsiteX26" fmla="*/ 2055043 w 3365369"/>
              <a:gd name="connsiteY26" fmla="*/ 933254 h 1065229"/>
              <a:gd name="connsiteX27" fmla="*/ 2111604 w 3365369"/>
              <a:gd name="connsiteY27" fmla="*/ 810705 h 1065229"/>
              <a:gd name="connsiteX28" fmla="*/ 2139884 w 3365369"/>
              <a:gd name="connsiteY28" fmla="*/ 876693 h 1065229"/>
              <a:gd name="connsiteX29" fmla="*/ 2139884 w 3365369"/>
              <a:gd name="connsiteY29" fmla="*/ 782425 h 1065229"/>
              <a:gd name="connsiteX30" fmla="*/ 2215299 w 3365369"/>
              <a:gd name="connsiteY30" fmla="*/ 603316 h 1065229"/>
              <a:gd name="connsiteX31" fmla="*/ 2300140 w 3365369"/>
              <a:gd name="connsiteY31" fmla="*/ 857839 h 1065229"/>
              <a:gd name="connsiteX32" fmla="*/ 2356701 w 3365369"/>
              <a:gd name="connsiteY32" fmla="*/ 791852 h 1065229"/>
              <a:gd name="connsiteX33" fmla="*/ 2432115 w 3365369"/>
              <a:gd name="connsiteY33" fmla="*/ 1008668 h 1065229"/>
              <a:gd name="connsiteX34" fmla="*/ 2488676 w 3365369"/>
              <a:gd name="connsiteY34" fmla="*/ 886120 h 1065229"/>
              <a:gd name="connsiteX35" fmla="*/ 2554664 w 3365369"/>
              <a:gd name="connsiteY35" fmla="*/ 914400 h 1065229"/>
              <a:gd name="connsiteX36" fmla="*/ 2677212 w 3365369"/>
              <a:gd name="connsiteY36" fmla="*/ 782425 h 1065229"/>
              <a:gd name="connsiteX37" fmla="*/ 2865748 w 3365369"/>
              <a:gd name="connsiteY37" fmla="*/ 838986 h 1065229"/>
              <a:gd name="connsiteX38" fmla="*/ 3007150 w 3365369"/>
              <a:gd name="connsiteY38" fmla="*/ 735291 h 1065229"/>
              <a:gd name="connsiteX39" fmla="*/ 3082565 w 3365369"/>
              <a:gd name="connsiteY39" fmla="*/ 810705 h 1065229"/>
              <a:gd name="connsiteX40" fmla="*/ 3205113 w 3365369"/>
              <a:gd name="connsiteY40" fmla="*/ 763571 h 1065229"/>
              <a:gd name="connsiteX41" fmla="*/ 3365369 w 3365369"/>
              <a:gd name="connsiteY41" fmla="*/ 848412 h 106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65369" h="1065229">
                <a:moveTo>
                  <a:pt x="0" y="914400"/>
                </a:moveTo>
                <a:lnTo>
                  <a:pt x="113121" y="754144"/>
                </a:lnTo>
                <a:lnTo>
                  <a:pt x="197963" y="876693"/>
                </a:lnTo>
                <a:lnTo>
                  <a:pt x="254523" y="707010"/>
                </a:lnTo>
                <a:lnTo>
                  <a:pt x="311084" y="970961"/>
                </a:lnTo>
                <a:lnTo>
                  <a:pt x="433633" y="669303"/>
                </a:lnTo>
                <a:lnTo>
                  <a:pt x="509047" y="989815"/>
                </a:lnTo>
                <a:lnTo>
                  <a:pt x="603315" y="725864"/>
                </a:lnTo>
                <a:lnTo>
                  <a:pt x="612742" y="886120"/>
                </a:lnTo>
                <a:lnTo>
                  <a:pt x="678730" y="782425"/>
                </a:lnTo>
                <a:lnTo>
                  <a:pt x="848412" y="1065229"/>
                </a:lnTo>
                <a:lnTo>
                  <a:pt x="838050" y="754144"/>
                </a:lnTo>
                <a:lnTo>
                  <a:pt x="952107" y="933254"/>
                </a:lnTo>
                <a:lnTo>
                  <a:pt x="1036948" y="744718"/>
                </a:lnTo>
                <a:lnTo>
                  <a:pt x="1131216" y="952107"/>
                </a:lnTo>
                <a:lnTo>
                  <a:pt x="1216057" y="0"/>
                </a:lnTo>
                <a:lnTo>
                  <a:pt x="1329179" y="725864"/>
                </a:lnTo>
                <a:lnTo>
                  <a:pt x="1432874" y="895546"/>
                </a:lnTo>
                <a:lnTo>
                  <a:pt x="1517715" y="716437"/>
                </a:lnTo>
                <a:lnTo>
                  <a:pt x="1545996" y="923827"/>
                </a:lnTo>
                <a:lnTo>
                  <a:pt x="1602556" y="1065229"/>
                </a:lnTo>
                <a:lnTo>
                  <a:pt x="1668544" y="810705"/>
                </a:lnTo>
                <a:lnTo>
                  <a:pt x="1725105" y="942681"/>
                </a:lnTo>
                <a:lnTo>
                  <a:pt x="1791092" y="725864"/>
                </a:lnTo>
                <a:lnTo>
                  <a:pt x="1904214" y="952107"/>
                </a:lnTo>
                <a:lnTo>
                  <a:pt x="1979629" y="791852"/>
                </a:lnTo>
                <a:lnTo>
                  <a:pt x="2055043" y="933254"/>
                </a:lnTo>
                <a:lnTo>
                  <a:pt x="2111604" y="810705"/>
                </a:lnTo>
                <a:lnTo>
                  <a:pt x="2139884" y="876693"/>
                </a:lnTo>
                <a:lnTo>
                  <a:pt x="2139884" y="782425"/>
                </a:lnTo>
                <a:lnTo>
                  <a:pt x="2215299" y="603316"/>
                </a:lnTo>
                <a:lnTo>
                  <a:pt x="2300140" y="857839"/>
                </a:lnTo>
                <a:lnTo>
                  <a:pt x="2356701" y="791852"/>
                </a:lnTo>
                <a:lnTo>
                  <a:pt x="2432115" y="1008668"/>
                </a:lnTo>
                <a:lnTo>
                  <a:pt x="2488676" y="886120"/>
                </a:lnTo>
                <a:lnTo>
                  <a:pt x="2554664" y="914400"/>
                </a:lnTo>
                <a:lnTo>
                  <a:pt x="2677212" y="782425"/>
                </a:lnTo>
                <a:lnTo>
                  <a:pt x="2865748" y="838986"/>
                </a:lnTo>
                <a:lnTo>
                  <a:pt x="3007150" y="735291"/>
                </a:lnTo>
                <a:lnTo>
                  <a:pt x="3082565" y="810705"/>
                </a:lnTo>
                <a:lnTo>
                  <a:pt x="3205113" y="763571"/>
                </a:lnTo>
                <a:lnTo>
                  <a:pt x="3365369" y="848412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90446DAC-33CE-4DF9-B6CF-98E78CCF67D3}"/>
              </a:ext>
            </a:extLst>
          </p:cNvPr>
          <p:cNvSpPr/>
          <p:nvPr/>
        </p:nvSpPr>
        <p:spPr>
          <a:xfrm>
            <a:off x="1766985" y="3476671"/>
            <a:ext cx="2281286" cy="438772"/>
          </a:xfrm>
          <a:custGeom>
            <a:avLst/>
            <a:gdLst>
              <a:gd name="connsiteX0" fmla="*/ 0 w 3365369"/>
              <a:gd name="connsiteY0" fmla="*/ 914400 h 1065229"/>
              <a:gd name="connsiteX1" fmla="*/ 113121 w 3365369"/>
              <a:gd name="connsiteY1" fmla="*/ 754144 h 1065229"/>
              <a:gd name="connsiteX2" fmla="*/ 197963 w 3365369"/>
              <a:gd name="connsiteY2" fmla="*/ 876693 h 1065229"/>
              <a:gd name="connsiteX3" fmla="*/ 254523 w 3365369"/>
              <a:gd name="connsiteY3" fmla="*/ 707010 h 1065229"/>
              <a:gd name="connsiteX4" fmla="*/ 311084 w 3365369"/>
              <a:gd name="connsiteY4" fmla="*/ 970961 h 1065229"/>
              <a:gd name="connsiteX5" fmla="*/ 433633 w 3365369"/>
              <a:gd name="connsiteY5" fmla="*/ 669303 h 1065229"/>
              <a:gd name="connsiteX6" fmla="*/ 509047 w 3365369"/>
              <a:gd name="connsiteY6" fmla="*/ 989815 h 1065229"/>
              <a:gd name="connsiteX7" fmla="*/ 603315 w 3365369"/>
              <a:gd name="connsiteY7" fmla="*/ 725864 h 1065229"/>
              <a:gd name="connsiteX8" fmla="*/ 612742 w 3365369"/>
              <a:gd name="connsiteY8" fmla="*/ 886120 h 1065229"/>
              <a:gd name="connsiteX9" fmla="*/ 678730 w 3365369"/>
              <a:gd name="connsiteY9" fmla="*/ 782425 h 1065229"/>
              <a:gd name="connsiteX10" fmla="*/ 848412 w 3365369"/>
              <a:gd name="connsiteY10" fmla="*/ 1065229 h 1065229"/>
              <a:gd name="connsiteX11" fmla="*/ 782424 w 3365369"/>
              <a:gd name="connsiteY11" fmla="*/ 754144 h 1065229"/>
              <a:gd name="connsiteX12" fmla="*/ 952107 w 3365369"/>
              <a:gd name="connsiteY12" fmla="*/ 933254 h 1065229"/>
              <a:gd name="connsiteX13" fmla="*/ 1036948 w 3365369"/>
              <a:gd name="connsiteY13" fmla="*/ 744718 h 1065229"/>
              <a:gd name="connsiteX14" fmla="*/ 1131216 w 3365369"/>
              <a:gd name="connsiteY14" fmla="*/ 952107 h 1065229"/>
              <a:gd name="connsiteX15" fmla="*/ 1216057 w 3365369"/>
              <a:gd name="connsiteY15" fmla="*/ 0 h 1065229"/>
              <a:gd name="connsiteX16" fmla="*/ 1329179 w 3365369"/>
              <a:gd name="connsiteY16" fmla="*/ 725864 h 1065229"/>
              <a:gd name="connsiteX17" fmla="*/ 1432874 w 3365369"/>
              <a:gd name="connsiteY17" fmla="*/ 895546 h 1065229"/>
              <a:gd name="connsiteX18" fmla="*/ 1517715 w 3365369"/>
              <a:gd name="connsiteY18" fmla="*/ 716437 h 1065229"/>
              <a:gd name="connsiteX19" fmla="*/ 1545996 w 3365369"/>
              <a:gd name="connsiteY19" fmla="*/ 923827 h 1065229"/>
              <a:gd name="connsiteX20" fmla="*/ 1602556 w 3365369"/>
              <a:gd name="connsiteY20" fmla="*/ 1065229 h 1065229"/>
              <a:gd name="connsiteX21" fmla="*/ 1668544 w 3365369"/>
              <a:gd name="connsiteY21" fmla="*/ 810705 h 1065229"/>
              <a:gd name="connsiteX22" fmla="*/ 1725105 w 3365369"/>
              <a:gd name="connsiteY22" fmla="*/ 942681 h 1065229"/>
              <a:gd name="connsiteX23" fmla="*/ 1791092 w 3365369"/>
              <a:gd name="connsiteY23" fmla="*/ 725864 h 1065229"/>
              <a:gd name="connsiteX24" fmla="*/ 1904214 w 3365369"/>
              <a:gd name="connsiteY24" fmla="*/ 952107 h 1065229"/>
              <a:gd name="connsiteX25" fmla="*/ 1979629 w 3365369"/>
              <a:gd name="connsiteY25" fmla="*/ 791852 h 1065229"/>
              <a:gd name="connsiteX26" fmla="*/ 2055043 w 3365369"/>
              <a:gd name="connsiteY26" fmla="*/ 933254 h 1065229"/>
              <a:gd name="connsiteX27" fmla="*/ 2111604 w 3365369"/>
              <a:gd name="connsiteY27" fmla="*/ 810705 h 1065229"/>
              <a:gd name="connsiteX28" fmla="*/ 2139884 w 3365369"/>
              <a:gd name="connsiteY28" fmla="*/ 876693 h 1065229"/>
              <a:gd name="connsiteX29" fmla="*/ 2139884 w 3365369"/>
              <a:gd name="connsiteY29" fmla="*/ 782425 h 1065229"/>
              <a:gd name="connsiteX30" fmla="*/ 2215299 w 3365369"/>
              <a:gd name="connsiteY30" fmla="*/ 603316 h 1065229"/>
              <a:gd name="connsiteX31" fmla="*/ 2300140 w 3365369"/>
              <a:gd name="connsiteY31" fmla="*/ 857839 h 1065229"/>
              <a:gd name="connsiteX32" fmla="*/ 2356701 w 3365369"/>
              <a:gd name="connsiteY32" fmla="*/ 791852 h 1065229"/>
              <a:gd name="connsiteX33" fmla="*/ 2432115 w 3365369"/>
              <a:gd name="connsiteY33" fmla="*/ 1008668 h 1065229"/>
              <a:gd name="connsiteX34" fmla="*/ 2488676 w 3365369"/>
              <a:gd name="connsiteY34" fmla="*/ 886120 h 1065229"/>
              <a:gd name="connsiteX35" fmla="*/ 2554664 w 3365369"/>
              <a:gd name="connsiteY35" fmla="*/ 914400 h 1065229"/>
              <a:gd name="connsiteX36" fmla="*/ 2677212 w 3365369"/>
              <a:gd name="connsiteY36" fmla="*/ 782425 h 1065229"/>
              <a:gd name="connsiteX37" fmla="*/ 2865748 w 3365369"/>
              <a:gd name="connsiteY37" fmla="*/ 838986 h 1065229"/>
              <a:gd name="connsiteX38" fmla="*/ 3007150 w 3365369"/>
              <a:gd name="connsiteY38" fmla="*/ 735291 h 1065229"/>
              <a:gd name="connsiteX39" fmla="*/ 3082565 w 3365369"/>
              <a:gd name="connsiteY39" fmla="*/ 810705 h 1065229"/>
              <a:gd name="connsiteX40" fmla="*/ 3205113 w 3365369"/>
              <a:gd name="connsiteY40" fmla="*/ 763571 h 1065229"/>
              <a:gd name="connsiteX41" fmla="*/ 3365369 w 3365369"/>
              <a:gd name="connsiteY41" fmla="*/ 848412 h 1065229"/>
              <a:gd name="connsiteX0" fmla="*/ 0 w 3365369"/>
              <a:gd name="connsiteY0" fmla="*/ 914400 h 1065229"/>
              <a:gd name="connsiteX1" fmla="*/ 113121 w 3365369"/>
              <a:gd name="connsiteY1" fmla="*/ 754144 h 1065229"/>
              <a:gd name="connsiteX2" fmla="*/ 197963 w 3365369"/>
              <a:gd name="connsiteY2" fmla="*/ 876693 h 1065229"/>
              <a:gd name="connsiteX3" fmla="*/ 254523 w 3365369"/>
              <a:gd name="connsiteY3" fmla="*/ 707010 h 1065229"/>
              <a:gd name="connsiteX4" fmla="*/ 311084 w 3365369"/>
              <a:gd name="connsiteY4" fmla="*/ 970961 h 1065229"/>
              <a:gd name="connsiteX5" fmla="*/ 433633 w 3365369"/>
              <a:gd name="connsiteY5" fmla="*/ 669303 h 1065229"/>
              <a:gd name="connsiteX6" fmla="*/ 509047 w 3365369"/>
              <a:gd name="connsiteY6" fmla="*/ 989815 h 1065229"/>
              <a:gd name="connsiteX7" fmla="*/ 603315 w 3365369"/>
              <a:gd name="connsiteY7" fmla="*/ 725864 h 1065229"/>
              <a:gd name="connsiteX8" fmla="*/ 612742 w 3365369"/>
              <a:gd name="connsiteY8" fmla="*/ 886120 h 1065229"/>
              <a:gd name="connsiteX9" fmla="*/ 678730 w 3365369"/>
              <a:gd name="connsiteY9" fmla="*/ 782425 h 1065229"/>
              <a:gd name="connsiteX10" fmla="*/ 848412 w 3365369"/>
              <a:gd name="connsiteY10" fmla="*/ 1065229 h 1065229"/>
              <a:gd name="connsiteX11" fmla="*/ 838050 w 3365369"/>
              <a:gd name="connsiteY11" fmla="*/ 754144 h 1065229"/>
              <a:gd name="connsiteX12" fmla="*/ 952107 w 3365369"/>
              <a:gd name="connsiteY12" fmla="*/ 933254 h 1065229"/>
              <a:gd name="connsiteX13" fmla="*/ 1036948 w 3365369"/>
              <a:gd name="connsiteY13" fmla="*/ 744718 h 1065229"/>
              <a:gd name="connsiteX14" fmla="*/ 1131216 w 3365369"/>
              <a:gd name="connsiteY14" fmla="*/ 952107 h 1065229"/>
              <a:gd name="connsiteX15" fmla="*/ 1216057 w 3365369"/>
              <a:gd name="connsiteY15" fmla="*/ 0 h 1065229"/>
              <a:gd name="connsiteX16" fmla="*/ 1329179 w 3365369"/>
              <a:gd name="connsiteY16" fmla="*/ 725864 h 1065229"/>
              <a:gd name="connsiteX17" fmla="*/ 1432874 w 3365369"/>
              <a:gd name="connsiteY17" fmla="*/ 895546 h 1065229"/>
              <a:gd name="connsiteX18" fmla="*/ 1517715 w 3365369"/>
              <a:gd name="connsiteY18" fmla="*/ 716437 h 1065229"/>
              <a:gd name="connsiteX19" fmla="*/ 1545996 w 3365369"/>
              <a:gd name="connsiteY19" fmla="*/ 923827 h 1065229"/>
              <a:gd name="connsiteX20" fmla="*/ 1602556 w 3365369"/>
              <a:gd name="connsiteY20" fmla="*/ 1065229 h 1065229"/>
              <a:gd name="connsiteX21" fmla="*/ 1668544 w 3365369"/>
              <a:gd name="connsiteY21" fmla="*/ 810705 h 1065229"/>
              <a:gd name="connsiteX22" fmla="*/ 1725105 w 3365369"/>
              <a:gd name="connsiteY22" fmla="*/ 942681 h 1065229"/>
              <a:gd name="connsiteX23" fmla="*/ 1791092 w 3365369"/>
              <a:gd name="connsiteY23" fmla="*/ 725864 h 1065229"/>
              <a:gd name="connsiteX24" fmla="*/ 1904214 w 3365369"/>
              <a:gd name="connsiteY24" fmla="*/ 952107 h 1065229"/>
              <a:gd name="connsiteX25" fmla="*/ 1979629 w 3365369"/>
              <a:gd name="connsiteY25" fmla="*/ 791852 h 1065229"/>
              <a:gd name="connsiteX26" fmla="*/ 2055043 w 3365369"/>
              <a:gd name="connsiteY26" fmla="*/ 933254 h 1065229"/>
              <a:gd name="connsiteX27" fmla="*/ 2111604 w 3365369"/>
              <a:gd name="connsiteY27" fmla="*/ 810705 h 1065229"/>
              <a:gd name="connsiteX28" fmla="*/ 2139884 w 3365369"/>
              <a:gd name="connsiteY28" fmla="*/ 876693 h 1065229"/>
              <a:gd name="connsiteX29" fmla="*/ 2139884 w 3365369"/>
              <a:gd name="connsiteY29" fmla="*/ 782425 h 1065229"/>
              <a:gd name="connsiteX30" fmla="*/ 2215299 w 3365369"/>
              <a:gd name="connsiteY30" fmla="*/ 603316 h 1065229"/>
              <a:gd name="connsiteX31" fmla="*/ 2300140 w 3365369"/>
              <a:gd name="connsiteY31" fmla="*/ 857839 h 1065229"/>
              <a:gd name="connsiteX32" fmla="*/ 2356701 w 3365369"/>
              <a:gd name="connsiteY32" fmla="*/ 791852 h 1065229"/>
              <a:gd name="connsiteX33" fmla="*/ 2432115 w 3365369"/>
              <a:gd name="connsiteY33" fmla="*/ 1008668 h 1065229"/>
              <a:gd name="connsiteX34" fmla="*/ 2488676 w 3365369"/>
              <a:gd name="connsiteY34" fmla="*/ 886120 h 1065229"/>
              <a:gd name="connsiteX35" fmla="*/ 2554664 w 3365369"/>
              <a:gd name="connsiteY35" fmla="*/ 914400 h 1065229"/>
              <a:gd name="connsiteX36" fmla="*/ 2677212 w 3365369"/>
              <a:gd name="connsiteY36" fmla="*/ 782425 h 1065229"/>
              <a:gd name="connsiteX37" fmla="*/ 2865748 w 3365369"/>
              <a:gd name="connsiteY37" fmla="*/ 838986 h 1065229"/>
              <a:gd name="connsiteX38" fmla="*/ 3007150 w 3365369"/>
              <a:gd name="connsiteY38" fmla="*/ 735291 h 1065229"/>
              <a:gd name="connsiteX39" fmla="*/ 3082565 w 3365369"/>
              <a:gd name="connsiteY39" fmla="*/ 810705 h 1065229"/>
              <a:gd name="connsiteX40" fmla="*/ 3205113 w 3365369"/>
              <a:gd name="connsiteY40" fmla="*/ 763571 h 1065229"/>
              <a:gd name="connsiteX41" fmla="*/ 3365369 w 3365369"/>
              <a:gd name="connsiteY41" fmla="*/ 848412 h 1065229"/>
              <a:gd name="connsiteX0" fmla="*/ 0 w 3365369"/>
              <a:gd name="connsiteY0" fmla="*/ 311083 h 461912"/>
              <a:gd name="connsiteX1" fmla="*/ 113121 w 3365369"/>
              <a:gd name="connsiteY1" fmla="*/ 150827 h 461912"/>
              <a:gd name="connsiteX2" fmla="*/ 197963 w 3365369"/>
              <a:gd name="connsiteY2" fmla="*/ 273376 h 461912"/>
              <a:gd name="connsiteX3" fmla="*/ 254523 w 3365369"/>
              <a:gd name="connsiteY3" fmla="*/ 103693 h 461912"/>
              <a:gd name="connsiteX4" fmla="*/ 311084 w 3365369"/>
              <a:gd name="connsiteY4" fmla="*/ 367644 h 461912"/>
              <a:gd name="connsiteX5" fmla="*/ 433633 w 3365369"/>
              <a:gd name="connsiteY5" fmla="*/ 65986 h 461912"/>
              <a:gd name="connsiteX6" fmla="*/ 509047 w 3365369"/>
              <a:gd name="connsiteY6" fmla="*/ 386498 h 461912"/>
              <a:gd name="connsiteX7" fmla="*/ 603315 w 3365369"/>
              <a:gd name="connsiteY7" fmla="*/ 122547 h 461912"/>
              <a:gd name="connsiteX8" fmla="*/ 612742 w 3365369"/>
              <a:gd name="connsiteY8" fmla="*/ 282803 h 461912"/>
              <a:gd name="connsiteX9" fmla="*/ 678730 w 3365369"/>
              <a:gd name="connsiteY9" fmla="*/ 179108 h 461912"/>
              <a:gd name="connsiteX10" fmla="*/ 848412 w 3365369"/>
              <a:gd name="connsiteY10" fmla="*/ 461912 h 461912"/>
              <a:gd name="connsiteX11" fmla="*/ 838050 w 3365369"/>
              <a:gd name="connsiteY11" fmla="*/ 150827 h 461912"/>
              <a:gd name="connsiteX12" fmla="*/ 952107 w 3365369"/>
              <a:gd name="connsiteY12" fmla="*/ 329937 h 461912"/>
              <a:gd name="connsiteX13" fmla="*/ 1036948 w 3365369"/>
              <a:gd name="connsiteY13" fmla="*/ 141401 h 461912"/>
              <a:gd name="connsiteX14" fmla="*/ 1131216 w 3365369"/>
              <a:gd name="connsiteY14" fmla="*/ 348790 h 461912"/>
              <a:gd name="connsiteX15" fmla="*/ 1244160 w 3365369"/>
              <a:gd name="connsiteY15" fmla="*/ 336764 h 461912"/>
              <a:gd name="connsiteX16" fmla="*/ 1329179 w 3365369"/>
              <a:gd name="connsiteY16" fmla="*/ 122547 h 461912"/>
              <a:gd name="connsiteX17" fmla="*/ 1432874 w 3365369"/>
              <a:gd name="connsiteY17" fmla="*/ 292229 h 461912"/>
              <a:gd name="connsiteX18" fmla="*/ 1517715 w 3365369"/>
              <a:gd name="connsiteY18" fmla="*/ 113120 h 461912"/>
              <a:gd name="connsiteX19" fmla="*/ 1545996 w 3365369"/>
              <a:gd name="connsiteY19" fmla="*/ 320510 h 461912"/>
              <a:gd name="connsiteX20" fmla="*/ 1602556 w 3365369"/>
              <a:gd name="connsiteY20" fmla="*/ 461912 h 461912"/>
              <a:gd name="connsiteX21" fmla="*/ 1668544 w 3365369"/>
              <a:gd name="connsiteY21" fmla="*/ 207388 h 461912"/>
              <a:gd name="connsiteX22" fmla="*/ 1725105 w 3365369"/>
              <a:gd name="connsiteY22" fmla="*/ 339364 h 461912"/>
              <a:gd name="connsiteX23" fmla="*/ 1791092 w 3365369"/>
              <a:gd name="connsiteY23" fmla="*/ 122547 h 461912"/>
              <a:gd name="connsiteX24" fmla="*/ 1904214 w 3365369"/>
              <a:gd name="connsiteY24" fmla="*/ 348790 h 461912"/>
              <a:gd name="connsiteX25" fmla="*/ 1979629 w 3365369"/>
              <a:gd name="connsiteY25" fmla="*/ 188535 h 461912"/>
              <a:gd name="connsiteX26" fmla="*/ 2055043 w 3365369"/>
              <a:gd name="connsiteY26" fmla="*/ 329937 h 461912"/>
              <a:gd name="connsiteX27" fmla="*/ 2111604 w 3365369"/>
              <a:gd name="connsiteY27" fmla="*/ 207388 h 461912"/>
              <a:gd name="connsiteX28" fmla="*/ 2139884 w 3365369"/>
              <a:gd name="connsiteY28" fmla="*/ 273376 h 461912"/>
              <a:gd name="connsiteX29" fmla="*/ 2139884 w 3365369"/>
              <a:gd name="connsiteY29" fmla="*/ 179108 h 461912"/>
              <a:gd name="connsiteX30" fmla="*/ 2215299 w 3365369"/>
              <a:gd name="connsiteY30" fmla="*/ -1 h 461912"/>
              <a:gd name="connsiteX31" fmla="*/ 2300140 w 3365369"/>
              <a:gd name="connsiteY31" fmla="*/ 254522 h 461912"/>
              <a:gd name="connsiteX32" fmla="*/ 2356701 w 3365369"/>
              <a:gd name="connsiteY32" fmla="*/ 188535 h 461912"/>
              <a:gd name="connsiteX33" fmla="*/ 2432115 w 3365369"/>
              <a:gd name="connsiteY33" fmla="*/ 405351 h 461912"/>
              <a:gd name="connsiteX34" fmla="*/ 2488676 w 3365369"/>
              <a:gd name="connsiteY34" fmla="*/ 282803 h 461912"/>
              <a:gd name="connsiteX35" fmla="*/ 2554664 w 3365369"/>
              <a:gd name="connsiteY35" fmla="*/ 311083 h 461912"/>
              <a:gd name="connsiteX36" fmla="*/ 2677212 w 3365369"/>
              <a:gd name="connsiteY36" fmla="*/ 179108 h 461912"/>
              <a:gd name="connsiteX37" fmla="*/ 2865748 w 3365369"/>
              <a:gd name="connsiteY37" fmla="*/ 235669 h 461912"/>
              <a:gd name="connsiteX38" fmla="*/ 3007150 w 3365369"/>
              <a:gd name="connsiteY38" fmla="*/ 131974 h 461912"/>
              <a:gd name="connsiteX39" fmla="*/ 3082565 w 3365369"/>
              <a:gd name="connsiteY39" fmla="*/ 207388 h 461912"/>
              <a:gd name="connsiteX40" fmla="*/ 3205113 w 3365369"/>
              <a:gd name="connsiteY40" fmla="*/ 160254 h 461912"/>
              <a:gd name="connsiteX41" fmla="*/ 3365369 w 3365369"/>
              <a:gd name="connsiteY41" fmla="*/ 245095 h 461912"/>
              <a:gd name="connsiteX0" fmla="*/ 0 w 3365369"/>
              <a:gd name="connsiteY0" fmla="*/ 476781 h 627610"/>
              <a:gd name="connsiteX1" fmla="*/ 113121 w 3365369"/>
              <a:gd name="connsiteY1" fmla="*/ 316525 h 627610"/>
              <a:gd name="connsiteX2" fmla="*/ 197963 w 3365369"/>
              <a:gd name="connsiteY2" fmla="*/ 439074 h 627610"/>
              <a:gd name="connsiteX3" fmla="*/ 254523 w 3365369"/>
              <a:gd name="connsiteY3" fmla="*/ 269391 h 627610"/>
              <a:gd name="connsiteX4" fmla="*/ 311084 w 3365369"/>
              <a:gd name="connsiteY4" fmla="*/ 533342 h 627610"/>
              <a:gd name="connsiteX5" fmla="*/ 433633 w 3365369"/>
              <a:gd name="connsiteY5" fmla="*/ 231684 h 627610"/>
              <a:gd name="connsiteX6" fmla="*/ 509047 w 3365369"/>
              <a:gd name="connsiteY6" fmla="*/ 552196 h 627610"/>
              <a:gd name="connsiteX7" fmla="*/ 603315 w 3365369"/>
              <a:gd name="connsiteY7" fmla="*/ 288245 h 627610"/>
              <a:gd name="connsiteX8" fmla="*/ 612742 w 3365369"/>
              <a:gd name="connsiteY8" fmla="*/ 448501 h 627610"/>
              <a:gd name="connsiteX9" fmla="*/ 678730 w 3365369"/>
              <a:gd name="connsiteY9" fmla="*/ 344806 h 627610"/>
              <a:gd name="connsiteX10" fmla="*/ 848412 w 3365369"/>
              <a:gd name="connsiteY10" fmla="*/ 627610 h 627610"/>
              <a:gd name="connsiteX11" fmla="*/ 838050 w 3365369"/>
              <a:gd name="connsiteY11" fmla="*/ 316525 h 627610"/>
              <a:gd name="connsiteX12" fmla="*/ 952107 w 3365369"/>
              <a:gd name="connsiteY12" fmla="*/ 495635 h 627610"/>
              <a:gd name="connsiteX13" fmla="*/ 1036948 w 3365369"/>
              <a:gd name="connsiteY13" fmla="*/ 307099 h 627610"/>
              <a:gd name="connsiteX14" fmla="*/ 1131216 w 3365369"/>
              <a:gd name="connsiteY14" fmla="*/ 514488 h 627610"/>
              <a:gd name="connsiteX15" fmla="*/ 1244160 w 3365369"/>
              <a:gd name="connsiteY15" fmla="*/ 502462 h 627610"/>
              <a:gd name="connsiteX16" fmla="*/ 1329179 w 3365369"/>
              <a:gd name="connsiteY16" fmla="*/ 288245 h 627610"/>
              <a:gd name="connsiteX17" fmla="*/ 1432874 w 3365369"/>
              <a:gd name="connsiteY17" fmla="*/ 457927 h 627610"/>
              <a:gd name="connsiteX18" fmla="*/ 1517715 w 3365369"/>
              <a:gd name="connsiteY18" fmla="*/ 278818 h 627610"/>
              <a:gd name="connsiteX19" fmla="*/ 1545996 w 3365369"/>
              <a:gd name="connsiteY19" fmla="*/ 486208 h 627610"/>
              <a:gd name="connsiteX20" fmla="*/ 1602556 w 3365369"/>
              <a:gd name="connsiteY20" fmla="*/ 627610 h 627610"/>
              <a:gd name="connsiteX21" fmla="*/ 1668544 w 3365369"/>
              <a:gd name="connsiteY21" fmla="*/ 373086 h 627610"/>
              <a:gd name="connsiteX22" fmla="*/ 1725105 w 3365369"/>
              <a:gd name="connsiteY22" fmla="*/ 505062 h 627610"/>
              <a:gd name="connsiteX23" fmla="*/ 1791092 w 3365369"/>
              <a:gd name="connsiteY23" fmla="*/ 288245 h 627610"/>
              <a:gd name="connsiteX24" fmla="*/ 1904214 w 3365369"/>
              <a:gd name="connsiteY24" fmla="*/ 514488 h 627610"/>
              <a:gd name="connsiteX25" fmla="*/ 1979629 w 3365369"/>
              <a:gd name="connsiteY25" fmla="*/ 0 h 627610"/>
              <a:gd name="connsiteX26" fmla="*/ 2055043 w 3365369"/>
              <a:gd name="connsiteY26" fmla="*/ 495635 h 627610"/>
              <a:gd name="connsiteX27" fmla="*/ 2111604 w 3365369"/>
              <a:gd name="connsiteY27" fmla="*/ 373086 h 627610"/>
              <a:gd name="connsiteX28" fmla="*/ 2139884 w 3365369"/>
              <a:gd name="connsiteY28" fmla="*/ 439074 h 627610"/>
              <a:gd name="connsiteX29" fmla="*/ 2139884 w 3365369"/>
              <a:gd name="connsiteY29" fmla="*/ 344806 h 627610"/>
              <a:gd name="connsiteX30" fmla="*/ 2215299 w 3365369"/>
              <a:gd name="connsiteY30" fmla="*/ 165697 h 627610"/>
              <a:gd name="connsiteX31" fmla="*/ 2300140 w 3365369"/>
              <a:gd name="connsiteY31" fmla="*/ 420220 h 627610"/>
              <a:gd name="connsiteX32" fmla="*/ 2356701 w 3365369"/>
              <a:gd name="connsiteY32" fmla="*/ 354233 h 627610"/>
              <a:gd name="connsiteX33" fmla="*/ 2432115 w 3365369"/>
              <a:gd name="connsiteY33" fmla="*/ 571049 h 627610"/>
              <a:gd name="connsiteX34" fmla="*/ 2488676 w 3365369"/>
              <a:gd name="connsiteY34" fmla="*/ 448501 h 627610"/>
              <a:gd name="connsiteX35" fmla="*/ 2554664 w 3365369"/>
              <a:gd name="connsiteY35" fmla="*/ 476781 h 627610"/>
              <a:gd name="connsiteX36" fmla="*/ 2677212 w 3365369"/>
              <a:gd name="connsiteY36" fmla="*/ 344806 h 627610"/>
              <a:gd name="connsiteX37" fmla="*/ 2865748 w 3365369"/>
              <a:gd name="connsiteY37" fmla="*/ 401367 h 627610"/>
              <a:gd name="connsiteX38" fmla="*/ 3007150 w 3365369"/>
              <a:gd name="connsiteY38" fmla="*/ 297672 h 627610"/>
              <a:gd name="connsiteX39" fmla="*/ 3082565 w 3365369"/>
              <a:gd name="connsiteY39" fmla="*/ 373086 h 627610"/>
              <a:gd name="connsiteX40" fmla="*/ 3205113 w 3365369"/>
              <a:gd name="connsiteY40" fmla="*/ 325952 h 627610"/>
              <a:gd name="connsiteX41" fmla="*/ 3365369 w 3365369"/>
              <a:gd name="connsiteY41" fmla="*/ 410793 h 62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65369" h="627610">
                <a:moveTo>
                  <a:pt x="0" y="476781"/>
                </a:moveTo>
                <a:lnTo>
                  <a:pt x="113121" y="316525"/>
                </a:lnTo>
                <a:lnTo>
                  <a:pt x="197963" y="439074"/>
                </a:lnTo>
                <a:lnTo>
                  <a:pt x="254523" y="269391"/>
                </a:lnTo>
                <a:lnTo>
                  <a:pt x="311084" y="533342"/>
                </a:lnTo>
                <a:lnTo>
                  <a:pt x="433633" y="231684"/>
                </a:lnTo>
                <a:lnTo>
                  <a:pt x="509047" y="552196"/>
                </a:lnTo>
                <a:lnTo>
                  <a:pt x="603315" y="288245"/>
                </a:lnTo>
                <a:lnTo>
                  <a:pt x="612742" y="448501"/>
                </a:lnTo>
                <a:lnTo>
                  <a:pt x="678730" y="344806"/>
                </a:lnTo>
                <a:lnTo>
                  <a:pt x="848412" y="627610"/>
                </a:lnTo>
                <a:lnTo>
                  <a:pt x="838050" y="316525"/>
                </a:lnTo>
                <a:lnTo>
                  <a:pt x="952107" y="495635"/>
                </a:lnTo>
                <a:lnTo>
                  <a:pt x="1036948" y="307099"/>
                </a:lnTo>
                <a:lnTo>
                  <a:pt x="1131216" y="514488"/>
                </a:lnTo>
                <a:lnTo>
                  <a:pt x="1244160" y="502462"/>
                </a:lnTo>
                <a:lnTo>
                  <a:pt x="1329179" y="288245"/>
                </a:lnTo>
                <a:lnTo>
                  <a:pt x="1432874" y="457927"/>
                </a:lnTo>
                <a:lnTo>
                  <a:pt x="1517715" y="278818"/>
                </a:lnTo>
                <a:lnTo>
                  <a:pt x="1545996" y="486208"/>
                </a:lnTo>
                <a:lnTo>
                  <a:pt x="1602556" y="627610"/>
                </a:lnTo>
                <a:lnTo>
                  <a:pt x="1668544" y="373086"/>
                </a:lnTo>
                <a:lnTo>
                  <a:pt x="1725105" y="505062"/>
                </a:lnTo>
                <a:lnTo>
                  <a:pt x="1791092" y="288245"/>
                </a:lnTo>
                <a:lnTo>
                  <a:pt x="1904214" y="514488"/>
                </a:lnTo>
                <a:lnTo>
                  <a:pt x="1979629" y="0"/>
                </a:lnTo>
                <a:lnTo>
                  <a:pt x="2055043" y="495635"/>
                </a:lnTo>
                <a:lnTo>
                  <a:pt x="2111604" y="373086"/>
                </a:lnTo>
                <a:lnTo>
                  <a:pt x="2139884" y="439074"/>
                </a:lnTo>
                <a:lnTo>
                  <a:pt x="2139884" y="344806"/>
                </a:lnTo>
                <a:lnTo>
                  <a:pt x="2215299" y="165697"/>
                </a:lnTo>
                <a:lnTo>
                  <a:pt x="2300140" y="420220"/>
                </a:lnTo>
                <a:lnTo>
                  <a:pt x="2356701" y="354233"/>
                </a:lnTo>
                <a:lnTo>
                  <a:pt x="2432115" y="571049"/>
                </a:lnTo>
                <a:lnTo>
                  <a:pt x="2488676" y="448501"/>
                </a:lnTo>
                <a:lnTo>
                  <a:pt x="2554664" y="476781"/>
                </a:lnTo>
                <a:lnTo>
                  <a:pt x="2677212" y="344806"/>
                </a:lnTo>
                <a:lnTo>
                  <a:pt x="2865748" y="401367"/>
                </a:lnTo>
                <a:lnTo>
                  <a:pt x="3007150" y="297672"/>
                </a:lnTo>
                <a:lnTo>
                  <a:pt x="3082565" y="373086"/>
                </a:lnTo>
                <a:lnTo>
                  <a:pt x="3205113" y="325952"/>
                </a:lnTo>
                <a:lnTo>
                  <a:pt x="3365369" y="410793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C4A0F1E-72A1-44BC-9979-EEEA5241FB0D}"/>
              </a:ext>
            </a:extLst>
          </p:cNvPr>
          <p:cNvSpPr/>
          <p:nvPr/>
        </p:nvSpPr>
        <p:spPr>
          <a:xfrm>
            <a:off x="1862823" y="3414412"/>
            <a:ext cx="2281286" cy="655470"/>
          </a:xfrm>
          <a:custGeom>
            <a:avLst/>
            <a:gdLst>
              <a:gd name="connsiteX0" fmla="*/ 0 w 3365369"/>
              <a:gd name="connsiteY0" fmla="*/ 914400 h 1065229"/>
              <a:gd name="connsiteX1" fmla="*/ 113121 w 3365369"/>
              <a:gd name="connsiteY1" fmla="*/ 754144 h 1065229"/>
              <a:gd name="connsiteX2" fmla="*/ 197963 w 3365369"/>
              <a:gd name="connsiteY2" fmla="*/ 876693 h 1065229"/>
              <a:gd name="connsiteX3" fmla="*/ 254523 w 3365369"/>
              <a:gd name="connsiteY3" fmla="*/ 707010 h 1065229"/>
              <a:gd name="connsiteX4" fmla="*/ 311084 w 3365369"/>
              <a:gd name="connsiteY4" fmla="*/ 970961 h 1065229"/>
              <a:gd name="connsiteX5" fmla="*/ 433633 w 3365369"/>
              <a:gd name="connsiteY5" fmla="*/ 669303 h 1065229"/>
              <a:gd name="connsiteX6" fmla="*/ 509047 w 3365369"/>
              <a:gd name="connsiteY6" fmla="*/ 989815 h 1065229"/>
              <a:gd name="connsiteX7" fmla="*/ 603315 w 3365369"/>
              <a:gd name="connsiteY7" fmla="*/ 725864 h 1065229"/>
              <a:gd name="connsiteX8" fmla="*/ 612742 w 3365369"/>
              <a:gd name="connsiteY8" fmla="*/ 886120 h 1065229"/>
              <a:gd name="connsiteX9" fmla="*/ 678730 w 3365369"/>
              <a:gd name="connsiteY9" fmla="*/ 782425 h 1065229"/>
              <a:gd name="connsiteX10" fmla="*/ 848412 w 3365369"/>
              <a:gd name="connsiteY10" fmla="*/ 1065229 h 1065229"/>
              <a:gd name="connsiteX11" fmla="*/ 782424 w 3365369"/>
              <a:gd name="connsiteY11" fmla="*/ 754144 h 1065229"/>
              <a:gd name="connsiteX12" fmla="*/ 952107 w 3365369"/>
              <a:gd name="connsiteY12" fmla="*/ 933254 h 1065229"/>
              <a:gd name="connsiteX13" fmla="*/ 1036948 w 3365369"/>
              <a:gd name="connsiteY13" fmla="*/ 744718 h 1065229"/>
              <a:gd name="connsiteX14" fmla="*/ 1131216 w 3365369"/>
              <a:gd name="connsiteY14" fmla="*/ 952107 h 1065229"/>
              <a:gd name="connsiteX15" fmla="*/ 1216057 w 3365369"/>
              <a:gd name="connsiteY15" fmla="*/ 0 h 1065229"/>
              <a:gd name="connsiteX16" fmla="*/ 1329179 w 3365369"/>
              <a:gd name="connsiteY16" fmla="*/ 725864 h 1065229"/>
              <a:gd name="connsiteX17" fmla="*/ 1432874 w 3365369"/>
              <a:gd name="connsiteY17" fmla="*/ 895546 h 1065229"/>
              <a:gd name="connsiteX18" fmla="*/ 1517715 w 3365369"/>
              <a:gd name="connsiteY18" fmla="*/ 716437 h 1065229"/>
              <a:gd name="connsiteX19" fmla="*/ 1545996 w 3365369"/>
              <a:gd name="connsiteY19" fmla="*/ 923827 h 1065229"/>
              <a:gd name="connsiteX20" fmla="*/ 1602556 w 3365369"/>
              <a:gd name="connsiteY20" fmla="*/ 1065229 h 1065229"/>
              <a:gd name="connsiteX21" fmla="*/ 1668544 w 3365369"/>
              <a:gd name="connsiteY21" fmla="*/ 810705 h 1065229"/>
              <a:gd name="connsiteX22" fmla="*/ 1725105 w 3365369"/>
              <a:gd name="connsiteY22" fmla="*/ 942681 h 1065229"/>
              <a:gd name="connsiteX23" fmla="*/ 1791092 w 3365369"/>
              <a:gd name="connsiteY23" fmla="*/ 725864 h 1065229"/>
              <a:gd name="connsiteX24" fmla="*/ 1904214 w 3365369"/>
              <a:gd name="connsiteY24" fmla="*/ 952107 h 1065229"/>
              <a:gd name="connsiteX25" fmla="*/ 1979629 w 3365369"/>
              <a:gd name="connsiteY25" fmla="*/ 791852 h 1065229"/>
              <a:gd name="connsiteX26" fmla="*/ 2055043 w 3365369"/>
              <a:gd name="connsiteY26" fmla="*/ 933254 h 1065229"/>
              <a:gd name="connsiteX27" fmla="*/ 2111604 w 3365369"/>
              <a:gd name="connsiteY27" fmla="*/ 810705 h 1065229"/>
              <a:gd name="connsiteX28" fmla="*/ 2139884 w 3365369"/>
              <a:gd name="connsiteY28" fmla="*/ 876693 h 1065229"/>
              <a:gd name="connsiteX29" fmla="*/ 2139884 w 3365369"/>
              <a:gd name="connsiteY29" fmla="*/ 782425 h 1065229"/>
              <a:gd name="connsiteX30" fmla="*/ 2215299 w 3365369"/>
              <a:gd name="connsiteY30" fmla="*/ 603316 h 1065229"/>
              <a:gd name="connsiteX31" fmla="*/ 2300140 w 3365369"/>
              <a:gd name="connsiteY31" fmla="*/ 857839 h 1065229"/>
              <a:gd name="connsiteX32" fmla="*/ 2356701 w 3365369"/>
              <a:gd name="connsiteY32" fmla="*/ 791852 h 1065229"/>
              <a:gd name="connsiteX33" fmla="*/ 2432115 w 3365369"/>
              <a:gd name="connsiteY33" fmla="*/ 1008668 h 1065229"/>
              <a:gd name="connsiteX34" fmla="*/ 2488676 w 3365369"/>
              <a:gd name="connsiteY34" fmla="*/ 886120 h 1065229"/>
              <a:gd name="connsiteX35" fmla="*/ 2554664 w 3365369"/>
              <a:gd name="connsiteY35" fmla="*/ 914400 h 1065229"/>
              <a:gd name="connsiteX36" fmla="*/ 2677212 w 3365369"/>
              <a:gd name="connsiteY36" fmla="*/ 782425 h 1065229"/>
              <a:gd name="connsiteX37" fmla="*/ 2865748 w 3365369"/>
              <a:gd name="connsiteY37" fmla="*/ 838986 h 1065229"/>
              <a:gd name="connsiteX38" fmla="*/ 3007150 w 3365369"/>
              <a:gd name="connsiteY38" fmla="*/ 735291 h 1065229"/>
              <a:gd name="connsiteX39" fmla="*/ 3082565 w 3365369"/>
              <a:gd name="connsiteY39" fmla="*/ 810705 h 1065229"/>
              <a:gd name="connsiteX40" fmla="*/ 3205113 w 3365369"/>
              <a:gd name="connsiteY40" fmla="*/ 763571 h 1065229"/>
              <a:gd name="connsiteX41" fmla="*/ 3365369 w 3365369"/>
              <a:gd name="connsiteY41" fmla="*/ 848412 h 1065229"/>
              <a:gd name="connsiteX0" fmla="*/ 0 w 3365369"/>
              <a:gd name="connsiteY0" fmla="*/ 914400 h 1065229"/>
              <a:gd name="connsiteX1" fmla="*/ 113121 w 3365369"/>
              <a:gd name="connsiteY1" fmla="*/ 754144 h 1065229"/>
              <a:gd name="connsiteX2" fmla="*/ 197963 w 3365369"/>
              <a:gd name="connsiteY2" fmla="*/ 876693 h 1065229"/>
              <a:gd name="connsiteX3" fmla="*/ 254523 w 3365369"/>
              <a:gd name="connsiteY3" fmla="*/ 707010 h 1065229"/>
              <a:gd name="connsiteX4" fmla="*/ 311084 w 3365369"/>
              <a:gd name="connsiteY4" fmla="*/ 970961 h 1065229"/>
              <a:gd name="connsiteX5" fmla="*/ 433633 w 3365369"/>
              <a:gd name="connsiteY5" fmla="*/ 669303 h 1065229"/>
              <a:gd name="connsiteX6" fmla="*/ 509047 w 3365369"/>
              <a:gd name="connsiteY6" fmla="*/ 989815 h 1065229"/>
              <a:gd name="connsiteX7" fmla="*/ 603315 w 3365369"/>
              <a:gd name="connsiteY7" fmla="*/ 725864 h 1065229"/>
              <a:gd name="connsiteX8" fmla="*/ 612742 w 3365369"/>
              <a:gd name="connsiteY8" fmla="*/ 886120 h 1065229"/>
              <a:gd name="connsiteX9" fmla="*/ 678730 w 3365369"/>
              <a:gd name="connsiteY9" fmla="*/ 782425 h 1065229"/>
              <a:gd name="connsiteX10" fmla="*/ 848412 w 3365369"/>
              <a:gd name="connsiteY10" fmla="*/ 1065229 h 1065229"/>
              <a:gd name="connsiteX11" fmla="*/ 838050 w 3365369"/>
              <a:gd name="connsiteY11" fmla="*/ 754144 h 1065229"/>
              <a:gd name="connsiteX12" fmla="*/ 952107 w 3365369"/>
              <a:gd name="connsiteY12" fmla="*/ 933254 h 1065229"/>
              <a:gd name="connsiteX13" fmla="*/ 1036948 w 3365369"/>
              <a:gd name="connsiteY13" fmla="*/ 744718 h 1065229"/>
              <a:gd name="connsiteX14" fmla="*/ 1131216 w 3365369"/>
              <a:gd name="connsiteY14" fmla="*/ 952107 h 1065229"/>
              <a:gd name="connsiteX15" fmla="*/ 1216057 w 3365369"/>
              <a:gd name="connsiteY15" fmla="*/ 0 h 1065229"/>
              <a:gd name="connsiteX16" fmla="*/ 1329179 w 3365369"/>
              <a:gd name="connsiteY16" fmla="*/ 725864 h 1065229"/>
              <a:gd name="connsiteX17" fmla="*/ 1432874 w 3365369"/>
              <a:gd name="connsiteY17" fmla="*/ 895546 h 1065229"/>
              <a:gd name="connsiteX18" fmla="*/ 1517715 w 3365369"/>
              <a:gd name="connsiteY18" fmla="*/ 716437 h 1065229"/>
              <a:gd name="connsiteX19" fmla="*/ 1545996 w 3365369"/>
              <a:gd name="connsiteY19" fmla="*/ 923827 h 1065229"/>
              <a:gd name="connsiteX20" fmla="*/ 1602556 w 3365369"/>
              <a:gd name="connsiteY20" fmla="*/ 1065229 h 1065229"/>
              <a:gd name="connsiteX21" fmla="*/ 1668544 w 3365369"/>
              <a:gd name="connsiteY21" fmla="*/ 810705 h 1065229"/>
              <a:gd name="connsiteX22" fmla="*/ 1725105 w 3365369"/>
              <a:gd name="connsiteY22" fmla="*/ 942681 h 1065229"/>
              <a:gd name="connsiteX23" fmla="*/ 1791092 w 3365369"/>
              <a:gd name="connsiteY23" fmla="*/ 725864 h 1065229"/>
              <a:gd name="connsiteX24" fmla="*/ 1904214 w 3365369"/>
              <a:gd name="connsiteY24" fmla="*/ 952107 h 1065229"/>
              <a:gd name="connsiteX25" fmla="*/ 1979629 w 3365369"/>
              <a:gd name="connsiteY25" fmla="*/ 791852 h 1065229"/>
              <a:gd name="connsiteX26" fmla="*/ 2055043 w 3365369"/>
              <a:gd name="connsiteY26" fmla="*/ 933254 h 1065229"/>
              <a:gd name="connsiteX27" fmla="*/ 2111604 w 3365369"/>
              <a:gd name="connsiteY27" fmla="*/ 810705 h 1065229"/>
              <a:gd name="connsiteX28" fmla="*/ 2139884 w 3365369"/>
              <a:gd name="connsiteY28" fmla="*/ 876693 h 1065229"/>
              <a:gd name="connsiteX29" fmla="*/ 2139884 w 3365369"/>
              <a:gd name="connsiteY29" fmla="*/ 782425 h 1065229"/>
              <a:gd name="connsiteX30" fmla="*/ 2215299 w 3365369"/>
              <a:gd name="connsiteY30" fmla="*/ 603316 h 1065229"/>
              <a:gd name="connsiteX31" fmla="*/ 2300140 w 3365369"/>
              <a:gd name="connsiteY31" fmla="*/ 857839 h 1065229"/>
              <a:gd name="connsiteX32" fmla="*/ 2356701 w 3365369"/>
              <a:gd name="connsiteY32" fmla="*/ 791852 h 1065229"/>
              <a:gd name="connsiteX33" fmla="*/ 2432115 w 3365369"/>
              <a:gd name="connsiteY33" fmla="*/ 1008668 h 1065229"/>
              <a:gd name="connsiteX34" fmla="*/ 2488676 w 3365369"/>
              <a:gd name="connsiteY34" fmla="*/ 886120 h 1065229"/>
              <a:gd name="connsiteX35" fmla="*/ 2554664 w 3365369"/>
              <a:gd name="connsiteY35" fmla="*/ 914400 h 1065229"/>
              <a:gd name="connsiteX36" fmla="*/ 2677212 w 3365369"/>
              <a:gd name="connsiteY36" fmla="*/ 782425 h 1065229"/>
              <a:gd name="connsiteX37" fmla="*/ 2865748 w 3365369"/>
              <a:gd name="connsiteY37" fmla="*/ 838986 h 1065229"/>
              <a:gd name="connsiteX38" fmla="*/ 3007150 w 3365369"/>
              <a:gd name="connsiteY38" fmla="*/ 735291 h 1065229"/>
              <a:gd name="connsiteX39" fmla="*/ 3082565 w 3365369"/>
              <a:gd name="connsiteY39" fmla="*/ 810705 h 1065229"/>
              <a:gd name="connsiteX40" fmla="*/ 3205113 w 3365369"/>
              <a:gd name="connsiteY40" fmla="*/ 763571 h 1065229"/>
              <a:gd name="connsiteX41" fmla="*/ 3365369 w 3365369"/>
              <a:gd name="connsiteY41" fmla="*/ 848412 h 1065229"/>
              <a:gd name="connsiteX0" fmla="*/ 0 w 3365369"/>
              <a:gd name="connsiteY0" fmla="*/ 311085 h 481041"/>
              <a:gd name="connsiteX1" fmla="*/ 113121 w 3365369"/>
              <a:gd name="connsiteY1" fmla="*/ 150829 h 481041"/>
              <a:gd name="connsiteX2" fmla="*/ 197963 w 3365369"/>
              <a:gd name="connsiteY2" fmla="*/ 273378 h 481041"/>
              <a:gd name="connsiteX3" fmla="*/ 254523 w 3365369"/>
              <a:gd name="connsiteY3" fmla="*/ 103695 h 481041"/>
              <a:gd name="connsiteX4" fmla="*/ 311084 w 3365369"/>
              <a:gd name="connsiteY4" fmla="*/ 367646 h 481041"/>
              <a:gd name="connsiteX5" fmla="*/ 433633 w 3365369"/>
              <a:gd name="connsiteY5" fmla="*/ 65988 h 481041"/>
              <a:gd name="connsiteX6" fmla="*/ 509047 w 3365369"/>
              <a:gd name="connsiteY6" fmla="*/ 386500 h 481041"/>
              <a:gd name="connsiteX7" fmla="*/ 603315 w 3365369"/>
              <a:gd name="connsiteY7" fmla="*/ 122549 h 481041"/>
              <a:gd name="connsiteX8" fmla="*/ 612742 w 3365369"/>
              <a:gd name="connsiteY8" fmla="*/ 282805 h 481041"/>
              <a:gd name="connsiteX9" fmla="*/ 678730 w 3365369"/>
              <a:gd name="connsiteY9" fmla="*/ 179110 h 481041"/>
              <a:gd name="connsiteX10" fmla="*/ 848412 w 3365369"/>
              <a:gd name="connsiteY10" fmla="*/ 461914 h 481041"/>
              <a:gd name="connsiteX11" fmla="*/ 838050 w 3365369"/>
              <a:gd name="connsiteY11" fmla="*/ 150829 h 481041"/>
              <a:gd name="connsiteX12" fmla="*/ 952107 w 3365369"/>
              <a:gd name="connsiteY12" fmla="*/ 329939 h 481041"/>
              <a:gd name="connsiteX13" fmla="*/ 1036948 w 3365369"/>
              <a:gd name="connsiteY13" fmla="*/ 141403 h 481041"/>
              <a:gd name="connsiteX14" fmla="*/ 1131216 w 3365369"/>
              <a:gd name="connsiteY14" fmla="*/ 348792 h 481041"/>
              <a:gd name="connsiteX15" fmla="*/ 1272263 w 3365369"/>
              <a:gd name="connsiteY15" fmla="*/ 481041 h 481041"/>
              <a:gd name="connsiteX16" fmla="*/ 1329179 w 3365369"/>
              <a:gd name="connsiteY16" fmla="*/ 122549 h 481041"/>
              <a:gd name="connsiteX17" fmla="*/ 1432874 w 3365369"/>
              <a:gd name="connsiteY17" fmla="*/ 292231 h 481041"/>
              <a:gd name="connsiteX18" fmla="*/ 1517715 w 3365369"/>
              <a:gd name="connsiteY18" fmla="*/ 113122 h 481041"/>
              <a:gd name="connsiteX19" fmla="*/ 1545996 w 3365369"/>
              <a:gd name="connsiteY19" fmla="*/ 320512 h 481041"/>
              <a:gd name="connsiteX20" fmla="*/ 1602556 w 3365369"/>
              <a:gd name="connsiteY20" fmla="*/ 461914 h 481041"/>
              <a:gd name="connsiteX21" fmla="*/ 1668544 w 3365369"/>
              <a:gd name="connsiteY21" fmla="*/ 207390 h 481041"/>
              <a:gd name="connsiteX22" fmla="*/ 1725105 w 3365369"/>
              <a:gd name="connsiteY22" fmla="*/ 339366 h 481041"/>
              <a:gd name="connsiteX23" fmla="*/ 1791092 w 3365369"/>
              <a:gd name="connsiteY23" fmla="*/ 122549 h 481041"/>
              <a:gd name="connsiteX24" fmla="*/ 1904214 w 3365369"/>
              <a:gd name="connsiteY24" fmla="*/ 348792 h 481041"/>
              <a:gd name="connsiteX25" fmla="*/ 1979629 w 3365369"/>
              <a:gd name="connsiteY25" fmla="*/ 188537 h 481041"/>
              <a:gd name="connsiteX26" fmla="*/ 2055043 w 3365369"/>
              <a:gd name="connsiteY26" fmla="*/ 329939 h 481041"/>
              <a:gd name="connsiteX27" fmla="*/ 2111604 w 3365369"/>
              <a:gd name="connsiteY27" fmla="*/ 207390 h 481041"/>
              <a:gd name="connsiteX28" fmla="*/ 2139884 w 3365369"/>
              <a:gd name="connsiteY28" fmla="*/ 273378 h 481041"/>
              <a:gd name="connsiteX29" fmla="*/ 2139884 w 3365369"/>
              <a:gd name="connsiteY29" fmla="*/ 179110 h 481041"/>
              <a:gd name="connsiteX30" fmla="*/ 2215299 w 3365369"/>
              <a:gd name="connsiteY30" fmla="*/ 1 h 481041"/>
              <a:gd name="connsiteX31" fmla="*/ 2300140 w 3365369"/>
              <a:gd name="connsiteY31" fmla="*/ 254524 h 481041"/>
              <a:gd name="connsiteX32" fmla="*/ 2356701 w 3365369"/>
              <a:gd name="connsiteY32" fmla="*/ 188537 h 481041"/>
              <a:gd name="connsiteX33" fmla="*/ 2432115 w 3365369"/>
              <a:gd name="connsiteY33" fmla="*/ 405353 h 481041"/>
              <a:gd name="connsiteX34" fmla="*/ 2488676 w 3365369"/>
              <a:gd name="connsiteY34" fmla="*/ 282805 h 481041"/>
              <a:gd name="connsiteX35" fmla="*/ 2554664 w 3365369"/>
              <a:gd name="connsiteY35" fmla="*/ 311085 h 481041"/>
              <a:gd name="connsiteX36" fmla="*/ 2677212 w 3365369"/>
              <a:gd name="connsiteY36" fmla="*/ 179110 h 481041"/>
              <a:gd name="connsiteX37" fmla="*/ 2865748 w 3365369"/>
              <a:gd name="connsiteY37" fmla="*/ 235671 h 481041"/>
              <a:gd name="connsiteX38" fmla="*/ 3007150 w 3365369"/>
              <a:gd name="connsiteY38" fmla="*/ 131976 h 481041"/>
              <a:gd name="connsiteX39" fmla="*/ 3082565 w 3365369"/>
              <a:gd name="connsiteY39" fmla="*/ 207390 h 481041"/>
              <a:gd name="connsiteX40" fmla="*/ 3205113 w 3365369"/>
              <a:gd name="connsiteY40" fmla="*/ 160256 h 481041"/>
              <a:gd name="connsiteX41" fmla="*/ 3365369 w 3365369"/>
              <a:gd name="connsiteY41" fmla="*/ 245097 h 481041"/>
              <a:gd name="connsiteX0" fmla="*/ 0 w 3365369"/>
              <a:gd name="connsiteY0" fmla="*/ 935538 h 1105494"/>
              <a:gd name="connsiteX1" fmla="*/ 113121 w 3365369"/>
              <a:gd name="connsiteY1" fmla="*/ 775282 h 1105494"/>
              <a:gd name="connsiteX2" fmla="*/ 197963 w 3365369"/>
              <a:gd name="connsiteY2" fmla="*/ 897831 h 1105494"/>
              <a:gd name="connsiteX3" fmla="*/ 254523 w 3365369"/>
              <a:gd name="connsiteY3" fmla="*/ 728148 h 1105494"/>
              <a:gd name="connsiteX4" fmla="*/ 311084 w 3365369"/>
              <a:gd name="connsiteY4" fmla="*/ 992099 h 1105494"/>
              <a:gd name="connsiteX5" fmla="*/ 433633 w 3365369"/>
              <a:gd name="connsiteY5" fmla="*/ 690441 h 1105494"/>
              <a:gd name="connsiteX6" fmla="*/ 509047 w 3365369"/>
              <a:gd name="connsiteY6" fmla="*/ 1010953 h 1105494"/>
              <a:gd name="connsiteX7" fmla="*/ 603315 w 3365369"/>
              <a:gd name="connsiteY7" fmla="*/ 747002 h 1105494"/>
              <a:gd name="connsiteX8" fmla="*/ 612742 w 3365369"/>
              <a:gd name="connsiteY8" fmla="*/ 907258 h 1105494"/>
              <a:gd name="connsiteX9" fmla="*/ 678730 w 3365369"/>
              <a:gd name="connsiteY9" fmla="*/ 803563 h 1105494"/>
              <a:gd name="connsiteX10" fmla="*/ 848412 w 3365369"/>
              <a:gd name="connsiteY10" fmla="*/ 1086367 h 1105494"/>
              <a:gd name="connsiteX11" fmla="*/ 838050 w 3365369"/>
              <a:gd name="connsiteY11" fmla="*/ 775282 h 1105494"/>
              <a:gd name="connsiteX12" fmla="*/ 952107 w 3365369"/>
              <a:gd name="connsiteY12" fmla="*/ 954392 h 1105494"/>
              <a:gd name="connsiteX13" fmla="*/ 1036948 w 3365369"/>
              <a:gd name="connsiteY13" fmla="*/ 765856 h 1105494"/>
              <a:gd name="connsiteX14" fmla="*/ 1131216 w 3365369"/>
              <a:gd name="connsiteY14" fmla="*/ 973245 h 1105494"/>
              <a:gd name="connsiteX15" fmla="*/ 1272263 w 3365369"/>
              <a:gd name="connsiteY15" fmla="*/ 1105494 h 1105494"/>
              <a:gd name="connsiteX16" fmla="*/ 1329179 w 3365369"/>
              <a:gd name="connsiteY16" fmla="*/ 747002 h 1105494"/>
              <a:gd name="connsiteX17" fmla="*/ 1432874 w 3365369"/>
              <a:gd name="connsiteY17" fmla="*/ 916684 h 1105494"/>
              <a:gd name="connsiteX18" fmla="*/ 1517715 w 3365369"/>
              <a:gd name="connsiteY18" fmla="*/ 737575 h 1105494"/>
              <a:gd name="connsiteX19" fmla="*/ 1545996 w 3365369"/>
              <a:gd name="connsiteY19" fmla="*/ 944965 h 1105494"/>
              <a:gd name="connsiteX20" fmla="*/ 1602556 w 3365369"/>
              <a:gd name="connsiteY20" fmla="*/ 1086367 h 1105494"/>
              <a:gd name="connsiteX21" fmla="*/ 1668544 w 3365369"/>
              <a:gd name="connsiteY21" fmla="*/ 831843 h 1105494"/>
              <a:gd name="connsiteX22" fmla="*/ 1725105 w 3365369"/>
              <a:gd name="connsiteY22" fmla="*/ 963819 h 1105494"/>
              <a:gd name="connsiteX23" fmla="*/ 1798116 w 3365369"/>
              <a:gd name="connsiteY23" fmla="*/ 0 h 1105494"/>
              <a:gd name="connsiteX24" fmla="*/ 1904214 w 3365369"/>
              <a:gd name="connsiteY24" fmla="*/ 973245 h 1105494"/>
              <a:gd name="connsiteX25" fmla="*/ 1979629 w 3365369"/>
              <a:gd name="connsiteY25" fmla="*/ 812990 h 1105494"/>
              <a:gd name="connsiteX26" fmla="*/ 2055043 w 3365369"/>
              <a:gd name="connsiteY26" fmla="*/ 954392 h 1105494"/>
              <a:gd name="connsiteX27" fmla="*/ 2111604 w 3365369"/>
              <a:gd name="connsiteY27" fmla="*/ 831843 h 1105494"/>
              <a:gd name="connsiteX28" fmla="*/ 2139884 w 3365369"/>
              <a:gd name="connsiteY28" fmla="*/ 897831 h 1105494"/>
              <a:gd name="connsiteX29" fmla="*/ 2139884 w 3365369"/>
              <a:gd name="connsiteY29" fmla="*/ 803563 h 1105494"/>
              <a:gd name="connsiteX30" fmla="*/ 2215299 w 3365369"/>
              <a:gd name="connsiteY30" fmla="*/ 624454 h 1105494"/>
              <a:gd name="connsiteX31" fmla="*/ 2300140 w 3365369"/>
              <a:gd name="connsiteY31" fmla="*/ 878977 h 1105494"/>
              <a:gd name="connsiteX32" fmla="*/ 2356701 w 3365369"/>
              <a:gd name="connsiteY32" fmla="*/ 812990 h 1105494"/>
              <a:gd name="connsiteX33" fmla="*/ 2432115 w 3365369"/>
              <a:gd name="connsiteY33" fmla="*/ 1029806 h 1105494"/>
              <a:gd name="connsiteX34" fmla="*/ 2488676 w 3365369"/>
              <a:gd name="connsiteY34" fmla="*/ 907258 h 1105494"/>
              <a:gd name="connsiteX35" fmla="*/ 2554664 w 3365369"/>
              <a:gd name="connsiteY35" fmla="*/ 935538 h 1105494"/>
              <a:gd name="connsiteX36" fmla="*/ 2677212 w 3365369"/>
              <a:gd name="connsiteY36" fmla="*/ 803563 h 1105494"/>
              <a:gd name="connsiteX37" fmla="*/ 2865748 w 3365369"/>
              <a:gd name="connsiteY37" fmla="*/ 860124 h 1105494"/>
              <a:gd name="connsiteX38" fmla="*/ 3007150 w 3365369"/>
              <a:gd name="connsiteY38" fmla="*/ 756429 h 1105494"/>
              <a:gd name="connsiteX39" fmla="*/ 3082565 w 3365369"/>
              <a:gd name="connsiteY39" fmla="*/ 831843 h 1105494"/>
              <a:gd name="connsiteX40" fmla="*/ 3205113 w 3365369"/>
              <a:gd name="connsiteY40" fmla="*/ 784709 h 1105494"/>
              <a:gd name="connsiteX41" fmla="*/ 3365369 w 3365369"/>
              <a:gd name="connsiteY41" fmla="*/ 869550 h 110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65369" h="1105494">
                <a:moveTo>
                  <a:pt x="0" y="935538"/>
                </a:moveTo>
                <a:lnTo>
                  <a:pt x="113121" y="775282"/>
                </a:lnTo>
                <a:lnTo>
                  <a:pt x="197963" y="897831"/>
                </a:lnTo>
                <a:lnTo>
                  <a:pt x="254523" y="728148"/>
                </a:lnTo>
                <a:lnTo>
                  <a:pt x="311084" y="992099"/>
                </a:lnTo>
                <a:lnTo>
                  <a:pt x="433633" y="690441"/>
                </a:lnTo>
                <a:lnTo>
                  <a:pt x="509047" y="1010953"/>
                </a:lnTo>
                <a:lnTo>
                  <a:pt x="603315" y="747002"/>
                </a:lnTo>
                <a:lnTo>
                  <a:pt x="612742" y="907258"/>
                </a:lnTo>
                <a:lnTo>
                  <a:pt x="678730" y="803563"/>
                </a:lnTo>
                <a:lnTo>
                  <a:pt x="848412" y="1086367"/>
                </a:lnTo>
                <a:lnTo>
                  <a:pt x="838050" y="775282"/>
                </a:lnTo>
                <a:lnTo>
                  <a:pt x="952107" y="954392"/>
                </a:lnTo>
                <a:lnTo>
                  <a:pt x="1036948" y="765856"/>
                </a:lnTo>
                <a:lnTo>
                  <a:pt x="1131216" y="973245"/>
                </a:lnTo>
                <a:lnTo>
                  <a:pt x="1272263" y="1105494"/>
                </a:lnTo>
                <a:lnTo>
                  <a:pt x="1329179" y="747002"/>
                </a:lnTo>
                <a:lnTo>
                  <a:pt x="1432874" y="916684"/>
                </a:lnTo>
                <a:lnTo>
                  <a:pt x="1517715" y="737575"/>
                </a:lnTo>
                <a:lnTo>
                  <a:pt x="1545996" y="944965"/>
                </a:lnTo>
                <a:lnTo>
                  <a:pt x="1602556" y="1086367"/>
                </a:lnTo>
                <a:lnTo>
                  <a:pt x="1668544" y="831843"/>
                </a:lnTo>
                <a:lnTo>
                  <a:pt x="1725105" y="963819"/>
                </a:lnTo>
                <a:lnTo>
                  <a:pt x="1798116" y="0"/>
                </a:lnTo>
                <a:lnTo>
                  <a:pt x="1904214" y="973245"/>
                </a:lnTo>
                <a:lnTo>
                  <a:pt x="1979629" y="812990"/>
                </a:lnTo>
                <a:lnTo>
                  <a:pt x="2055043" y="954392"/>
                </a:lnTo>
                <a:lnTo>
                  <a:pt x="2111604" y="831843"/>
                </a:lnTo>
                <a:lnTo>
                  <a:pt x="2139884" y="897831"/>
                </a:lnTo>
                <a:lnTo>
                  <a:pt x="2139884" y="803563"/>
                </a:lnTo>
                <a:lnTo>
                  <a:pt x="2215299" y="624454"/>
                </a:lnTo>
                <a:lnTo>
                  <a:pt x="2300140" y="878977"/>
                </a:lnTo>
                <a:lnTo>
                  <a:pt x="2356701" y="812990"/>
                </a:lnTo>
                <a:lnTo>
                  <a:pt x="2432115" y="1029806"/>
                </a:lnTo>
                <a:lnTo>
                  <a:pt x="2488676" y="907258"/>
                </a:lnTo>
                <a:lnTo>
                  <a:pt x="2554664" y="935538"/>
                </a:lnTo>
                <a:lnTo>
                  <a:pt x="2677212" y="803563"/>
                </a:lnTo>
                <a:lnTo>
                  <a:pt x="2865748" y="860124"/>
                </a:lnTo>
                <a:lnTo>
                  <a:pt x="3007150" y="756429"/>
                </a:lnTo>
                <a:lnTo>
                  <a:pt x="3082565" y="831843"/>
                </a:lnTo>
                <a:lnTo>
                  <a:pt x="3205113" y="784709"/>
                </a:lnTo>
                <a:lnTo>
                  <a:pt x="3365369" y="86955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3" name="表 13">
            <a:extLst>
              <a:ext uri="{FF2B5EF4-FFF2-40B4-BE49-F238E27FC236}">
                <a16:creationId xmlns:a16="http://schemas.microsoft.com/office/drawing/2014/main" id="{68C37205-4264-4182-BF44-E1C6B0F4C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23164"/>
              </p:ext>
            </p:extLst>
          </p:nvPr>
        </p:nvGraphicFramePr>
        <p:xfrm>
          <a:off x="4938300" y="3261072"/>
          <a:ext cx="4165600" cy="80649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3092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910836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6353132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48128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488651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07659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916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702178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9627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724073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139825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280641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549757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944812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546499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5529145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212287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848661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182083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2073942"/>
                    </a:ext>
                  </a:extLst>
                </a:gridCol>
              </a:tblGrid>
              <a:tr h="201623"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rgbClr val="FFB34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27669"/>
                  </a:ext>
                </a:extLst>
              </a:tr>
              <a:tr h="201623"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93740"/>
                  </a:ext>
                </a:extLst>
              </a:tr>
              <a:tr h="201623"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55017"/>
                  </a:ext>
                </a:extLst>
              </a:tr>
              <a:tr h="201623"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rgbClr val="FFAD1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59964"/>
                  </a:ext>
                </a:extLst>
              </a:tr>
            </a:tbl>
          </a:graphicData>
        </a:graphic>
      </p:graphicFrame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3E710AEF-4308-46D1-9F91-AFD753CAD891}"/>
              </a:ext>
            </a:extLst>
          </p:cNvPr>
          <p:cNvSpPr/>
          <p:nvPr/>
        </p:nvSpPr>
        <p:spPr>
          <a:xfrm>
            <a:off x="2068437" y="4026083"/>
            <a:ext cx="2281286" cy="322931"/>
          </a:xfrm>
          <a:custGeom>
            <a:avLst/>
            <a:gdLst>
              <a:gd name="connsiteX0" fmla="*/ 0 w 3365369"/>
              <a:gd name="connsiteY0" fmla="*/ 914400 h 1065229"/>
              <a:gd name="connsiteX1" fmla="*/ 113121 w 3365369"/>
              <a:gd name="connsiteY1" fmla="*/ 754144 h 1065229"/>
              <a:gd name="connsiteX2" fmla="*/ 197963 w 3365369"/>
              <a:gd name="connsiteY2" fmla="*/ 876693 h 1065229"/>
              <a:gd name="connsiteX3" fmla="*/ 254523 w 3365369"/>
              <a:gd name="connsiteY3" fmla="*/ 707010 h 1065229"/>
              <a:gd name="connsiteX4" fmla="*/ 311084 w 3365369"/>
              <a:gd name="connsiteY4" fmla="*/ 970961 h 1065229"/>
              <a:gd name="connsiteX5" fmla="*/ 433633 w 3365369"/>
              <a:gd name="connsiteY5" fmla="*/ 669303 h 1065229"/>
              <a:gd name="connsiteX6" fmla="*/ 509047 w 3365369"/>
              <a:gd name="connsiteY6" fmla="*/ 989815 h 1065229"/>
              <a:gd name="connsiteX7" fmla="*/ 603315 w 3365369"/>
              <a:gd name="connsiteY7" fmla="*/ 725864 h 1065229"/>
              <a:gd name="connsiteX8" fmla="*/ 612742 w 3365369"/>
              <a:gd name="connsiteY8" fmla="*/ 886120 h 1065229"/>
              <a:gd name="connsiteX9" fmla="*/ 678730 w 3365369"/>
              <a:gd name="connsiteY9" fmla="*/ 782425 h 1065229"/>
              <a:gd name="connsiteX10" fmla="*/ 848412 w 3365369"/>
              <a:gd name="connsiteY10" fmla="*/ 1065229 h 1065229"/>
              <a:gd name="connsiteX11" fmla="*/ 782424 w 3365369"/>
              <a:gd name="connsiteY11" fmla="*/ 754144 h 1065229"/>
              <a:gd name="connsiteX12" fmla="*/ 952107 w 3365369"/>
              <a:gd name="connsiteY12" fmla="*/ 933254 h 1065229"/>
              <a:gd name="connsiteX13" fmla="*/ 1036948 w 3365369"/>
              <a:gd name="connsiteY13" fmla="*/ 744718 h 1065229"/>
              <a:gd name="connsiteX14" fmla="*/ 1131216 w 3365369"/>
              <a:gd name="connsiteY14" fmla="*/ 952107 h 1065229"/>
              <a:gd name="connsiteX15" fmla="*/ 1216057 w 3365369"/>
              <a:gd name="connsiteY15" fmla="*/ 0 h 1065229"/>
              <a:gd name="connsiteX16" fmla="*/ 1329179 w 3365369"/>
              <a:gd name="connsiteY16" fmla="*/ 725864 h 1065229"/>
              <a:gd name="connsiteX17" fmla="*/ 1432874 w 3365369"/>
              <a:gd name="connsiteY17" fmla="*/ 895546 h 1065229"/>
              <a:gd name="connsiteX18" fmla="*/ 1517715 w 3365369"/>
              <a:gd name="connsiteY18" fmla="*/ 716437 h 1065229"/>
              <a:gd name="connsiteX19" fmla="*/ 1545996 w 3365369"/>
              <a:gd name="connsiteY19" fmla="*/ 923827 h 1065229"/>
              <a:gd name="connsiteX20" fmla="*/ 1602556 w 3365369"/>
              <a:gd name="connsiteY20" fmla="*/ 1065229 h 1065229"/>
              <a:gd name="connsiteX21" fmla="*/ 1668544 w 3365369"/>
              <a:gd name="connsiteY21" fmla="*/ 810705 h 1065229"/>
              <a:gd name="connsiteX22" fmla="*/ 1725105 w 3365369"/>
              <a:gd name="connsiteY22" fmla="*/ 942681 h 1065229"/>
              <a:gd name="connsiteX23" fmla="*/ 1791092 w 3365369"/>
              <a:gd name="connsiteY23" fmla="*/ 725864 h 1065229"/>
              <a:gd name="connsiteX24" fmla="*/ 1904214 w 3365369"/>
              <a:gd name="connsiteY24" fmla="*/ 952107 h 1065229"/>
              <a:gd name="connsiteX25" fmla="*/ 1979629 w 3365369"/>
              <a:gd name="connsiteY25" fmla="*/ 791852 h 1065229"/>
              <a:gd name="connsiteX26" fmla="*/ 2055043 w 3365369"/>
              <a:gd name="connsiteY26" fmla="*/ 933254 h 1065229"/>
              <a:gd name="connsiteX27" fmla="*/ 2111604 w 3365369"/>
              <a:gd name="connsiteY27" fmla="*/ 810705 h 1065229"/>
              <a:gd name="connsiteX28" fmla="*/ 2139884 w 3365369"/>
              <a:gd name="connsiteY28" fmla="*/ 876693 h 1065229"/>
              <a:gd name="connsiteX29" fmla="*/ 2139884 w 3365369"/>
              <a:gd name="connsiteY29" fmla="*/ 782425 h 1065229"/>
              <a:gd name="connsiteX30" fmla="*/ 2215299 w 3365369"/>
              <a:gd name="connsiteY30" fmla="*/ 603316 h 1065229"/>
              <a:gd name="connsiteX31" fmla="*/ 2300140 w 3365369"/>
              <a:gd name="connsiteY31" fmla="*/ 857839 h 1065229"/>
              <a:gd name="connsiteX32" fmla="*/ 2356701 w 3365369"/>
              <a:gd name="connsiteY32" fmla="*/ 791852 h 1065229"/>
              <a:gd name="connsiteX33" fmla="*/ 2432115 w 3365369"/>
              <a:gd name="connsiteY33" fmla="*/ 1008668 h 1065229"/>
              <a:gd name="connsiteX34" fmla="*/ 2488676 w 3365369"/>
              <a:gd name="connsiteY34" fmla="*/ 886120 h 1065229"/>
              <a:gd name="connsiteX35" fmla="*/ 2554664 w 3365369"/>
              <a:gd name="connsiteY35" fmla="*/ 914400 h 1065229"/>
              <a:gd name="connsiteX36" fmla="*/ 2677212 w 3365369"/>
              <a:gd name="connsiteY36" fmla="*/ 782425 h 1065229"/>
              <a:gd name="connsiteX37" fmla="*/ 2865748 w 3365369"/>
              <a:gd name="connsiteY37" fmla="*/ 838986 h 1065229"/>
              <a:gd name="connsiteX38" fmla="*/ 3007150 w 3365369"/>
              <a:gd name="connsiteY38" fmla="*/ 735291 h 1065229"/>
              <a:gd name="connsiteX39" fmla="*/ 3082565 w 3365369"/>
              <a:gd name="connsiteY39" fmla="*/ 810705 h 1065229"/>
              <a:gd name="connsiteX40" fmla="*/ 3205113 w 3365369"/>
              <a:gd name="connsiteY40" fmla="*/ 763571 h 1065229"/>
              <a:gd name="connsiteX41" fmla="*/ 3365369 w 3365369"/>
              <a:gd name="connsiteY41" fmla="*/ 848412 h 1065229"/>
              <a:gd name="connsiteX0" fmla="*/ 0 w 3365369"/>
              <a:gd name="connsiteY0" fmla="*/ 914400 h 1065229"/>
              <a:gd name="connsiteX1" fmla="*/ 113121 w 3365369"/>
              <a:gd name="connsiteY1" fmla="*/ 754144 h 1065229"/>
              <a:gd name="connsiteX2" fmla="*/ 197963 w 3365369"/>
              <a:gd name="connsiteY2" fmla="*/ 876693 h 1065229"/>
              <a:gd name="connsiteX3" fmla="*/ 254523 w 3365369"/>
              <a:gd name="connsiteY3" fmla="*/ 707010 h 1065229"/>
              <a:gd name="connsiteX4" fmla="*/ 311084 w 3365369"/>
              <a:gd name="connsiteY4" fmla="*/ 970961 h 1065229"/>
              <a:gd name="connsiteX5" fmla="*/ 433633 w 3365369"/>
              <a:gd name="connsiteY5" fmla="*/ 669303 h 1065229"/>
              <a:gd name="connsiteX6" fmla="*/ 509047 w 3365369"/>
              <a:gd name="connsiteY6" fmla="*/ 989815 h 1065229"/>
              <a:gd name="connsiteX7" fmla="*/ 603315 w 3365369"/>
              <a:gd name="connsiteY7" fmla="*/ 725864 h 1065229"/>
              <a:gd name="connsiteX8" fmla="*/ 612742 w 3365369"/>
              <a:gd name="connsiteY8" fmla="*/ 886120 h 1065229"/>
              <a:gd name="connsiteX9" fmla="*/ 678730 w 3365369"/>
              <a:gd name="connsiteY9" fmla="*/ 782425 h 1065229"/>
              <a:gd name="connsiteX10" fmla="*/ 848412 w 3365369"/>
              <a:gd name="connsiteY10" fmla="*/ 1065229 h 1065229"/>
              <a:gd name="connsiteX11" fmla="*/ 838050 w 3365369"/>
              <a:gd name="connsiteY11" fmla="*/ 754144 h 1065229"/>
              <a:gd name="connsiteX12" fmla="*/ 952107 w 3365369"/>
              <a:gd name="connsiteY12" fmla="*/ 933254 h 1065229"/>
              <a:gd name="connsiteX13" fmla="*/ 1036948 w 3365369"/>
              <a:gd name="connsiteY13" fmla="*/ 744718 h 1065229"/>
              <a:gd name="connsiteX14" fmla="*/ 1131216 w 3365369"/>
              <a:gd name="connsiteY14" fmla="*/ 952107 h 1065229"/>
              <a:gd name="connsiteX15" fmla="*/ 1216057 w 3365369"/>
              <a:gd name="connsiteY15" fmla="*/ 0 h 1065229"/>
              <a:gd name="connsiteX16" fmla="*/ 1329179 w 3365369"/>
              <a:gd name="connsiteY16" fmla="*/ 725864 h 1065229"/>
              <a:gd name="connsiteX17" fmla="*/ 1432874 w 3365369"/>
              <a:gd name="connsiteY17" fmla="*/ 895546 h 1065229"/>
              <a:gd name="connsiteX18" fmla="*/ 1517715 w 3365369"/>
              <a:gd name="connsiteY18" fmla="*/ 716437 h 1065229"/>
              <a:gd name="connsiteX19" fmla="*/ 1545996 w 3365369"/>
              <a:gd name="connsiteY19" fmla="*/ 923827 h 1065229"/>
              <a:gd name="connsiteX20" fmla="*/ 1602556 w 3365369"/>
              <a:gd name="connsiteY20" fmla="*/ 1065229 h 1065229"/>
              <a:gd name="connsiteX21" fmla="*/ 1668544 w 3365369"/>
              <a:gd name="connsiteY21" fmla="*/ 810705 h 1065229"/>
              <a:gd name="connsiteX22" fmla="*/ 1725105 w 3365369"/>
              <a:gd name="connsiteY22" fmla="*/ 942681 h 1065229"/>
              <a:gd name="connsiteX23" fmla="*/ 1791092 w 3365369"/>
              <a:gd name="connsiteY23" fmla="*/ 725864 h 1065229"/>
              <a:gd name="connsiteX24" fmla="*/ 1904214 w 3365369"/>
              <a:gd name="connsiteY24" fmla="*/ 952107 h 1065229"/>
              <a:gd name="connsiteX25" fmla="*/ 1979629 w 3365369"/>
              <a:gd name="connsiteY25" fmla="*/ 791852 h 1065229"/>
              <a:gd name="connsiteX26" fmla="*/ 2055043 w 3365369"/>
              <a:gd name="connsiteY26" fmla="*/ 933254 h 1065229"/>
              <a:gd name="connsiteX27" fmla="*/ 2111604 w 3365369"/>
              <a:gd name="connsiteY27" fmla="*/ 810705 h 1065229"/>
              <a:gd name="connsiteX28" fmla="*/ 2139884 w 3365369"/>
              <a:gd name="connsiteY28" fmla="*/ 876693 h 1065229"/>
              <a:gd name="connsiteX29" fmla="*/ 2139884 w 3365369"/>
              <a:gd name="connsiteY29" fmla="*/ 782425 h 1065229"/>
              <a:gd name="connsiteX30" fmla="*/ 2215299 w 3365369"/>
              <a:gd name="connsiteY30" fmla="*/ 603316 h 1065229"/>
              <a:gd name="connsiteX31" fmla="*/ 2300140 w 3365369"/>
              <a:gd name="connsiteY31" fmla="*/ 857839 h 1065229"/>
              <a:gd name="connsiteX32" fmla="*/ 2356701 w 3365369"/>
              <a:gd name="connsiteY32" fmla="*/ 791852 h 1065229"/>
              <a:gd name="connsiteX33" fmla="*/ 2432115 w 3365369"/>
              <a:gd name="connsiteY33" fmla="*/ 1008668 h 1065229"/>
              <a:gd name="connsiteX34" fmla="*/ 2488676 w 3365369"/>
              <a:gd name="connsiteY34" fmla="*/ 886120 h 1065229"/>
              <a:gd name="connsiteX35" fmla="*/ 2554664 w 3365369"/>
              <a:gd name="connsiteY35" fmla="*/ 914400 h 1065229"/>
              <a:gd name="connsiteX36" fmla="*/ 2677212 w 3365369"/>
              <a:gd name="connsiteY36" fmla="*/ 782425 h 1065229"/>
              <a:gd name="connsiteX37" fmla="*/ 2865748 w 3365369"/>
              <a:gd name="connsiteY37" fmla="*/ 838986 h 1065229"/>
              <a:gd name="connsiteX38" fmla="*/ 3007150 w 3365369"/>
              <a:gd name="connsiteY38" fmla="*/ 735291 h 1065229"/>
              <a:gd name="connsiteX39" fmla="*/ 3082565 w 3365369"/>
              <a:gd name="connsiteY39" fmla="*/ 810705 h 1065229"/>
              <a:gd name="connsiteX40" fmla="*/ 3205113 w 3365369"/>
              <a:gd name="connsiteY40" fmla="*/ 763571 h 1065229"/>
              <a:gd name="connsiteX41" fmla="*/ 3365369 w 3365369"/>
              <a:gd name="connsiteY41" fmla="*/ 848412 h 1065229"/>
              <a:gd name="connsiteX0" fmla="*/ 0 w 3365369"/>
              <a:gd name="connsiteY0" fmla="*/ 311083 h 461912"/>
              <a:gd name="connsiteX1" fmla="*/ 113121 w 3365369"/>
              <a:gd name="connsiteY1" fmla="*/ 150827 h 461912"/>
              <a:gd name="connsiteX2" fmla="*/ 197963 w 3365369"/>
              <a:gd name="connsiteY2" fmla="*/ 273376 h 461912"/>
              <a:gd name="connsiteX3" fmla="*/ 254523 w 3365369"/>
              <a:gd name="connsiteY3" fmla="*/ 103693 h 461912"/>
              <a:gd name="connsiteX4" fmla="*/ 311084 w 3365369"/>
              <a:gd name="connsiteY4" fmla="*/ 367644 h 461912"/>
              <a:gd name="connsiteX5" fmla="*/ 433633 w 3365369"/>
              <a:gd name="connsiteY5" fmla="*/ 65986 h 461912"/>
              <a:gd name="connsiteX6" fmla="*/ 509047 w 3365369"/>
              <a:gd name="connsiteY6" fmla="*/ 386498 h 461912"/>
              <a:gd name="connsiteX7" fmla="*/ 603315 w 3365369"/>
              <a:gd name="connsiteY7" fmla="*/ 122547 h 461912"/>
              <a:gd name="connsiteX8" fmla="*/ 612742 w 3365369"/>
              <a:gd name="connsiteY8" fmla="*/ 282803 h 461912"/>
              <a:gd name="connsiteX9" fmla="*/ 678730 w 3365369"/>
              <a:gd name="connsiteY9" fmla="*/ 179108 h 461912"/>
              <a:gd name="connsiteX10" fmla="*/ 848412 w 3365369"/>
              <a:gd name="connsiteY10" fmla="*/ 461912 h 461912"/>
              <a:gd name="connsiteX11" fmla="*/ 838050 w 3365369"/>
              <a:gd name="connsiteY11" fmla="*/ 150827 h 461912"/>
              <a:gd name="connsiteX12" fmla="*/ 952107 w 3365369"/>
              <a:gd name="connsiteY12" fmla="*/ 329937 h 461912"/>
              <a:gd name="connsiteX13" fmla="*/ 1036948 w 3365369"/>
              <a:gd name="connsiteY13" fmla="*/ 141401 h 461912"/>
              <a:gd name="connsiteX14" fmla="*/ 1131216 w 3365369"/>
              <a:gd name="connsiteY14" fmla="*/ 348790 h 461912"/>
              <a:gd name="connsiteX15" fmla="*/ 1244160 w 3365369"/>
              <a:gd name="connsiteY15" fmla="*/ 336764 h 461912"/>
              <a:gd name="connsiteX16" fmla="*/ 1329179 w 3365369"/>
              <a:gd name="connsiteY16" fmla="*/ 122547 h 461912"/>
              <a:gd name="connsiteX17" fmla="*/ 1432874 w 3365369"/>
              <a:gd name="connsiteY17" fmla="*/ 292229 h 461912"/>
              <a:gd name="connsiteX18" fmla="*/ 1517715 w 3365369"/>
              <a:gd name="connsiteY18" fmla="*/ 113120 h 461912"/>
              <a:gd name="connsiteX19" fmla="*/ 1545996 w 3365369"/>
              <a:gd name="connsiteY19" fmla="*/ 320510 h 461912"/>
              <a:gd name="connsiteX20" fmla="*/ 1602556 w 3365369"/>
              <a:gd name="connsiteY20" fmla="*/ 461912 h 461912"/>
              <a:gd name="connsiteX21" fmla="*/ 1668544 w 3365369"/>
              <a:gd name="connsiteY21" fmla="*/ 207388 h 461912"/>
              <a:gd name="connsiteX22" fmla="*/ 1725105 w 3365369"/>
              <a:gd name="connsiteY22" fmla="*/ 339364 h 461912"/>
              <a:gd name="connsiteX23" fmla="*/ 1791092 w 3365369"/>
              <a:gd name="connsiteY23" fmla="*/ 122547 h 461912"/>
              <a:gd name="connsiteX24" fmla="*/ 1904214 w 3365369"/>
              <a:gd name="connsiteY24" fmla="*/ 348790 h 461912"/>
              <a:gd name="connsiteX25" fmla="*/ 1979629 w 3365369"/>
              <a:gd name="connsiteY25" fmla="*/ 188535 h 461912"/>
              <a:gd name="connsiteX26" fmla="*/ 2055043 w 3365369"/>
              <a:gd name="connsiteY26" fmla="*/ 329937 h 461912"/>
              <a:gd name="connsiteX27" fmla="*/ 2111604 w 3365369"/>
              <a:gd name="connsiteY27" fmla="*/ 207388 h 461912"/>
              <a:gd name="connsiteX28" fmla="*/ 2139884 w 3365369"/>
              <a:gd name="connsiteY28" fmla="*/ 273376 h 461912"/>
              <a:gd name="connsiteX29" fmla="*/ 2139884 w 3365369"/>
              <a:gd name="connsiteY29" fmla="*/ 179108 h 461912"/>
              <a:gd name="connsiteX30" fmla="*/ 2215299 w 3365369"/>
              <a:gd name="connsiteY30" fmla="*/ -1 h 461912"/>
              <a:gd name="connsiteX31" fmla="*/ 2300140 w 3365369"/>
              <a:gd name="connsiteY31" fmla="*/ 254522 h 461912"/>
              <a:gd name="connsiteX32" fmla="*/ 2356701 w 3365369"/>
              <a:gd name="connsiteY32" fmla="*/ 188535 h 461912"/>
              <a:gd name="connsiteX33" fmla="*/ 2432115 w 3365369"/>
              <a:gd name="connsiteY33" fmla="*/ 405351 h 461912"/>
              <a:gd name="connsiteX34" fmla="*/ 2488676 w 3365369"/>
              <a:gd name="connsiteY34" fmla="*/ 282803 h 461912"/>
              <a:gd name="connsiteX35" fmla="*/ 2554664 w 3365369"/>
              <a:gd name="connsiteY35" fmla="*/ 311083 h 461912"/>
              <a:gd name="connsiteX36" fmla="*/ 2677212 w 3365369"/>
              <a:gd name="connsiteY36" fmla="*/ 179108 h 461912"/>
              <a:gd name="connsiteX37" fmla="*/ 2865748 w 3365369"/>
              <a:gd name="connsiteY37" fmla="*/ 235669 h 461912"/>
              <a:gd name="connsiteX38" fmla="*/ 3007150 w 3365369"/>
              <a:gd name="connsiteY38" fmla="*/ 131974 h 461912"/>
              <a:gd name="connsiteX39" fmla="*/ 3082565 w 3365369"/>
              <a:gd name="connsiteY39" fmla="*/ 207388 h 461912"/>
              <a:gd name="connsiteX40" fmla="*/ 3205113 w 3365369"/>
              <a:gd name="connsiteY40" fmla="*/ 160254 h 461912"/>
              <a:gd name="connsiteX41" fmla="*/ 3365369 w 3365369"/>
              <a:gd name="connsiteY41" fmla="*/ 245095 h 461912"/>
              <a:gd name="connsiteX0" fmla="*/ 0 w 3365369"/>
              <a:gd name="connsiteY0" fmla="*/ 476781 h 627610"/>
              <a:gd name="connsiteX1" fmla="*/ 113121 w 3365369"/>
              <a:gd name="connsiteY1" fmla="*/ 316525 h 627610"/>
              <a:gd name="connsiteX2" fmla="*/ 197963 w 3365369"/>
              <a:gd name="connsiteY2" fmla="*/ 439074 h 627610"/>
              <a:gd name="connsiteX3" fmla="*/ 254523 w 3365369"/>
              <a:gd name="connsiteY3" fmla="*/ 269391 h 627610"/>
              <a:gd name="connsiteX4" fmla="*/ 311084 w 3365369"/>
              <a:gd name="connsiteY4" fmla="*/ 533342 h 627610"/>
              <a:gd name="connsiteX5" fmla="*/ 433633 w 3365369"/>
              <a:gd name="connsiteY5" fmla="*/ 231684 h 627610"/>
              <a:gd name="connsiteX6" fmla="*/ 509047 w 3365369"/>
              <a:gd name="connsiteY6" fmla="*/ 552196 h 627610"/>
              <a:gd name="connsiteX7" fmla="*/ 603315 w 3365369"/>
              <a:gd name="connsiteY7" fmla="*/ 288245 h 627610"/>
              <a:gd name="connsiteX8" fmla="*/ 612742 w 3365369"/>
              <a:gd name="connsiteY8" fmla="*/ 448501 h 627610"/>
              <a:gd name="connsiteX9" fmla="*/ 678730 w 3365369"/>
              <a:gd name="connsiteY9" fmla="*/ 344806 h 627610"/>
              <a:gd name="connsiteX10" fmla="*/ 848412 w 3365369"/>
              <a:gd name="connsiteY10" fmla="*/ 627610 h 627610"/>
              <a:gd name="connsiteX11" fmla="*/ 838050 w 3365369"/>
              <a:gd name="connsiteY11" fmla="*/ 316525 h 627610"/>
              <a:gd name="connsiteX12" fmla="*/ 952107 w 3365369"/>
              <a:gd name="connsiteY12" fmla="*/ 495635 h 627610"/>
              <a:gd name="connsiteX13" fmla="*/ 1036948 w 3365369"/>
              <a:gd name="connsiteY13" fmla="*/ 307099 h 627610"/>
              <a:gd name="connsiteX14" fmla="*/ 1131216 w 3365369"/>
              <a:gd name="connsiteY14" fmla="*/ 514488 h 627610"/>
              <a:gd name="connsiteX15" fmla="*/ 1244160 w 3365369"/>
              <a:gd name="connsiteY15" fmla="*/ 502462 h 627610"/>
              <a:gd name="connsiteX16" fmla="*/ 1329179 w 3365369"/>
              <a:gd name="connsiteY16" fmla="*/ 288245 h 627610"/>
              <a:gd name="connsiteX17" fmla="*/ 1432874 w 3365369"/>
              <a:gd name="connsiteY17" fmla="*/ 457927 h 627610"/>
              <a:gd name="connsiteX18" fmla="*/ 1517715 w 3365369"/>
              <a:gd name="connsiteY18" fmla="*/ 278818 h 627610"/>
              <a:gd name="connsiteX19" fmla="*/ 1545996 w 3365369"/>
              <a:gd name="connsiteY19" fmla="*/ 486208 h 627610"/>
              <a:gd name="connsiteX20" fmla="*/ 1602556 w 3365369"/>
              <a:gd name="connsiteY20" fmla="*/ 627610 h 627610"/>
              <a:gd name="connsiteX21" fmla="*/ 1668544 w 3365369"/>
              <a:gd name="connsiteY21" fmla="*/ 373086 h 627610"/>
              <a:gd name="connsiteX22" fmla="*/ 1725105 w 3365369"/>
              <a:gd name="connsiteY22" fmla="*/ 505062 h 627610"/>
              <a:gd name="connsiteX23" fmla="*/ 1791092 w 3365369"/>
              <a:gd name="connsiteY23" fmla="*/ 288245 h 627610"/>
              <a:gd name="connsiteX24" fmla="*/ 1904214 w 3365369"/>
              <a:gd name="connsiteY24" fmla="*/ 514488 h 627610"/>
              <a:gd name="connsiteX25" fmla="*/ 1979629 w 3365369"/>
              <a:gd name="connsiteY25" fmla="*/ 0 h 627610"/>
              <a:gd name="connsiteX26" fmla="*/ 2055043 w 3365369"/>
              <a:gd name="connsiteY26" fmla="*/ 495635 h 627610"/>
              <a:gd name="connsiteX27" fmla="*/ 2111604 w 3365369"/>
              <a:gd name="connsiteY27" fmla="*/ 373086 h 627610"/>
              <a:gd name="connsiteX28" fmla="*/ 2139884 w 3365369"/>
              <a:gd name="connsiteY28" fmla="*/ 439074 h 627610"/>
              <a:gd name="connsiteX29" fmla="*/ 2139884 w 3365369"/>
              <a:gd name="connsiteY29" fmla="*/ 344806 h 627610"/>
              <a:gd name="connsiteX30" fmla="*/ 2215299 w 3365369"/>
              <a:gd name="connsiteY30" fmla="*/ 165697 h 627610"/>
              <a:gd name="connsiteX31" fmla="*/ 2300140 w 3365369"/>
              <a:gd name="connsiteY31" fmla="*/ 420220 h 627610"/>
              <a:gd name="connsiteX32" fmla="*/ 2356701 w 3365369"/>
              <a:gd name="connsiteY32" fmla="*/ 354233 h 627610"/>
              <a:gd name="connsiteX33" fmla="*/ 2432115 w 3365369"/>
              <a:gd name="connsiteY33" fmla="*/ 571049 h 627610"/>
              <a:gd name="connsiteX34" fmla="*/ 2488676 w 3365369"/>
              <a:gd name="connsiteY34" fmla="*/ 448501 h 627610"/>
              <a:gd name="connsiteX35" fmla="*/ 2554664 w 3365369"/>
              <a:gd name="connsiteY35" fmla="*/ 476781 h 627610"/>
              <a:gd name="connsiteX36" fmla="*/ 2677212 w 3365369"/>
              <a:gd name="connsiteY36" fmla="*/ 344806 h 627610"/>
              <a:gd name="connsiteX37" fmla="*/ 2865748 w 3365369"/>
              <a:gd name="connsiteY37" fmla="*/ 401367 h 627610"/>
              <a:gd name="connsiteX38" fmla="*/ 3007150 w 3365369"/>
              <a:gd name="connsiteY38" fmla="*/ 297672 h 627610"/>
              <a:gd name="connsiteX39" fmla="*/ 3082565 w 3365369"/>
              <a:gd name="connsiteY39" fmla="*/ 373086 h 627610"/>
              <a:gd name="connsiteX40" fmla="*/ 3205113 w 3365369"/>
              <a:gd name="connsiteY40" fmla="*/ 325952 h 627610"/>
              <a:gd name="connsiteX41" fmla="*/ 3365369 w 3365369"/>
              <a:gd name="connsiteY41" fmla="*/ 410793 h 627610"/>
              <a:gd name="connsiteX0" fmla="*/ 0 w 3365369"/>
              <a:gd name="connsiteY0" fmla="*/ 311085 h 461914"/>
              <a:gd name="connsiteX1" fmla="*/ 113121 w 3365369"/>
              <a:gd name="connsiteY1" fmla="*/ 150829 h 461914"/>
              <a:gd name="connsiteX2" fmla="*/ 197963 w 3365369"/>
              <a:gd name="connsiteY2" fmla="*/ 273378 h 461914"/>
              <a:gd name="connsiteX3" fmla="*/ 254523 w 3365369"/>
              <a:gd name="connsiteY3" fmla="*/ 103695 h 461914"/>
              <a:gd name="connsiteX4" fmla="*/ 311084 w 3365369"/>
              <a:gd name="connsiteY4" fmla="*/ 367646 h 461914"/>
              <a:gd name="connsiteX5" fmla="*/ 433633 w 3365369"/>
              <a:gd name="connsiteY5" fmla="*/ 65988 h 461914"/>
              <a:gd name="connsiteX6" fmla="*/ 509047 w 3365369"/>
              <a:gd name="connsiteY6" fmla="*/ 386500 h 461914"/>
              <a:gd name="connsiteX7" fmla="*/ 603315 w 3365369"/>
              <a:gd name="connsiteY7" fmla="*/ 122549 h 461914"/>
              <a:gd name="connsiteX8" fmla="*/ 612742 w 3365369"/>
              <a:gd name="connsiteY8" fmla="*/ 282805 h 461914"/>
              <a:gd name="connsiteX9" fmla="*/ 678730 w 3365369"/>
              <a:gd name="connsiteY9" fmla="*/ 179110 h 461914"/>
              <a:gd name="connsiteX10" fmla="*/ 848412 w 3365369"/>
              <a:gd name="connsiteY10" fmla="*/ 461914 h 461914"/>
              <a:gd name="connsiteX11" fmla="*/ 838050 w 3365369"/>
              <a:gd name="connsiteY11" fmla="*/ 150829 h 461914"/>
              <a:gd name="connsiteX12" fmla="*/ 952107 w 3365369"/>
              <a:gd name="connsiteY12" fmla="*/ 329939 h 461914"/>
              <a:gd name="connsiteX13" fmla="*/ 1036948 w 3365369"/>
              <a:gd name="connsiteY13" fmla="*/ 141403 h 461914"/>
              <a:gd name="connsiteX14" fmla="*/ 1131216 w 3365369"/>
              <a:gd name="connsiteY14" fmla="*/ 348792 h 461914"/>
              <a:gd name="connsiteX15" fmla="*/ 1244160 w 3365369"/>
              <a:gd name="connsiteY15" fmla="*/ 336766 h 461914"/>
              <a:gd name="connsiteX16" fmla="*/ 1329179 w 3365369"/>
              <a:gd name="connsiteY16" fmla="*/ 122549 h 461914"/>
              <a:gd name="connsiteX17" fmla="*/ 1432874 w 3365369"/>
              <a:gd name="connsiteY17" fmla="*/ 292231 h 461914"/>
              <a:gd name="connsiteX18" fmla="*/ 1517715 w 3365369"/>
              <a:gd name="connsiteY18" fmla="*/ 113122 h 461914"/>
              <a:gd name="connsiteX19" fmla="*/ 1545996 w 3365369"/>
              <a:gd name="connsiteY19" fmla="*/ 320512 h 461914"/>
              <a:gd name="connsiteX20" fmla="*/ 1602556 w 3365369"/>
              <a:gd name="connsiteY20" fmla="*/ 461914 h 461914"/>
              <a:gd name="connsiteX21" fmla="*/ 1668544 w 3365369"/>
              <a:gd name="connsiteY21" fmla="*/ 207390 h 461914"/>
              <a:gd name="connsiteX22" fmla="*/ 1725105 w 3365369"/>
              <a:gd name="connsiteY22" fmla="*/ 339366 h 461914"/>
              <a:gd name="connsiteX23" fmla="*/ 1791092 w 3365369"/>
              <a:gd name="connsiteY23" fmla="*/ 122549 h 461914"/>
              <a:gd name="connsiteX24" fmla="*/ 1904214 w 3365369"/>
              <a:gd name="connsiteY24" fmla="*/ 348792 h 461914"/>
              <a:gd name="connsiteX25" fmla="*/ 1966657 w 3365369"/>
              <a:gd name="connsiteY25" fmla="*/ 73254 h 461914"/>
              <a:gd name="connsiteX26" fmla="*/ 2055043 w 3365369"/>
              <a:gd name="connsiteY26" fmla="*/ 329939 h 461914"/>
              <a:gd name="connsiteX27" fmla="*/ 2111604 w 3365369"/>
              <a:gd name="connsiteY27" fmla="*/ 207390 h 461914"/>
              <a:gd name="connsiteX28" fmla="*/ 2139884 w 3365369"/>
              <a:gd name="connsiteY28" fmla="*/ 273378 h 461914"/>
              <a:gd name="connsiteX29" fmla="*/ 2139884 w 3365369"/>
              <a:gd name="connsiteY29" fmla="*/ 179110 h 461914"/>
              <a:gd name="connsiteX30" fmla="*/ 2215299 w 3365369"/>
              <a:gd name="connsiteY30" fmla="*/ 1 h 461914"/>
              <a:gd name="connsiteX31" fmla="*/ 2300140 w 3365369"/>
              <a:gd name="connsiteY31" fmla="*/ 254524 h 461914"/>
              <a:gd name="connsiteX32" fmla="*/ 2356701 w 3365369"/>
              <a:gd name="connsiteY32" fmla="*/ 188537 h 461914"/>
              <a:gd name="connsiteX33" fmla="*/ 2432115 w 3365369"/>
              <a:gd name="connsiteY33" fmla="*/ 405353 h 461914"/>
              <a:gd name="connsiteX34" fmla="*/ 2488676 w 3365369"/>
              <a:gd name="connsiteY34" fmla="*/ 282805 h 461914"/>
              <a:gd name="connsiteX35" fmla="*/ 2554664 w 3365369"/>
              <a:gd name="connsiteY35" fmla="*/ 311085 h 461914"/>
              <a:gd name="connsiteX36" fmla="*/ 2677212 w 3365369"/>
              <a:gd name="connsiteY36" fmla="*/ 179110 h 461914"/>
              <a:gd name="connsiteX37" fmla="*/ 2865748 w 3365369"/>
              <a:gd name="connsiteY37" fmla="*/ 235671 h 461914"/>
              <a:gd name="connsiteX38" fmla="*/ 3007150 w 3365369"/>
              <a:gd name="connsiteY38" fmla="*/ 131976 h 461914"/>
              <a:gd name="connsiteX39" fmla="*/ 3082565 w 3365369"/>
              <a:gd name="connsiteY39" fmla="*/ 207390 h 461914"/>
              <a:gd name="connsiteX40" fmla="*/ 3205113 w 3365369"/>
              <a:gd name="connsiteY40" fmla="*/ 160256 h 461914"/>
              <a:gd name="connsiteX41" fmla="*/ 3365369 w 3365369"/>
              <a:gd name="connsiteY41" fmla="*/ 245097 h 46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65369" h="461914">
                <a:moveTo>
                  <a:pt x="0" y="311085"/>
                </a:moveTo>
                <a:lnTo>
                  <a:pt x="113121" y="150829"/>
                </a:lnTo>
                <a:lnTo>
                  <a:pt x="197963" y="273378"/>
                </a:lnTo>
                <a:lnTo>
                  <a:pt x="254523" y="103695"/>
                </a:lnTo>
                <a:lnTo>
                  <a:pt x="311084" y="367646"/>
                </a:lnTo>
                <a:lnTo>
                  <a:pt x="433633" y="65988"/>
                </a:lnTo>
                <a:lnTo>
                  <a:pt x="509047" y="386500"/>
                </a:lnTo>
                <a:lnTo>
                  <a:pt x="603315" y="122549"/>
                </a:lnTo>
                <a:lnTo>
                  <a:pt x="612742" y="282805"/>
                </a:lnTo>
                <a:lnTo>
                  <a:pt x="678730" y="179110"/>
                </a:lnTo>
                <a:lnTo>
                  <a:pt x="848412" y="461914"/>
                </a:lnTo>
                <a:lnTo>
                  <a:pt x="838050" y="150829"/>
                </a:lnTo>
                <a:lnTo>
                  <a:pt x="952107" y="329939"/>
                </a:lnTo>
                <a:lnTo>
                  <a:pt x="1036948" y="141403"/>
                </a:lnTo>
                <a:lnTo>
                  <a:pt x="1131216" y="348792"/>
                </a:lnTo>
                <a:lnTo>
                  <a:pt x="1244160" y="336766"/>
                </a:lnTo>
                <a:lnTo>
                  <a:pt x="1329179" y="122549"/>
                </a:lnTo>
                <a:lnTo>
                  <a:pt x="1432874" y="292231"/>
                </a:lnTo>
                <a:lnTo>
                  <a:pt x="1517715" y="113122"/>
                </a:lnTo>
                <a:lnTo>
                  <a:pt x="1545996" y="320512"/>
                </a:lnTo>
                <a:lnTo>
                  <a:pt x="1602556" y="461914"/>
                </a:lnTo>
                <a:lnTo>
                  <a:pt x="1668544" y="207390"/>
                </a:lnTo>
                <a:lnTo>
                  <a:pt x="1725105" y="339366"/>
                </a:lnTo>
                <a:lnTo>
                  <a:pt x="1791092" y="122549"/>
                </a:lnTo>
                <a:lnTo>
                  <a:pt x="1904214" y="348792"/>
                </a:lnTo>
                <a:lnTo>
                  <a:pt x="1966657" y="73254"/>
                </a:lnTo>
                <a:lnTo>
                  <a:pt x="2055043" y="329939"/>
                </a:lnTo>
                <a:lnTo>
                  <a:pt x="2111604" y="207390"/>
                </a:lnTo>
                <a:lnTo>
                  <a:pt x="2139884" y="273378"/>
                </a:lnTo>
                <a:lnTo>
                  <a:pt x="2139884" y="179110"/>
                </a:lnTo>
                <a:lnTo>
                  <a:pt x="2215299" y="1"/>
                </a:lnTo>
                <a:lnTo>
                  <a:pt x="2300140" y="254524"/>
                </a:lnTo>
                <a:lnTo>
                  <a:pt x="2356701" y="188537"/>
                </a:lnTo>
                <a:lnTo>
                  <a:pt x="2432115" y="405353"/>
                </a:lnTo>
                <a:lnTo>
                  <a:pt x="2488676" y="282805"/>
                </a:lnTo>
                <a:lnTo>
                  <a:pt x="2554664" y="311085"/>
                </a:lnTo>
                <a:lnTo>
                  <a:pt x="2677212" y="179110"/>
                </a:lnTo>
                <a:lnTo>
                  <a:pt x="2865748" y="235671"/>
                </a:lnTo>
                <a:lnTo>
                  <a:pt x="3007150" y="131976"/>
                </a:lnTo>
                <a:lnTo>
                  <a:pt x="3082565" y="207390"/>
                </a:lnTo>
                <a:lnTo>
                  <a:pt x="3205113" y="160256"/>
                </a:lnTo>
                <a:lnTo>
                  <a:pt x="3365369" y="245097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2DB1BA6-8B18-4169-9D6B-1462009BE420}"/>
              </a:ext>
            </a:extLst>
          </p:cNvPr>
          <p:cNvSpPr/>
          <p:nvPr/>
        </p:nvSpPr>
        <p:spPr>
          <a:xfrm>
            <a:off x="2164275" y="4208467"/>
            <a:ext cx="2281286" cy="294986"/>
          </a:xfrm>
          <a:custGeom>
            <a:avLst/>
            <a:gdLst>
              <a:gd name="connsiteX0" fmla="*/ 0 w 3365369"/>
              <a:gd name="connsiteY0" fmla="*/ 914400 h 1065229"/>
              <a:gd name="connsiteX1" fmla="*/ 113121 w 3365369"/>
              <a:gd name="connsiteY1" fmla="*/ 754144 h 1065229"/>
              <a:gd name="connsiteX2" fmla="*/ 197963 w 3365369"/>
              <a:gd name="connsiteY2" fmla="*/ 876693 h 1065229"/>
              <a:gd name="connsiteX3" fmla="*/ 254523 w 3365369"/>
              <a:gd name="connsiteY3" fmla="*/ 707010 h 1065229"/>
              <a:gd name="connsiteX4" fmla="*/ 311084 w 3365369"/>
              <a:gd name="connsiteY4" fmla="*/ 970961 h 1065229"/>
              <a:gd name="connsiteX5" fmla="*/ 433633 w 3365369"/>
              <a:gd name="connsiteY5" fmla="*/ 669303 h 1065229"/>
              <a:gd name="connsiteX6" fmla="*/ 509047 w 3365369"/>
              <a:gd name="connsiteY6" fmla="*/ 989815 h 1065229"/>
              <a:gd name="connsiteX7" fmla="*/ 603315 w 3365369"/>
              <a:gd name="connsiteY7" fmla="*/ 725864 h 1065229"/>
              <a:gd name="connsiteX8" fmla="*/ 612742 w 3365369"/>
              <a:gd name="connsiteY8" fmla="*/ 886120 h 1065229"/>
              <a:gd name="connsiteX9" fmla="*/ 678730 w 3365369"/>
              <a:gd name="connsiteY9" fmla="*/ 782425 h 1065229"/>
              <a:gd name="connsiteX10" fmla="*/ 848412 w 3365369"/>
              <a:gd name="connsiteY10" fmla="*/ 1065229 h 1065229"/>
              <a:gd name="connsiteX11" fmla="*/ 782424 w 3365369"/>
              <a:gd name="connsiteY11" fmla="*/ 754144 h 1065229"/>
              <a:gd name="connsiteX12" fmla="*/ 952107 w 3365369"/>
              <a:gd name="connsiteY12" fmla="*/ 933254 h 1065229"/>
              <a:gd name="connsiteX13" fmla="*/ 1036948 w 3365369"/>
              <a:gd name="connsiteY13" fmla="*/ 744718 h 1065229"/>
              <a:gd name="connsiteX14" fmla="*/ 1131216 w 3365369"/>
              <a:gd name="connsiteY14" fmla="*/ 952107 h 1065229"/>
              <a:gd name="connsiteX15" fmla="*/ 1216057 w 3365369"/>
              <a:gd name="connsiteY15" fmla="*/ 0 h 1065229"/>
              <a:gd name="connsiteX16" fmla="*/ 1329179 w 3365369"/>
              <a:gd name="connsiteY16" fmla="*/ 725864 h 1065229"/>
              <a:gd name="connsiteX17" fmla="*/ 1432874 w 3365369"/>
              <a:gd name="connsiteY17" fmla="*/ 895546 h 1065229"/>
              <a:gd name="connsiteX18" fmla="*/ 1517715 w 3365369"/>
              <a:gd name="connsiteY18" fmla="*/ 716437 h 1065229"/>
              <a:gd name="connsiteX19" fmla="*/ 1545996 w 3365369"/>
              <a:gd name="connsiteY19" fmla="*/ 923827 h 1065229"/>
              <a:gd name="connsiteX20" fmla="*/ 1602556 w 3365369"/>
              <a:gd name="connsiteY20" fmla="*/ 1065229 h 1065229"/>
              <a:gd name="connsiteX21" fmla="*/ 1668544 w 3365369"/>
              <a:gd name="connsiteY21" fmla="*/ 810705 h 1065229"/>
              <a:gd name="connsiteX22" fmla="*/ 1725105 w 3365369"/>
              <a:gd name="connsiteY22" fmla="*/ 942681 h 1065229"/>
              <a:gd name="connsiteX23" fmla="*/ 1791092 w 3365369"/>
              <a:gd name="connsiteY23" fmla="*/ 725864 h 1065229"/>
              <a:gd name="connsiteX24" fmla="*/ 1904214 w 3365369"/>
              <a:gd name="connsiteY24" fmla="*/ 952107 h 1065229"/>
              <a:gd name="connsiteX25" fmla="*/ 1979629 w 3365369"/>
              <a:gd name="connsiteY25" fmla="*/ 791852 h 1065229"/>
              <a:gd name="connsiteX26" fmla="*/ 2055043 w 3365369"/>
              <a:gd name="connsiteY26" fmla="*/ 933254 h 1065229"/>
              <a:gd name="connsiteX27" fmla="*/ 2111604 w 3365369"/>
              <a:gd name="connsiteY27" fmla="*/ 810705 h 1065229"/>
              <a:gd name="connsiteX28" fmla="*/ 2139884 w 3365369"/>
              <a:gd name="connsiteY28" fmla="*/ 876693 h 1065229"/>
              <a:gd name="connsiteX29" fmla="*/ 2139884 w 3365369"/>
              <a:gd name="connsiteY29" fmla="*/ 782425 h 1065229"/>
              <a:gd name="connsiteX30" fmla="*/ 2215299 w 3365369"/>
              <a:gd name="connsiteY30" fmla="*/ 603316 h 1065229"/>
              <a:gd name="connsiteX31" fmla="*/ 2300140 w 3365369"/>
              <a:gd name="connsiteY31" fmla="*/ 857839 h 1065229"/>
              <a:gd name="connsiteX32" fmla="*/ 2356701 w 3365369"/>
              <a:gd name="connsiteY32" fmla="*/ 791852 h 1065229"/>
              <a:gd name="connsiteX33" fmla="*/ 2432115 w 3365369"/>
              <a:gd name="connsiteY33" fmla="*/ 1008668 h 1065229"/>
              <a:gd name="connsiteX34" fmla="*/ 2488676 w 3365369"/>
              <a:gd name="connsiteY34" fmla="*/ 886120 h 1065229"/>
              <a:gd name="connsiteX35" fmla="*/ 2554664 w 3365369"/>
              <a:gd name="connsiteY35" fmla="*/ 914400 h 1065229"/>
              <a:gd name="connsiteX36" fmla="*/ 2677212 w 3365369"/>
              <a:gd name="connsiteY36" fmla="*/ 782425 h 1065229"/>
              <a:gd name="connsiteX37" fmla="*/ 2865748 w 3365369"/>
              <a:gd name="connsiteY37" fmla="*/ 838986 h 1065229"/>
              <a:gd name="connsiteX38" fmla="*/ 3007150 w 3365369"/>
              <a:gd name="connsiteY38" fmla="*/ 735291 h 1065229"/>
              <a:gd name="connsiteX39" fmla="*/ 3082565 w 3365369"/>
              <a:gd name="connsiteY39" fmla="*/ 810705 h 1065229"/>
              <a:gd name="connsiteX40" fmla="*/ 3205113 w 3365369"/>
              <a:gd name="connsiteY40" fmla="*/ 763571 h 1065229"/>
              <a:gd name="connsiteX41" fmla="*/ 3365369 w 3365369"/>
              <a:gd name="connsiteY41" fmla="*/ 848412 h 1065229"/>
              <a:gd name="connsiteX0" fmla="*/ 0 w 3365369"/>
              <a:gd name="connsiteY0" fmla="*/ 914400 h 1065229"/>
              <a:gd name="connsiteX1" fmla="*/ 113121 w 3365369"/>
              <a:gd name="connsiteY1" fmla="*/ 754144 h 1065229"/>
              <a:gd name="connsiteX2" fmla="*/ 197963 w 3365369"/>
              <a:gd name="connsiteY2" fmla="*/ 876693 h 1065229"/>
              <a:gd name="connsiteX3" fmla="*/ 254523 w 3365369"/>
              <a:gd name="connsiteY3" fmla="*/ 707010 h 1065229"/>
              <a:gd name="connsiteX4" fmla="*/ 311084 w 3365369"/>
              <a:gd name="connsiteY4" fmla="*/ 970961 h 1065229"/>
              <a:gd name="connsiteX5" fmla="*/ 433633 w 3365369"/>
              <a:gd name="connsiteY5" fmla="*/ 669303 h 1065229"/>
              <a:gd name="connsiteX6" fmla="*/ 509047 w 3365369"/>
              <a:gd name="connsiteY6" fmla="*/ 989815 h 1065229"/>
              <a:gd name="connsiteX7" fmla="*/ 603315 w 3365369"/>
              <a:gd name="connsiteY7" fmla="*/ 725864 h 1065229"/>
              <a:gd name="connsiteX8" fmla="*/ 612742 w 3365369"/>
              <a:gd name="connsiteY8" fmla="*/ 886120 h 1065229"/>
              <a:gd name="connsiteX9" fmla="*/ 678730 w 3365369"/>
              <a:gd name="connsiteY9" fmla="*/ 782425 h 1065229"/>
              <a:gd name="connsiteX10" fmla="*/ 848412 w 3365369"/>
              <a:gd name="connsiteY10" fmla="*/ 1065229 h 1065229"/>
              <a:gd name="connsiteX11" fmla="*/ 838050 w 3365369"/>
              <a:gd name="connsiteY11" fmla="*/ 754144 h 1065229"/>
              <a:gd name="connsiteX12" fmla="*/ 952107 w 3365369"/>
              <a:gd name="connsiteY12" fmla="*/ 933254 h 1065229"/>
              <a:gd name="connsiteX13" fmla="*/ 1036948 w 3365369"/>
              <a:gd name="connsiteY13" fmla="*/ 744718 h 1065229"/>
              <a:gd name="connsiteX14" fmla="*/ 1131216 w 3365369"/>
              <a:gd name="connsiteY14" fmla="*/ 952107 h 1065229"/>
              <a:gd name="connsiteX15" fmla="*/ 1216057 w 3365369"/>
              <a:gd name="connsiteY15" fmla="*/ 0 h 1065229"/>
              <a:gd name="connsiteX16" fmla="*/ 1329179 w 3365369"/>
              <a:gd name="connsiteY16" fmla="*/ 725864 h 1065229"/>
              <a:gd name="connsiteX17" fmla="*/ 1432874 w 3365369"/>
              <a:gd name="connsiteY17" fmla="*/ 895546 h 1065229"/>
              <a:gd name="connsiteX18" fmla="*/ 1517715 w 3365369"/>
              <a:gd name="connsiteY18" fmla="*/ 716437 h 1065229"/>
              <a:gd name="connsiteX19" fmla="*/ 1545996 w 3365369"/>
              <a:gd name="connsiteY19" fmla="*/ 923827 h 1065229"/>
              <a:gd name="connsiteX20" fmla="*/ 1602556 w 3365369"/>
              <a:gd name="connsiteY20" fmla="*/ 1065229 h 1065229"/>
              <a:gd name="connsiteX21" fmla="*/ 1668544 w 3365369"/>
              <a:gd name="connsiteY21" fmla="*/ 810705 h 1065229"/>
              <a:gd name="connsiteX22" fmla="*/ 1725105 w 3365369"/>
              <a:gd name="connsiteY22" fmla="*/ 942681 h 1065229"/>
              <a:gd name="connsiteX23" fmla="*/ 1791092 w 3365369"/>
              <a:gd name="connsiteY23" fmla="*/ 725864 h 1065229"/>
              <a:gd name="connsiteX24" fmla="*/ 1904214 w 3365369"/>
              <a:gd name="connsiteY24" fmla="*/ 952107 h 1065229"/>
              <a:gd name="connsiteX25" fmla="*/ 1979629 w 3365369"/>
              <a:gd name="connsiteY25" fmla="*/ 791852 h 1065229"/>
              <a:gd name="connsiteX26" fmla="*/ 2055043 w 3365369"/>
              <a:gd name="connsiteY26" fmla="*/ 933254 h 1065229"/>
              <a:gd name="connsiteX27" fmla="*/ 2111604 w 3365369"/>
              <a:gd name="connsiteY27" fmla="*/ 810705 h 1065229"/>
              <a:gd name="connsiteX28" fmla="*/ 2139884 w 3365369"/>
              <a:gd name="connsiteY28" fmla="*/ 876693 h 1065229"/>
              <a:gd name="connsiteX29" fmla="*/ 2139884 w 3365369"/>
              <a:gd name="connsiteY29" fmla="*/ 782425 h 1065229"/>
              <a:gd name="connsiteX30" fmla="*/ 2215299 w 3365369"/>
              <a:gd name="connsiteY30" fmla="*/ 603316 h 1065229"/>
              <a:gd name="connsiteX31" fmla="*/ 2300140 w 3365369"/>
              <a:gd name="connsiteY31" fmla="*/ 857839 h 1065229"/>
              <a:gd name="connsiteX32" fmla="*/ 2356701 w 3365369"/>
              <a:gd name="connsiteY32" fmla="*/ 791852 h 1065229"/>
              <a:gd name="connsiteX33" fmla="*/ 2432115 w 3365369"/>
              <a:gd name="connsiteY33" fmla="*/ 1008668 h 1065229"/>
              <a:gd name="connsiteX34" fmla="*/ 2488676 w 3365369"/>
              <a:gd name="connsiteY34" fmla="*/ 886120 h 1065229"/>
              <a:gd name="connsiteX35" fmla="*/ 2554664 w 3365369"/>
              <a:gd name="connsiteY35" fmla="*/ 914400 h 1065229"/>
              <a:gd name="connsiteX36" fmla="*/ 2677212 w 3365369"/>
              <a:gd name="connsiteY36" fmla="*/ 782425 h 1065229"/>
              <a:gd name="connsiteX37" fmla="*/ 2865748 w 3365369"/>
              <a:gd name="connsiteY37" fmla="*/ 838986 h 1065229"/>
              <a:gd name="connsiteX38" fmla="*/ 3007150 w 3365369"/>
              <a:gd name="connsiteY38" fmla="*/ 735291 h 1065229"/>
              <a:gd name="connsiteX39" fmla="*/ 3082565 w 3365369"/>
              <a:gd name="connsiteY39" fmla="*/ 810705 h 1065229"/>
              <a:gd name="connsiteX40" fmla="*/ 3205113 w 3365369"/>
              <a:gd name="connsiteY40" fmla="*/ 763571 h 1065229"/>
              <a:gd name="connsiteX41" fmla="*/ 3365369 w 3365369"/>
              <a:gd name="connsiteY41" fmla="*/ 848412 h 1065229"/>
              <a:gd name="connsiteX0" fmla="*/ 0 w 3365369"/>
              <a:gd name="connsiteY0" fmla="*/ 311085 h 481041"/>
              <a:gd name="connsiteX1" fmla="*/ 113121 w 3365369"/>
              <a:gd name="connsiteY1" fmla="*/ 150829 h 481041"/>
              <a:gd name="connsiteX2" fmla="*/ 197963 w 3365369"/>
              <a:gd name="connsiteY2" fmla="*/ 273378 h 481041"/>
              <a:gd name="connsiteX3" fmla="*/ 254523 w 3365369"/>
              <a:gd name="connsiteY3" fmla="*/ 103695 h 481041"/>
              <a:gd name="connsiteX4" fmla="*/ 311084 w 3365369"/>
              <a:gd name="connsiteY4" fmla="*/ 367646 h 481041"/>
              <a:gd name="connsiteX5" fmla="*/ 433633 w 3365369"/>
              <a:gd name="connsiteY5" fmla="*/ 65988 h 481041"/>
              <a:gd name="connsiteX6" fmla="*/ 509047 w 3365369"/>
              <a:gd name="connsiteY6" fmla="*/ 386500 h 481041"/>
              <a:gd name="connsiteX7" fmla="*/ 603315 w 3365369"/>
              <a:gd name="connsiteY7" fmla="*/ 122549 h 481041"/>
              <a:gd name="connsiteX8" fmla="*/ 612742 w 3365369"/>
              <a:gd name="connsiteY8" fmla="*/ 282805 h 481041"/>
              <a:gd name="connsiteX9" fmla="*/ 678730 w 3365369"/>
              <a:gd name="connsiteY9" fmla="*/ 179110 h 481041"/>
              <a:gd name="connsiteX10" fmla="*/ 848412 w 3365369"/>
              <a:gd name="connsiteY10" fmla="*/ 461914 h 481041"/>
              <a:gd name="connsiteX11" fmla="*/ 838050 w 3365369"/>
              <a:gd name="connsiteY11" fmla="*/ 150829 h 481041"/>
              <a:gd name="connsiteX12" fmla="*/ 952107 w 3365369"/>
              <a:gd name="connsiteY12" fmla="*/ 329939 h 481041"/>
              <a:gd name="connsiteX13" fmla="*/ 1036948 w 3365369"/>
              <a:gd name="connsiteY13" fmla="*/ 141403 h 481041"/>
              <a:gd name="connsiteX14" fmla="*/ 1131216 w 3365369"/>
              <a:gd name="connsiteY14" fmla="*/ 348792 h 481041"/>
              <a:gd name="connsiteX15" fmla="*/ 1272263 w 3365369"/>
              <a:gd name="connsiteY15" fmla="*/ 481041 h 481041"/>
              <a:gd name="connsiteX16" fmla="*/ 1329179 w 3365369"/>
              <a:gd name="connsiteY16" fmla="*/ 122549 h 481041"/>
              <a:gd name="connsiteX17" fmla="*/ 1432874 w 3365369"/>
              <a:gd name="connsiteY17" fmla="*/ 292231 h 481041"/>
              <a:gd name="connsiteX18" fmla="*/ 1517715 w 3365369"/>
              <a:gd name="connsiteY18" fmla="*/ 113122 h 481041"/>
              <a:gd name="connsiteX19" fmla="*/ 1545996 w 3365369"/>
              <a:gd name="connsiteY19" fmla="*/ 320512 h 481041"/>
              <a:gd name="connsiteX20" fmla="*/ 1602556 w 3365369"/>
              <a:gd name="connsiteY20" fmla="*/ 461914 h 481041"/>
              <a:gd name="connsiteX21" fmla="*/ 1668544 w 3365369"/>
              <a:gd name="connsiteY21" fmla="*/ 207390 h 481041"/>
              <a:gd name="connsiteX22" fmla="*/ 1725105 w 3365369"/>
              <a:gd name="connsiteY22" fmla="*/ 339366 h 481041"/>
              <a:gd name="connsiteX23" fmla="*/ 1791092 w 3365369"/>
              <a:gd name="connsiteY23" fmla="*/ 122549 h 481041"/>
              <a:gd name="connsiteX24" fmla="*/ 1904214 w 3365369"/>
              <a:gd name="connsiteY24" fmla="*/ 348792 h 481041"/>
              <a:gd name="connsiteX25" fmla="*/ 1979629 w 3365369"/>
              <a:gd name="connsiteY25" fmla="*/ 188537 h 481041"/>
              <a:gd name="connsiteX26" fmla="*/ 2055043 w 3365369"/>
              <a:gd name="connsiteY26" fmla="*/ 329939 h 481041"/>
              <a:gd name="connsiteX27" fmla="*/ 2111604 w 3365369"/>
              <a:gd name="connsiteY27" fmla="*/ 207390 h 481041"/>
              <a:gd name="connsiteX28" fmla="*/ 2139884 w 3365369"/>
              <a:gd name="connsiteY28" fmla="*/ 273378 h 481041"/>
              <a:gd name="connsiteX29" fmla="*/ 2139884 w 3365369"/>
              <a:gd name="connsiteY29" fmla="*/ 179110 h 481041"/>
              <a:gd name="connsiteX30" fmla="*/ 2215299 w 3365369"/>
              <a:gd name="connsiteY30" fmla="*/ 1 h 481041"/>
              <a:gd name="connsiteX31" fmla="*/ 2300140 w 3365369"/>
              <a:gd name="connsiteY31" fmla="*/ 254524 h 481041"/>
              <a:gd name="connsiteX32" fmla="*/ 2356701 w 3365369"/>
              <a:gd name="connsiteY32" fmla="*/ 188537 h 481041"/>
              <a:gd name="connsiteX33" fmla="*/ 2432115 w 3365369"/>
              <a:gd name="connsiteY33" fmla="*/ 405353 h 481041"/>
              <a:gd name="connsiteX34" fmla="*/ 2488676 w 3365369"/>
              <a:gd name="connsiteY34" fmla="*/ 282805 h 481041"/>
              <a:gd name="connsiteX35" fmla="*/ 2554664 w 3365369"/>
              <a:gd name="connsiteY35" fmla="*/ 311085 h 481041"/>
              <a:gd name="connsiteX36" fmla="*/ 2677212 w 3365369"/>
              <a:gd name="connsiteY36" fmla="*/ 179110 h 481041"/>
              <a:gd name="connsiteX37" fmla="*/ 2865748 w 3365369"/>
              <a:gd name="connsiteY37" fmla="*/ 235671 h 481041"/>
              <a:gd name="connsiteX38" fmla="*/ 3007150 w 3365369"/>
              <a:gd name="connsiteY38" fmla="*/ 131976 h 481041"/>
              <a:gd name="connsiteX39" fmla="*/ 3082565 w 3365369"/>
              <a:gd name="connsiteY39" fmla="*/ 207390 h 481041"/>
              <a:gd name="connsiteX40" fmla="*/ 3205113 w 3365369"/>
              <a:gd name="connsiteY40" fmla="*/ 160256 h 481041"/>
              <a:gd name="connsiteX41" fmla="*/ 3365369 w 3365369"/>
              <a:gd name="connsiteY41" fmla="*/ 245097 h 481041"/>
              <a:gd name="connsiteX0" fmla="*/ 0 w 3365369"/>
              <a:gd name="connsiteY0" fmla="*/ 935538 h 1105494"/>
              <a:gd name="connsiteX1" fmla="*/ 113121 w 3365369"/>
              <a:gd name="connsiteY1" fmla="*/ 775282 h 1105494"/>
              <a:gd name="connsiteX2" fmla="*/ 197963 w 3365369"/>
              <a:gd name="connsiteY2" fmla="*/ 897831 h 1105494"/>
              <a:gd name="connsiteX3" fmla="*/ 254523 w 3365369"/>
              <a:gd name="connsiteY3" fmla="*/ 728148 h 1105494"/>
              <a:gd name="connsiteX4" fmla="*/ 311084 w 3365369"/>
              <a:gd name="connsiteY4" fmla="*/ 992099 h 1105494"/>
              <a:gd name="connsiteX5" fmla="*/ 433633 w 3365369"/>
              <a:gd name="connsiteY5" fmla="*/ 690441 h 1105494"/>
              <a:gd name="connsiteX6" fmla="*/ 509047 w 3365369"/>
              <a:gd name="connsiteY6" fmla="*/ 1010953 h 1105494"/>
              <a:gd name="connsiteX7" fmla="*/ 603315 w 3365369"/>
              <a:gd name="connsiteY7" fmla="*/ 747002 h 1105494"/>
              <a:gd name="connsiteX8" fmla="*/ 612742 w 3365369"/>
              <a:gd name="connsiteY8" fmla="*/ 907258 h 1105494"/>
              <a:gd name="connsiteX9" fmla="*/ 678730 w 3365369"/>
              <a:gd name="connsiteY9" fmla="*/ 803563 h 1105494"/>
              <a:gd name="connsiteX10" fmla="*/ 848412 w 3365369"/>
              <a:gd name="connsiteY10" fmla="*/ 1086367 h 1105494"/>
              <a:gd name="connsiteX11" fmla="*/ 838050 w 3365369"/>
              <a:gd name="connsiteY11" fmla="*/ 775282 h 1105494"/>
              <a:gd name="connsiteX12" fmla="*/ 952107 w 3365369"/>
              <a:gd name="connsiteY12" fmla="*/ 954392 h 1105494"/>
              <a:gd name="connsiteX13" fmla="*/ 1036948 w 3365369"/>
              <a:gd name="connsiteY13" fmla="*/ 765856 h 1105494"/>
              <a:gd name="connsiteX14" fmla="*/ 1131216 w 3365369"/>
              <a:gd name="connsiteY14" fmla="*/ 973245 h 1105494"/>
              <a:gd name="connsiteX15" fmla="*/ 1272263 w 3365369"/>
              <a:gd name="connsiteY15" fmla="*/ 1105494 h 1105494"/>
              <a:gd name="connsiteX16" fmla="*/ 1329179 w 3365369"/>
              <a:gd name="connsiteY16" fmla="*/ 747002 h 1105494"/>
              <a:gd name="connsiteX17" fmla="*/ 1432874 w 3365369"/>
              <a:gd name="connsiteY17" fmla="*/ 916684 h 1105494"/>
              <a:gd name="connsiteX18" fmla="*/ 1517715 w 3365369"/>
              <a:gd name="connsiteY18" fmla="*/ 737575 h 1105494"/>
              <a:gd name="connsiteX19" fmla="*/ 1545996 w 3365369"/>
              <a:gd name="connsiteY19" fmla="*/ 944965 h 1105494"/>
              <a:gd name="connsiteX20" fmla="*/ 1602556 w 3365369"/>
              <a:gd name="connsiteY20" fmla="*/ 1086367 h 1105494"/>
              <a:gd name="connsiteX21" fmla="*/ 1668544 w 3365369"/>
              <a:gd name="connsiteY21" fmla="*/ 831843 h 1105494"/>
              <a:gd name="connsiteX22" fmla="*/ 1725105 w 3365369"/>
              <a:gd name="connsiteY22" fmla="*/ 963819 h 1105494"/>
              <a:gd name="connsiteX23" fmla="*/ 1798116 w 3365369"/>
              <a:gd name="connsiteY23" fmla="*/ 0 h 1105494"/>
              <a:gd name="connsiteX24" fmla="*/ 1904214 w 3365369"/>
              <a:gd name="connsiteY24" fmla="*/ 973245 h 1105494"/>
              <a:gd name="connsiteX25" fmla="*/ 1979629 w 3365369"/>
              <a:gd name="connsiteY25" fmla="*/ 812990 h 1105494"/>
              <a:gd name="connsiteX26" fmla="*/ 2055043 w 3365369"/>
              <a:gd name="connsiteY26" fmla="*/ 954392 h 1105494"/>
              <a:gd name="connsiteX27" fmla="*/ 2111604 w 3365369"/>
              <a:gd name="connsiteY27" fmla="*/ 831843 h 1105494"/>
              <a:gd name="connsiteX28" fmla="*/ 2139884 w 3365369"/>
              <a:gd name="connsiteY28" fmla="*/ 897831 h 1105494"/>
              <a:gd name="connsiteX29" fmla="*/ 2139884 w 3365369"/>
              <a:gd name="connsiteY29" fmla="*/ 803563 h 1105494"/>
              <a:gd name="connsiteX30" fmla="*/ 2215299 w 3365369"/>
              <a:gd name="connsiteY30" fmla="*/ 624454 h 1105494"/>
              <a:gd name="connsiteX31" fmla="*/ 2300140 w 3365369"/>
              <a:gd name="connsiteY31" fmla="*/ 878977 h 1105494"/>
              <a:gd name="connsiteX32" fmla="*/ 2356701 w 3365369"/>
              <a:gd name="connsiteY32" fmla="*/ 812990 h 1105494"/>
              <a:gd name="connsiteX33" fmla="*/ 2432115 w 3365369"/>
              <a:gd name="connsiteY33" fmla="*/ 1029806 h 1105494"/>
              <a:gd name="connsiteX34" fmla="*/ 2488676 w 3365369"/>
              <a:gd name="connsiteY34" fmla="*/ 907258 h 1105494"/>
              <a:gd name="connsiteX35" fmla="*/ 2554664 w 3365369"/>
              <a:gd name="connsiteY35" fmla="*/ 935538 h 1105494"/>
              <a:gd name="connsiteX36" fmla="*/ 2677212 w 3365369"/>
              <a:gd name="connsiteY36" fmla="*/ 803563 h 1105494"/>
              <a:gd name="connsiteX37" fmla="*/ 2865748 w 3365369"/>
              <a:gd name="connsiteY37" fmla="*/ 860124 h 1105494"/>
              <a:gd name="connsiteX38" fmla="*/ 3007150 w 3365369"/>
              <a:gd name="connsiteY38" fmla="*/ 756429 h 1105494"/>
              <a:gd name="connsiteX39" fmla="*/ 3082565 w 3365369"/>
              <a:gd name="connsiteY39" fmla="*/ 831843 h 1105494"/>
              <a:gd name="connsiteX40" fmla="*/ 3205113 w 3365369"/>
              <a:gd name="connsiteY40" fmla="*/ 784709 h 1105494"/>
              <a:gd name="connsiteX41" fmla="*/ 3365369 w 3365369"/>
              <a:gd name="connsiteY41" fmla="*/ 869550 h 1105494"/>
              <a:gd name="connsiteX0" fmla="*/ 0 w 3365369"/>
              <a:gd name="connsiteY0" fmla="*/ 327558 h 497514"/>
              <a:gd name="connsiteX1" fmla="*/ 113121 w 3365369"/>
              <a:gd name="connsiteY1" fmla="*/ 167302 h 497514"/>
              <a:gd name="connsiteX2" fmla="*/ 197963 w 3365369"/>
              <a:gd name="connsiteY2" fmla="*/ 289851 h 497514"/>
              <a:gd name="connsiteX3" fmla="*/ 254523 w 3365369"/>
              <a:gd name="connsiteY3" fmla="*/ 120168 h 497514"/>
              <a:gd name="connsiteX4" fmla="*/ 311084 w 3365369"/>
              <a:gd name="connsiteY4" fmla="*/ 384119 h 497514"/>
              <a:gd name="connsiteX5" fmla="*/ 433633 w 3365369"/>
              <a:gd name="connsiteY5" fmla="*/ 82461 h 497514"/>
              <a:gd name="connsiteX6" fmla="*/ 509047 w 3365369"/>
              <a:gd name="connsiteY6" fmla="*/ 402973 h 497514"/>
              <a:gd name="connsiteX7" fmla="*/ 603315 w 3365369"/>
              <a:gd name="connsiteY7" fmla="*/ 139022 h 497514"/>
              <a:gd name="connsiteX8" fmla="*/ 612742 w 3365369"/>
              <a:gd name="connsiteY8" fmla="*/ 299278 h 497514"/>
              <a:gd name="connsiteX9" fmla="*/ 678730 w 3365369"/>
              <a:gd name="connsiteY9" fmla="*/ 195583 h 497514"/>
              <a:gd name="connsiteX10" fmla="*/ 848412 w 3365369"/>
              <a:gd name="connsiteY10" fmla="*/ 478387 h 497514"/>
              <a:gd name="connsiteX11" fmla="*/ 838050 w 3365369"/>
              <a:gd name="connsiteY11" fmla="*/ 167302 h 497514"/>
              <a:gd name="connsiteX12" fmla="*/ 952107 w 3365369"/>
              <a:gd name="connsiteY12" fmla="*/ 346412 h 497514"/>
              <a:gd name="connsiteX13" fmla="*/ 1036948 w 3365369"/>
              <a:gd name="connsiteY13" fmla="*/ 157876 h 497514"/>
              <a:gd name="connsiteX14" fmla="*/ 1131216 w 3365369"/>
              <a:gd name="connsiteY14" fmla="*/ 365265 h 497514"/>
              <a:gd name="connsiteX15" fmla="*/ 1272263 w 3365369"/>
              <a:gd name="connsiteY15" fmla="*/ 497514 h 497514"/>
              <a:gd name="connsiteX16" fmla="*/ 1329179 w 3365369"/>
              <a:gd name="connsiteY16" fmla="*/ 139022 h 497514"/>
              <a:gd name="connsiteX17" fmla="*/ 1432874 w 3365369"/>
              <a:gd name="connsiteY17" fmla="*/ 308704 h 497514"/>
              <a:gd name="connsiteX18" fmla="*/ 1517715 w 3365369"/>
              <a:gd name="connsiteY18" fmla="*/ 129595 h 497514"/>
              <a:gd name="connsiteX19" fmla="*/ 1545996 w 3365369"/>
              <a:gd name="connsiteY19" fmla="*/ 336985 h 497514"/>
              <a:gd name="connsiteX20" fmla="*/ 1602556 w 3365369"/>
              <a:gd name="connsiteY20" fmla="*/ 478387 h 497514"/>
              <a:gd name="connsiteX21" fmla="*/ 1668544 w 3365369"/>
              <a:gd name="connsiteY21" fmla="*/ 223863 h 497514"/>
              <a:gd name="connsiteX22" fmla="*/ 1725105 w 3365369"/>
              <a:gd name="connsiteY22" fmla="*/ 355839 h 497514"/>
              <a:gd name="connsiteX23" fmla="*/ 1849998 w 3365369"/>
              <a:gd name="connsiteY23" fmla="*/ 0 h 497514"/>
              <a:gd name="connsiteX24" fmla="*/ 1904214 w 3365369"/>
              <a:gd name="connsiteY24" fmla="*/ 365265 h 497514"/>
              <a:gd name="connsiteX25" fmla="*/ 1979629 w 3365369"/>
              <a:gd name="connsiteY25" fmla="*/ 205010 h 497514"/>
              <a:gd name="connsiteX26" fmla="*/ 2055043 w 3365369"/>
              <a:gd name="connsiteY26" fmla="*/ 346412 h 497514"/>
              <a:gd name="connsiteX27" fmla="*/ 2111604 w 3365369"/>
              <a:gd name="connsiteY27" fmla="*/ 223863 h 497514"/>
              <a:gd name="connsiteX28" fmla="*/ 2139884 w 3365369"/>
              <a:gd name="connsiteY28" fmla="*/ 289851 h 497514"/>
              <a:gd name="connsiteX29" fmla="*/ 2139884 w 3365369"/>
              <a:gd name="connsiteY29" fmla="*/ 195583 h 497514"/>
              <a:gd name="connsiteX30" fmla="*/ 2215299 w 3365369"/>
              <a:gd name="connsiteY30" fmla="*/ 16474 h 497514"/>
              <a:gd name="connsiteX31" fmla="*/ 2300140 w 3365369"/>
              <a:gd name="connsiteY31" fmla="*/ 270997 h 497514"/>
              <a:gd name="connsiteX32" fmla="*/ 2356701 w 3365369"/>
              <a:gd name="connsiteY32" fmla="*/ 205010 h 497514"/>
              <a:gd name="connsiteX33" fmla="*/ 2432115 w 3365369"/>
              <a:gd name="connsiteY33" fmla="*/ 421826 h 497514"/>
              <a:gd name="connsiteX34" fmla="*/ 2488676 w 3365369"/>
              <a:gd name="connsiteY34" fmla="*/ 299278 h 497514"/>
              <a:gd name="connsiteX35" fmla="*/ 2554664 w 3365369"/>
              <a:gd name="connsiteY35" fmla="*/ 327558 h 497514"/>
              <a:gd name="connsiteX36" fmla="*/ 2677212 w 3365369"/>
              <a:gd name="connsiteY36" fmla="*/ 195583 h 497514"/>
              <a:gd name="connsiteX37" fmla="*/ 2865748 w 3365369"/>
              <a:gd name="connsiteY37" fmla="*/ 252144 h 497514"/>
              <a:gd name="connsiteX38" fmla="*/ 3007150 w 3365369"/>
              <a:gd name="connsiteY38" fmla="*/ 148449 h 497514"/>
              <a:gd name="connsiteX39" fmla="*/ 3082565 w 3365369"/>
              <a:gd name="connsiteY39" fmla="*/ 223863 h 497514"/>
              <a:gd name="connsiteX40" fmla="*/ 3205113 w 3365369"/>
              <a:gd name="connsiteY40" fmla="*/ 176729 h 497514"/>
              <a:gd name="connsiteX41" fmla="*/ 3365369 w 3365369"/>
              <a:gd name="connsiteY41" fmla="*/ 261570 h 49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65369" h="497514">
                <a:moveTo>
                  <a:pt x="0" y="327558"/>
                </a:moveTo>
                <a:lnTo>
                  <a:pt x="113121" y="167302"/>
                </a:lnTo>
                <a:lnTo>
                  <a:pt x="197963" y="289851"/>
                </a:lnTo>
                <a:lnTo>
                  <a:pt x="254523" y="120168"/>
                </a:lnTo>
                <a:lnTo>
                  <a:pt x="311084" y="384119"/>
                </a:lnTo>
                <a:lnTo>
                  <a:pt x="433633" y="82461"/>
                </a:lnTo>
                <a:lnTo>
                  <a:pt x="509047" y="402973"/>
                </a:lnTo>
                <a:lnTo>
                  <a:pt x="603315" y="139022"/>
                </a:lnTo>
                <a:lnTo>
                  <a:pt x="612742" y="299278"/>
                </a:lnTo>
                <a:lnTo>
                  <a:pt x="678730" y="195583"/>
                </a:lnTo>
                <a:lnTo>
                  <a:pt x="848412" y="478387"/>
                </a:lnTo>
                <a:lnTo>
                  <a:pt x="838050" y="167302"/>
                </a:lnTo>
                <a:lnTo>
                  <a:pt x="952107" y="346412"/>
                </a:lnTo>
                <a:lnTo>
                  <a:pt x="1036948" y="157876"/>
                </a:lnTo>
                <a:lnTo>
                  <a:pt x="1131216" y="365265"/>
                </a:lnTo>
                <a:lnTo>
                  <a:pt x="1272263" y="497514"/>
                </a:lnTo>
                <a:lnTo>
                  <a:pt x="1329179" y="139022"/>
                </a:lnTo>
                <a:lnTo>
                  <a:pt x="1432874" y="308704"/>
                </a:lnTo>
                <a:lnTo>
                  <a:pt x="1517715" y="129595"/>
                </a:lnTo>
                <a:lnTo>
                  <a:pt x="1545996" y="336985"/>
                </a:lnTo>
                <a:lnTo>
                  <a:pt x="1602556" y="478387"/>
                </a:lnTo>
                <a:lnTo>
                  <a:pt x="1668544" y="223863"/>
                </a:lnTo>
                <a:lnTo>
                  <a:pt x="1725105" y="355839"/>
                </a:lnTo>
                <a:lnTo>
                  <a:pt x="1849998" y="0"/>
                </a:lnTo>
                <a:lnTo>
                  <a:pt x="1904214" y="365265"/>
                </a:lnTo>
                <a:lnTo>
                  <a:pt x="1979629" y="205010"/>
                </a:lnTo>
                <a:lnTo>
                  <a:pt x="2055043" y="346412"/>
                </a:lnTo>
                <a:lnTo>
                  <a:pt x="2111604" y="223863"/>
                </a:lnTo>
                <a:lnTo>
                  <a:pt x="2139884" y="289851"/>
                </a:lnTo>
                <a:lnTo>
                  <a:pt x="2139884" y="195583"/>
                </a:lnTo>
                <a:lnTo>
                  <a:pt x="2215299" y="16474"/>
                </a:lnTo>
                <a:lnTo>
                  <a:pt x="2300140" y="270997"/>
                </a:lnTo>
                <a:lnTo>
                  <a:pt x="2356701" y="205010"/>
                </a:lnTo>
                <a:lnTo>
                  <a:pt x="2432115" y="421826"/>
                </a:lnTo>
                <a:lnTo>
                  <a:pt x="2488676" y="299278"/>
                </a:lnTo>
                <a:lnTo>
                  <a:pt x="2554664" y="327558"/>
                </a:lnTo>
                <a:lnTo>
                  <a:pt x="2677212" y="195583"/>
                </a:lnTo>
                <a:lnTo>
                  <a:pt x="2865748" y="252144"/>
                </a:lnTo>
                <a:lnTo>
                  <a:pt x="3007150" y="148449"/>
                </a:lnTo>
                <a:lnTo>
                  <a:pt x="3082565" y="223863"/>
                </a:lnTo>
                <a:lnTo>
                  <a:pt x="3205113" y="176729"/>
                </a:lnTo>
                <a:lnTo>
                  <a:pt x="3365369" y="26157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0" name="表 13">
            <a:extLst>
              <a:ext uri="{FF2B5EF4-FFF2-40B4-BE49-F238E27FC236}">
                <a16:creationId xmlns:a16="http://schemas.microsoft.com/office/drawing/2014/main" id="{686F8C0D-178D-4D03-9359-E0162A2B2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94752"/>
              </p:ext>
            </p:extLst>
          </p:nvPr>
        </p:nvGraphicFramePr>
        <p:xfrm>
          <a:off x="5055532" y="3369512"/>
          <a:ext cx="4165600" cy="80649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3092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910836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6353132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481285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488651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07659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16916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702178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9627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724073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139825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280641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549757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944812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546499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5529145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212287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848661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1820839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2073942"/>
                    </a:ext>
                  </a:extLst>
                </a:gridCol>
              </a:tblGrid>
              <a:tr h="201623"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rgbClr val="FFB34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27669"/>
                  </a:ext>
                </a:extLst>
              </a:tr>
              <a:tr h="201623"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93740"/>
                  </a:ext>
                </a:extLst>
              </a:tr>
              <a:tr h="201623"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55017"/>
                  </a:ext>
                </a:extLst>
              </a:tr>
              <a:tr h="201623"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rgbClr val="FFAD1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59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61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表 13">
            <a:extLst>
              <a:ext uri="{FF2B5EF4-FFF2-40B4-BE49-F238E27FC236}">
                <a16:creationId xmlns:a16="http://schemas.microsoft.com/office/drawing/2014/main" id="{1C47B1CC-A257-4C26-8F40-F8A421679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247394"/>
              </p:ext>
            </p:extLst>
          </p:nvPr>
        </p:nvGraphicFramePr>
        <p:xfrm>
          <a:off x="1637557" y="1189898"/>
          <a:ext cx="2105120" cy="70431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5256">
                  <a:extLst>
                    <a:ext uri="{9D8B030D-6E8A-4147-A177-3AD203B41FA5}">
                      <a16:colId xmlns:a16="http://schemas.microsoft.com/office/drawing/2014/main" val="163309290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791083691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263531326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104812853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248865124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15076590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6169166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7021780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51796277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47240732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13982567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2806412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5497576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94481247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454649964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65529145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12122876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984866146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01820839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62073942"/>
                    </a:ext>
                  </a:extLst>
                </a:gridCol>
              </a:tblGrid>
              <a:tr h="88039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rgbClr val="FFB34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27669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93740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55017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31293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59590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421162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70151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rgbClr val="FFAD1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59964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EBE9BC75-C17A-4CD1-A145-98180425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model: noise estimation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DAB201-B7E4-4B7E-899E-C32048C86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31" y="5165395"/>
            <a:ext cx="8659461" cy="143204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altLang="ja-JP" sz="2000" dirty="0">
                <a:latin typeface="+mj-lt"/>
              </a:rPr>
              <a:t>2</a:t>
            </a:r>
            <a:r>
              <a:rPr kumimoji="1" lang="en-US" altLang="ja-JP" sz="2000" dirty="0">
                <a:latin typeface="+mj-lt"/>
              </a:rPr>
              <a:t>D convolutional network</a:t>
            </a:r>
          </a:p>
          <a:p>
            <a:pPr>
              <a:spcBef>
                <a:spcPts val="300"/>
              </a:spcBef>
            </a:pPr>
            <a:r>
              <a:rPr kumimoji="1" lang="en-US" altLang="ja-JP" sz="2000" dirty="0">
                <a:latin typeface="+mj-lt"/>
              </a:rPr>
              <a:t>‘</a:t>
            </a:r>
            <a:r>
              <a:rPr kumimoji="1" lang="en-US" altLang="ja-JP" sz="2000" dirty="0" err="1">
                <a:solidFill>
                  <a:schemeClr val="accent2">
                    <a:lumMod val="75000"/>
                  </a:schemeClr>
                </a:solidFill>
              </a:rPr>
              <a:t>UNet</a:t>
            </a:r>
            <a:r>
              <a:rPr kumimoji="1" lang="en-US" altLang="ja-JP" sz="2000" dirty="0">
                <a:latin typeface="+mj-lt"/>
              </a:rPr>
              <a:t>’-like structure with skip connections</a:t>
            </a:r>
          </a:p>
          <a:p>
            <a:pPr>
              <a:spcBef>
                <a:spcPts val="300"/>
              </a:spcBef>
            </a:pPr>
            <a:r>
              <a:rPr kumimoji="1" lang="en-US" altLang="ja-JP" sz="2000" dirty="0">
                <a:latin typeface="+mj-lt"/>
              </a:rPr>
              <a:t>2-channel input with 2-end waveforms from 8 wires</a:t>
            </a:r>
          </a:p>
          <a:p>
            <a:pPr>
              <a:spcBef>
                <a:spcPts val="300"/>
              </a:spcBef>
            </a:pPr>
            <a:r>
              <a:rPr lang="en-US" altLang="ja-JP" sz="2000" dirty="0">
                <a:latin typeface="+mj-lt"/>
              </a:rPr>
              <a:t>Use ‘mean squared error (</a:t>
            </a:r>
            <a:r>
              <a:rPr lang="en-US" altLang="ja-JP" sz="2000" dirty="0" err="1">
                <a:latin typeface="+mj-lt"/>
              </a:rPr>
              <a:t>mse</a:t>
            </a:r>
            <a:r>
              <a:rPr lang="en-US" altLang="ja-JP" sz="2000" dirty="0">
                <a:latin typeface="+mj-lt"/>
              </a:rPr>
              <a:t>)’ loss function.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B55ECD-A4A3-4094-A739-2C96712E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240-98C7-4229-B02D-F1A2FC1A6D10}" type="datetime4">
              <a:rPr lang="en-US" altLang="ja-JP" smtClean="0"/>
              <a:t>March 14, 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583B8A-13DF-4DFF-BAD1-5FEA9CE0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Yusuke UCHIYAMA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19AAC4-D768-42AC-9B52-C0746B876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DD5ECD-412A-495F-AE71-3567BF523873}"/>
              </a:ext>
            </a:extLst>
          </p:cNvPr>
          <p:cNvSpPr txBox="1"/>
          <p:nvPr/>
        </p:nvSpPr>
        <p:spPr>
          <a:xfrm>
            <a:off x="2697737" y="927517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Input (8, 1024, 2)</a:t>
            </a:r>
            <a:endParaRPr kumimoji="1" lang="ja-JP" altLang="en-US" sz="14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F0BEB7B-1496-48D1-9C9C-4F69152FF27F}"/>
              </a:ext>
            </a:extLst>
          </p:cNvPr>
          <p:cNvSpPr/>
          <p:nvPr/>
        </p:nvSpPr>
        <p:spPr>
          <a:xfrm>
            <a:off x="1785683" y="2268363"/>
            <a:ext cx="1900482" cy="17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(8, 1024, 128)</a:t>
            </a:r>
            <a:endParaRPr kumimoji="1" lang="ja-JP" altLang="en-US" sz="12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6089991-4AE5-4A24-A993-A7CE6310FD58}"/>
              </a:ext>
            </a:extLst>
          </p:cNvPr>
          <p:cNvSpPr/>
          <p:nvPr/>
        </p:nvSpPr>
        <p:spPr>
          <a:xfrm>
            <a:off x="1785683" y="2766674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(8, 512, 128)</a:t>
            </a:r>
            <a:endParaRPr kumimoji="1" lang="ja-JP" altLang="en-US" sz="12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165DB67-1D45-4BBA-93A5-6CAB0A6EF1C2}"/>
              </a:ext>
            </a:extLst>
          </p:cNvPr>
          <p:cNvSpPr/>
          <p:nvPr/>
        </p:nvSpPr>
        <p:spPr>
          <a:xfrm>
            <a:off x="1785683" y="3224012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(8, 512, 128)</a:t>
            </a:r>
            <a:endParaRPr kumimoji="1" lang="ja-JP" altLang="en-US" sz="12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D1035CB-7DF1-464B-AACC-DA3182D9AFE5}"/>
              </a:ext>
            </a:extLst>
          </p:cNvPr>
          <p:cNvSpPr/>
          <p:nvPr/>
        </p:nvSpPr>
        <p:spPr>
          <a:xfrm>
            <a:off x="1785683" y="3818996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(4, 256, 128)</a:t>
            </a:r>
            <a:endParaRPr kumimoji="1" lang="ja-JP" altLang="en-US" sz="12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4173F78-E793-49D1-A0CE-A484FC1FDFBB}"/>
              </a:ext>
            </a:extLst>
          </p:cNvPr>
          <p:cNvSpPr/>
          <p:nvPr/>
        </p:nvSpPr>
        <p:spPr>
          <a:xfrm>
            <a:off x="1785683" y="4246427"/>
            <a:ext cx="1900482" cy="17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(4, 256, 64)</a:t>
            </a:r>
            <a:endParaRPr kumimoji="1" lang="ja-JP" altLang="en-US" sz="12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B2F8F98-AFDC-4259-BD90-8D03275533D6}"/>
              </a:ext>
            </a:extLst>
          </p:cNvPr>
          <p:cNvSpPr/>
          <p:nvPr/>
        </p:nvSpPr>
        <p:spPr>
          <a:xfrm>
            <a:off x="2539368" y="4753255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(2, 128, 64)</a:t>
            </a:r>
            <a:endParaRPr kumimoji="1" lang="ja-JP" altLang="en-US" sz="12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ED4BFB9-2557-4871-9AEB-7DBFB9A675FD}"/>
              </a:ext>
            </a:extLst>
          </p:cNvPr>
          <p:cNvSpPr/>
          <p:nvPr/>
        </p:nvSpPr>
        <p:spPr>
          <a:xfrm>
            <a:off x="4946789" y="4753255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(2, 128, 64)</a:t>
            </a:r>
            <a:endParaRPr kumimoji="1" lang="ja-JP" altLang="en-US" sz="12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7A9EB07-F9E1-407A-9CF3-F845DDB15E1F}"/>
              </a:ext>
            </a:extLst>
          </p:cNvPr>
          <p:cNvSpPr/>
          <p:nvPr/>
        </p:nvSpPr>
        <p:spPr>
          <a:xfrm>
            <a:off x="6052897" y="4387832"/>
            <a:ext cx="1900482" cy="17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(4, 256, 64) </a:t>
            </a:r>
            <a:endParaRPr kumimoji="1" lang="ja-JP" altLang="en-US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649554-E817-4C19-91F8-5F7E011E45DA}"/>
              </a:ext>
            </a:extLst>
          </p:cNvPr>
          <p:cNvSpPr txBox="1"/>
          <p:nvPr/>
        </p:nvSpPr>
        <p:spPr>
          <a:xfrm>
            <a:off x="6974709" y="4530731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 Up sample</a:t>
            </a:r>
            <a:endParaRPr kumimoji="1" lang="ja-JP" altLang="en-US" sz="1400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AC02625-FCD4-4C86-9DAD-03B16AB51309}"/>
              </a:ext>
            </a:extLst>
          </p:cNvPr>
          <p:cNvCxnSpPr>
            <a:cxnSpLocks/>
            <a:stCxn id="14" idx="3"/>
            <a:endCxn id="42" idx="1"/>
          </p:cNvCxnSpPr>
          <p:nvPr/>
        </p:nvCxnSpPr>
        <p:spPr>
          <a:xfrm flipV="1">
            <a:off x="3686165" y="4303523"/>
            <a:ext cx="2366732" cy="2815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26939C7-733C-4395-BC34-D8E134AB7200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6357936" y="4558338"/>
            <a:ext cx="645202" cy="19706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2108CCA-B12F-4CC0-BD31-A717B8460F28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2735924" y="2438869"/>
            <a:ext cx="0" cy="32780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F96C27F9-98F0-4B43-8F76-6D63A46A2C0E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2735924" y="3394518"/>
            <a:ext cx="0" cy="42447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2C7B92E-4901-4A8D-B9C1-96BF428349CE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2735924" y="4416933"/>
            <a:ext cx="753685" cy="33632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B0590EF-C158-4E7E-AD10-501E75200836}"/>
              </a:ext>
            </a:extLst>
          </p:cNvPr>
          <p:cNvSpPr txBox="1"/>
          <p:nvPr/>
        </p:nvSpPr>
        <p:spPr>
          <a:xfrm>
            <a:off x="4452040" y="4046602"/>
            <a:ext cx="115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concatenate</a:t>
            </a:r>
            <a:endParaRPr kumimoji="1" lang="ja-JP" altLang="en-US" sz="1400" dirty="0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2FBEC16-D436-4B39-8FF8-CFF62C605BD0}"/>
              </a:ext>
            </a:extLst>
          </p:cNvPr>
          <p:cNvCxnSpPr>
            <a:cxnSpLocks/>
            <a:stCxn id="45" idx="0"/>
            <a:endCxn id="43" idx="2"/>
          </p:cNvCxnSpPr>
          <p:nvPr/>
        </p:nvCxnSpPr>
        <p:spPr>
          <a:xfrm flipV="1">
            <a:off x="7003138" y="3579505"/>
            <a:ext cx="0" cy="23949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7575552A-E9E0-489A-8844-72691D5364A5}"/>
              </a:ext>
            </a:extLst>
          </p:cNvPr>
          <p:cNvCxnSpPr>
            <a:cxnSpLocks/>
            <a:stCxn id="49" idx="0"/>
            <a:endCxn id="52" idx="2"/>
          </p:cNvCxnSpPr>
          <p:nvPr/>
        </p:nvCxnSpPr>
        <p:spPr>
          <a:xfrm flipV="1">
            <a:off x="7003138" y="2594817"/>
            <a:ext cx="0" cy="24484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F642106-E7B8-41B7-B900-32768DC3F85A}"/>
              </a:ext>
            </a:extLst>
          </p:cNvPr>
          <p:cNvCxnSpPr>
            <a:cxnSpLocks/>
            <a:stCxn id="12" idx="3"/>
            <a:endCxn id="44" idx="1"/>
          </p:cNvCxnSpPr>
          <p:nvPr/>
        </p:nvCxnSpPr>
        <p:spPr>
          <a:xfrm>
            <a:off x="3686165" y="3309265"/>
            <a:ext cx="2366732" cy="1542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7ABC352-1D60-47DC-81BA-8657D67A0630}"/>
              </a:ext>
            </a:extLst>
          </p:cNvPr>
          <p:cNvSpPr txBox="1"/>
          <p:nvPr/>
        </p:nvSpPr>
        <p:spPr>
          <a:xfrm>
            <a:off x="4493522" y="3044262"/>
            <a:ext cx="115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concatenate</a:t>
            </a:r>
            <a:endParaRPr kumimoji="1" lang="ja-JP" altLang="en-US" sz="1400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AD50BEA-C75D-420B-B406-D7B15130C54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735924" y="1956585"/>
            <a:ext cx="0" cy="31177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993D458-C693-417D-A3B6-AFCE7D13E331}"/>
              </a:ext>
            </a:extLst>
          </p:cNvPr>
          <p:cNvCxnSpPr>
            <a:cxnSpLocks/>
            <a:stCxn id="10" idx="3"/>
            <a:endCxn id="53" idx="1"/>
          </p:cNvCxnSpPr>
          <p:nvPr/>
        </p:nvCxnSpPr>
        <p:spPr>
          <a:xfrm flipV="1">
            <a:off x="3686165" y="2340002"/>
            <a:ext cx="2366732" cy="1361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AC0F8A4-C9B6-47B9-8E0D-55652367DDCE}"/>
              </a:ext>
            </a:extLst>
          </p:cNvPr>
          <p:cNvSpPr txBox="1"/>
          <p:nvPr/>
        </p:nvSpPr>
        <p:spPr>
          <a:xfrm>
            <a:off x="4452040" y="2068525"/>
            <a:ext cx="115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concatenate</a:t>
            </a:r>
            <a:endParaRPr kumimoji="1" lang="ja-JP" altLang="en-US" sz="1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7D8B34B-BCD3-4985-91D3-A8CE147A41C1}"/>
              </a:ext>
            </a:extLst>
          </p:cNvPr>
          <p:cNvSpPr txBox="1"/>
          <p:nvPr/>
        </p:nvSpPr>
        <p:spPr>
          <a:xfrm>
            <a:off x="2792184" y="1978751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2D conv (1, 7)</a:t>
            </a:r>
            <a:endParaRPr kumimoji="1" lang="ja-JP" altLang="en-US" sz="14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AE5F236-A18E-403A-8F67-86DF356FAF99}"/>
              </a:ext>
            </a:extLst>
          </p:cNvPr>
          <p:cNvSpPr txBox="1"/>
          <p:nvPr/>
        </p:nvSpPr>
        <p:spPr>
          <a:xfrm>
            <a:off x="2792184" y="2485299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Max pool (1, 2)</a:t>
            </a:r>
            <a:endParaRPr kumimoji="1" lang="ja-JP" altLang="en-US" sz="1400" dirty="0"/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A2F6B4B-E8FC-46E3-9B05-F728397C70A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735924" y="2937180"/>
            <a:ext cx="0" cy="28683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C598C03-05B3-4960-AA2B-0F4DFDEDC5A0}"/>
              </a:ext>
            </a:extLst>
          </p:cNvPr>
          <p:cNvSpPr txBox="1"/>
          <p:nvPr/>
        </p:nvSpPr>
        <p:spPr>
          <a:xfrm>
            <a:off x="2792184" y="2923506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2D conv (3, 7)</a:t>
            </a:r>
            <a:endParaRPr kumimoji="1" lang="ja-JP" altLang="en-US" sz="1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12F1DF-6045-4481-8F63-DB457E149A7A}"/>
              </a:ext>
            </a:extLst>
          </p:cNvPr>
          <p:cNvSpPr txBox="1"/>
          <p:nvPr/>
        </p:nvSpPr>
        <p:spPr>
          <a:xfrm>
            <a:off x="2792184" y="3525387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Max pool (2, 2)</a:t>
            </a:r>
            <a:endParaRPr kumimoji="1" lang="ja-JP" altLang="en-US" sz="1400" dirty="0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0E120521-6CAB-4CA8-93DE-E32E7C97AE4A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2735924" y="3989502"/>
            <a:ext cx="0" cy="25692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CED7502-8859-4F60-BABB-0C5A73C26C4A}"/>
              </a:ext>
            </a:extLst>
          </p:cNvPr>
          <p:cNvSpPr txBox="1"/>
          <p:nvPr/>
        </p:nvSpPr>
        <p:spPr>
          <a:xfrm>
            <a:off x="2792184" y="3989110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2D conv (3, 5)</a:t>
            </a:r>
            <a:endParaRPr kumimoji="1" lang="ja-JP" altLang="en-US" sz="1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6C465B2-9941-4829-9A22-114C93F03494}"/>
              </a:ext>
            </a:extLst>
          </p:cNvPr>
          <p:cNvSpPr txBox="1"/>
          <p:nvPr/>
        </p:nvSpPr>
        <p:spPr>
          <a:xfrm>
            <a:off x="3281230" y="4394872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Max pool (2, 2)</a:t>
            </a:r>
            <a:endParaRPr kumimoji="1" lang="ja-JP" altLang="en-US" sz="1400" dirty="0"/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C6730370-62C4-48B5-BFF4-CC476988370A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4439850" y="4838508"/>
            <a:ext cx="506939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7715BE5-CD4B-4ED9-A7E9-6491DD7C5816}"/>
              </a:ext>
            </a:extLst>
          </p:cNvPr>
          <p:cNvSpPr txBox="1"/>
          <p:nvPr/>
        </p:nvSpPr>
        <p:spPr>
          <a:xfrm>
            <a:off x="4276377" y="4861776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2D conv (3, 5)</a:t>
            </a:r>
            <a:endParaRPr kumimoji="1" lang="ja-JP" altLang="en-US" sz="1400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3032AEE-2185-48F5-A55A-BEE107EBAC19}"/>
              </a:ext>
            </a:extLst>
          </p:cNvPr>
          <p:cNvSpPr/>
          <p:nvPr/>
        </p:nvSpPr>
        <p:spPr>
          <a:xfrm>
            <a:off x="6052897" y="4218270"/>
            <a:ext cx="1900482" cy="1705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(4, 256, 64)</a:t>
            </a:r>
            <a:endParaRPr kumimoji="1" lang="ja-JP" altLang="en-US" sz="1200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42B482A-55BA-4D97-ABA5-097F3B44EA43}"/>
              </a:ext>
            </a:extLst>
          </p:cNvPr>
          <p:cNvSpPr/>
          <p:nvPr/>
        </p:nvSpPr>
        <p:spPr>
          <a:xfrm>
            <a:off x="6052897" y="3408999"/>
            <a:ext cx="1900482" cy="17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(8, 512, 128) </a:t>
            </a:r>
            <a:endParaRPr kumimoji="1" lang="ja-JP" altLang="en-US" sz="1200" dirty="0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A5A922B-4F55-4BAE-AAB3-040490CD7FBB}"/>
              </a:ext>
            </a:extLst>
          </p:cNvPr>
          <p:cNvSpPr/>
          <p:nvPr/>
        </p:nvSpPr>
        <p:spPr>
          <a:xfrm>
            <a:off x="6052897" y="3239437"/>
            <a:ext cx="1900482" cy="1705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(8, 512, 128)</a:t>
            </a:r>
            <a:endParaRPr kumimoji="1" lang="ja-JP" altLang="en-US" sz="1200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1DEE9DB-C54D-4975-BD93-221CB78E550D}"/>
              </a:ext>
            </a:extLst>
          </p:cNvPr>
          <p:cNvSpPr/>
          <p:nvPr/>
        </p:nvSpPr>
        <p:spPr>
          <a:xfrm>
            <a:off x="6052897" y="3818996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(4, 256, 128)</a:t>
            </a:r>
            <a:endParaRPr kumimoji="1" lang="ja-JP" altLang="en-US" sz="1200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47CA1EDF-5E34-4C5F-82B8-E9EA88C64292}"/>
              </a:ext>
            </a:extLst>
          </p:cNvPr>
          <p:cNvCxnSpPr>
            <a:cxnSpLocks/>
            <a:stCxn id="42" idx="0"/>
            <a:endCxn id="45" idx="2"/>
          </p:cNvCxnSpPr>
          <p:nvPr/>
        </p:nvCxnSpPr>
        <p:spPr>
          <a:xfrm flipV="1">
            <a:off x="7003138" y="3989502"/>
            <a:ext cx="0" cy="22876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48C43AA-DAF7-4126-AFD7-FA58E9F5282F}"/>
              </a:ext>
            </a:extLst>
          </p:cNvPr>
          <p:cNvSpPr txBox="1"/>
          <p:nvPr/>
        </p:nvSpPr>
        <p:spPr>
          <a:xfrm>
            <a:off x="7027883" y="3979683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2D </a:t>
            </a:r>
            <a:r>
              <a:rPr kumimoji="1" lang="en-US" altLang="ja-JP" sz="1400" dirty="0" err="1"/>
              <a:t>convT</a:t>
            </a:r>
            <a:endParaRPr kumimoji="1" lang="ja-JP" altLang="en-US" sz="1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66A09EC-6C7B-4943-923A-5872EC3953BC}"/>
              </a:ext>
            </a:extLst>
          </p:cNvPr>
          <p:cNvSpPr txBox="1"/>
          <p:nvPr/>
        </p:nvSpPr>
        <p:spPr>
          <a:xfrm>
            <a:off x="7027883" y="352909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Up sample</a:t>
            </a:r>
            <a:endParaRPr kumimoji="1" lang="ja-JP" altLang="en-US" sz="1400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D018D206-B21B-4DD7-ACA2-51A3881C05A2}"/>
              </a:ext>
            </a:extLst>
          </p:cNvPr>
          <p:cNvSpPr/>
          <p:nvPr/>
        </p:nvSpPr>
        <p:spPr>
          <a:xfrm>
            <a:off x="6052897" y="2839658"/>
            <a:ext cx="1900482" cy="1705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(8, 512, 128)</a:t>
            </a:r>
            <a:endParaRPr kumimoji="1" lang="ja-JP" altLang="en-US" sz="1200" dirty="0"/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9FDE5877-54C0-4450-BB84-72DD4578A045}"/>
              </a:ext>
            </a:extLst>
          </p:cNvPr>
          <p:cNvCxnSpPr>
            <a:cxnSpLocks/>
            <a:stCxn id="44" idx="0"/>
            <a:endCxn id="49" idx="2"/>
          </p:cNvCxnSpPr>
          <p:nvPr/>
        </p:nvCxnSpPr>
        <p:spPr>
          <a:xfrm flipV="1">
            <a:off x="7003138" y="3010164"/>
            <a:ext cx="0" cy="22927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051DB1E-121F-4CF6-BF7A-EBA7E83545DC}"/>
              </a:ext>
            </a:extLst>
          </p:cNvPr>
          <p:cNvSpPr txBox="1"/>
          <p:nvPr/>
        </p:nvSpPr>
        <p:spPr>
          <a:xfrm>
            <a:off x="7027883" y="2970852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2D </a:t>
            </a:r>
            <a:r>
              <a:rPr kumimoji="1" lang="en-US" altLang="ja-JP" sz="1400" dirty="0" err="1"/>
              <a:t>convT</a:t>
            </a:r>
            <a:endParaRPr kumimoji="1" lang="ja-JP" altLang="en-US" sz="1400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82B9B1B-6B48-4438-AB66-95889C68F6A4}"/>
              </a:ext>
            </a:extLst>
          </p:cNvPr>
          <p:cNvSpPr/>
          <p:nvPr/>
        </p:nvSpPr>
        <p:spPr>
          <a:xfrm>
            <a:off x="6052897" y="2424311"/>
            <a:ext cx="1900482" cy="170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(8, 1024, 128) </a:t>
            </a:r>
            <a:endParaRPr kumimoji="1" lang="ja-JP" altLang="en-US" sz="1200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DE4147D-F134-473A-8EC7-0D430B7EAB60}"/>
              </a:ext>
            </a:extLst>
          </p:cNvPr>
          <p:cNvSpPr/>
          <p:nvPr/>
        </p:nvSpPr>
        <p:spPr>
          <a:xfrm>
            <a:off x="6052897" y="2254749"/>
            <a:ext cx="1900482" cy="1705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(8, 1024, 128)</a:t>
            </a:r>
            <a:endParaRPr kumimoji="1" lang="ja-JP" altLang="en-US" sz="12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A5BF699-FA51-4C8B-B963-499B098711C8}"/>
              </a:ext>
            </a:extLst>
          </p:cNvPr>
          <p:cNvSpPr txBox="1"/>
          <p:nvPr/>
        </p:nvSpPr>
        <p:spPr>
          <a:xfrm>
            <a:off x="7027883" y="2553198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Up sample</a:t>
            </a:r>
            <a:endParaRPr kumimoji="1" lang="ja-JP" altLang="en-US" sz="1400" dirty="0"/>
          </a:p>
        </p:txBody>
      </p: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864E5A98-704A-40A3-A21B-30F4209B8D3F}"/>
              </a:ext>
            </a:extLst>
          </p:cNvPr>
          <p:cNvCxnSpPr>
            <a:cxnSpLocks/>
            <a:stCxn id="53" idx="0"/>
          </p:cNvCxnSpPr>
          <p:nvPr/>
        </p:nvCxnSpPr>
        <p:spPr>
          <a:xfrm flipH="1" flipV="1">
            <a:off x="6997999" y="1959863"/>
            <a:ext cx="5139" cy="29488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E3EABAC-E272-4B52-A20B-2122F3C8132E}"/>
              </a:ext>
            </a:extLst>
          </p:cNvPr>
          <p:cNvSpPr txBox="1"/>
          <p:nvPr/>
        </p:nvSpPr>
        <p:spPr>
          <a:xfrm>
            <a:off x="7027883" y="1956585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2D </a:t>
            </a:r>
            <a:r>
              <a:rPr kumimoji="1" lang="en-US" altLang="ja-JP" sz="1400" dirty="0" err="1"/>
              <a:t>convT</a:t>
            </a:r>
            <a:endParaRPr kumimoji="1" lang="ja-JP" altLang="en-US" sz="140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D2157A7-ED81-4E94-A312-CEACB1FB77BA}"/>
              </a:ext>
            </a:extLst>
          </p:cNvPr>
          <p:cNvSpPr txBox="1"/>
          <p:nvPr/>
        </p:nvSpPr>
        <p:spPr>
          <a:xfrm>
            <a:off x="7117968" y="872338"/>
            <a:ext cx="1611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/>
              <a:t>Output (8,1024, 2)</a:t>
            </a:r>
            <a:endParaRPr kumimoji="1" lang="ja-JP" altLang="en-US" sz="14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D309206-F4DA-43D6-AC9A-DCA1B0FE6FE7}"/>
              </a:ext>
            </a:extLst>
          </p:cNvPr>
          <p:cNvSpPr txBox="1"/>
          <p:nvPr/>
        </p:nvSpPr>
        <p:spPr>
          <a:xfrm>
            <a:off x="8217810" y="4200808"/>
            <a:ext cx="1519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solidFill>
                  <a:schemeClr val="tx2"/>
                </a:solidFill>
              </a:rPr>
              <a:t>Adam, </a:t>
            </a:r>
            <a:r>
              <a:rPr kumimoji="1" lang="en-US" altLang="ja-JP" sz="1400" dirty="0" err="1">
                <a:solidFill>
                  <a:schemeClr val="tx2"/>
                </a:solidFill>
              </a:rPr>
              <a:t>ReLU</a:t>
            </a:r>
            <a:r>
              <a:rPr kumimoji="1" lang="en-US" altLang="ja-JP" sz="1400" dirty="0">
                <a:solidFill>
                  <a:schemeClr val="tx2"/>
                </a:solidFill>
              </a:rPr>
              <a:t>,</a:t>
            </a:r>
          </a:p>
          <a:p>
            <a:pPr algn="l"/>
            <a:r>
              <a:rPr kumimoji="1" lang="en-US" altLang="ja-JP" sz="1400" dirty="0">
                <a:solidFill>
                  <a:schemeClr val="tx2"/>
                </a:solidFill>
              </a:rPr>
              <a:t>512 batch size,</a:t>
            </a:r>
          </a:p>
          <a:p>
            <a:pPr algn="l"/>
            <a:r>
              <a:rPr kumimoji="1" lang="en-US" altLang="ja-JP" sz="1400" dirty="0">
                <a:solidFill>
                  <a:schemeClr val="tx2"/>
                </a:solidFill>
              </a:rPr>
              <a:t>150 epochs,</a:t>
            </a:r>
          </a:p>
          <a:p>
            <a:pPr algn="l"/>
            <a:r>
              <a:rPr kumimoji="1" lang="en-US" altLang="ja-JP" sz="1400" dirty="0">
                <a:solidFill>
                  <a:schemeClr val="tx2"/>
                </a:solidFill>
              </a:rPr>
              <a:t>1.1M parameters</a:t>
            </a:r>
            <a:endParaRPr kumimoji="1"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E6E4387-0DFA-4435-A543-4DBC9AF839A1}"/>
              </a:ext>
            </a:extLst>
          </p:cNvPr>
          <p:cNvSpPr txBox="1"/>
          <p:nvPr/>
        </p:nvSpPr>
        <p:spPr>
          <a:xfrm>
            <a:off x="5905629" y="5488978"/>
            <a:ext cx="42964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hlinkClick r:id="rId2"/>
              </a:rPr>
              <a:t>https://arxiv.org/abs/1505.04597</a:t>
            </a:r>
            <a:r>
              <a:rPr lang="ja-JP" altLang="en-US" sz="1200" dirty="0"/>
              <a:t> </a:t>
            </a:r>
            <a:r>
              <a:rPr lang="en-US" altLang="ja-JP" sz="1200" dirty="0"/>
              <a:t>(image segmentation)</a:t>
            </a:r>
            <a:r>
              <a:rPr lang="ja-JP" altLang="en-US" sz="1200" dirty="0"/>
              <a:t> </a:t>
            </a:r>
          </a:p>
        </p:txBody>
      </p:sp>
      <p:graphicFrame>
        <p:nvGraphicFramePr>
          <p:cNvPr id="66" name="表 13">
            <a:extLst>
              <a:ext uri="{FF2B5EF4-FFF2-40B4-BE49-F238E27FC236}">
                <a16:creationId xmlns:a16="http://schemas.microsoft.com/office/drawing/2014/main" id="{4EEBEAF1-516A-403C-8B06-D311C2FDD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97604"/>
              </p:ext>
            </p:extLst>
          </p:nvPr>
        </p:nvGraphicFramePr>
        <p:xfrm>
          <a:off x="1683364" y="1240504"/>
          <a:ext cx="2105120" cy="70431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5256">
                  <a:extLst>
                    <a:ext uri="{9D8B030D-6E8A-4147-A177-3AD203B41FA5}">
                      <a16:colId xmlns:a16="http://schemas.microsoft.com/office/drawing/2014/main" val="163309290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791083691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263531326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104812853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248865124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15076590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6169166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7021780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51796277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47240732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13982567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2806412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5497576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94481247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454649964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65529145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12122876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984866146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01820839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62073942"/>
                    </a:ext>
                  </a:extLst>
                </a:gridCol>
              </a:tblGrid>
              <a:tr h="88039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rgbClr val="FFB34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27669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93740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55017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31293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59590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421162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70151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rgbClr val="FFAD1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59964"/>
                  </a:ext>
                </a:extLst>
              </a:tr>
            </a:tbl>
          </a:graphicData>
        </a:graphic>
      </p:graphicFrame>
      <p:graphicFrame>
        <p:nvGraphicFramePr>
          <p:cNvPr id="67" name="表 13">
            <a:extLst>
              <a:ext uri="{FF2B5EF4-FFF2-40B4-BE49-F238E27FC236}">
                <a16:creationId xmlns:a16="http://schemas.microsoft.com/office/drawing/2014/main" id="{6DE10D73-4562-4FA3-8085-8E447F0A8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878764"/>
              </p:ext>
            </p:extLst>
          </p:nvPr>
        </p:nvGraphicFramePr>
        <p:xfrm>
          <a:off x="5895538" y="1166155"/>
          <a:ext cx="2105120" cy="70431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5256">
                  <a:extLst>
                    <a:ext uri="{9D8B030D-6E8A-4147-A177-3AD203B41FA5}">
                      <a16:colId xmlns:a16="http://schemas.microsoft.com/office/drawing/2014/main" val="163309290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791083691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263531326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104812853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248865124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15076590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6169166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7021780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51796277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47240732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13982567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2806412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5497576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94481247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454649964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65529145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12122876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984866146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01820839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62073942"/>
                    </a:ext>
                  </a:extLst>
                </a:gridCol>
              </a:tblGrid>
              <a:tr h="88039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27669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93740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55017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31293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59590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421162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70151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rgbClr val="FFAD19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59964"/>
                  </a:ext>
                </a:extLst>
              </a:tr>
            </a:tbl>
          </a:graphicData>
        </a:graphic>
      </p:graphicFrame>
      <p:graphicFrame>
        <p:nvGraphicFramePr>
          <p:cNvPr id="68" name="表 13">
            <a:extLst>
              <a:ext uri="{FF2B5EF4-FFF2-40B4-BE49-F238E27FC236}">
                <a16:creationId xmlns:a16="http://schemas.microsoft.com/office/drawing/2014/main" id="{21907643-0BA1-4C00-8ABB-79325A7C4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04888"/>
              </p:ext>
            </p:extLst>
          </p:nvPr>
        </p:nvGraphicFramePr>
        <p:xfrm>
          <a:off x="5941345" y="1216761"/>
          <a:ext cx="2105120" cy="70431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5256">
                  <a:extLst>
                    <a:ext uri="{9D8B030D-6E8A-4147-A177-3AD203B41FA5}">
                      <a16:colId xmlns:a16="http://schemas.microsoft.com/office/drawing/2014/main" val="163309290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791083691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263531326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104812853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248865124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15076590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6169166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7021780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51796277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47240732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13982567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2806412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54975765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794481247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454649964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65529145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1121228768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2984866146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3018208399"/>
                    </a:ext>
                  </a:extLst>
                </a:gridCol>
                <a:gridCol w="105256">
                  <a:extLst>
                    <a:ext uri="{9D8B030D-6E8A-4147-A177-3AD203B41FA5}">
                      <a16:colId xmlns:a16="http://schemas.microsoft.com/office/drawing/2014/main" val="862073942"/>
                    </a:ext>
                  </a:extLst>
                </a:gridCol>
              </a:tblGrid>
              <a:tr h="88039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27669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93740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55017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31293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59590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421162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870151"/>
                  </a:ext>
                </a:extLst>
              </a:tr>
              <a:tr h="88039"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39928" marR="39928" marT="19963" marB="1996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59964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2AF3D8-FF2F-4D81-BB7D-897FDAB8D236}"/>
              </a:ext>
            </a:extLst>
          </p:cNvPr>
          <p:cNvSpPr txBox="1"/>
          <p:nvPr/>
        </p:nvSpPr>
        <p:spPr>
          <a:xfrm>
            <a:off x="5905629" y="6402674"/>
            <a:ext cx="3920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>
                <a:solidFill>
                  <a:schemeClr val="accent4"/>
                </a:solidFill>
              </a:rPr>
              <a:t> This is equivalent to the residual learning</a:t>
            </a:r>
            <a:endParaRPr kumimoji="1" lang="ja-JP" altLang="en-US" sz="1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93154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ユーザー定義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3399FF"/>
      </a:hlink>
      <a:folHlink>
        <a:srgbClr val="666699"/>
      </a:folHlink>
    </a:clrScheme>
    <a:fontScheme name="ユーザー定義 1">
      <a:majorFont>
        <a:latin typeface="Segoe UI Light"/>
        <a:ea typeface="游ゴシック Light"/>
        <a:cs typeface=""/>
      </a:majorFont>
      <a:minorFont>
        <a:latin typeface="Segoe UI"/>
        <a:ea typeface="游ゴシック"/>
        <a:cs typeface="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テーマ1" id="{F4217079-4318-4F28-91A6-FEA96D520CF1}" vid="{B09612AC-86F4-41A6-BC9B-E12EDEAD71E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245609</TotalTime>
  <Words>2150</Words>
  <Application>Microsoft Office PowerPoint</Application>
  <PresentationFormat>A4 210 x 297 mm</PresentationFormat>
  <Paragraphs>406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Arial</vt:lpstr>
      <vt:lpstr>Calibri</vt:lpstr>
      <vt:lpstr>Garamond</vt:lpstr>
      <vt:lpstr>Segoe UI</vt:lpstr>
      <vt:lpstr>Segoe UI Light</vt:lpstr>
      <vt:lpstr>Segoe UI Semibold</vt:lpstr>
      <vt:lpstr>Wingdings</vt:lpstr>
      <vt:lpstr>テーマ1</vt:lpstr>
      <vt:lpstr>機械学習を活用した 高計数率ドリフトチェンバーのヒット再構成</vt:lpstr>
      <vt:lpstr>MEG II experiment</vt:lpstr>
      <vt:lpstr>Drift chamber: a nutshell </vt:lpstr>
      <vt:lpstr>Challenges</vt:lpstr>
      <vt:lpstr>Denoising autoencoder</vt:lpstr>
      <vt:lpstr>The model: signal estimation</vt:lpstr>
      <vt:lpstr>Signal estimation with 1D autoencoder</vt:lpstr>
      <vt:lpstr>Noise estimation</vt:lpstr>
      <vt:lpstr>The model: noise estimation</vt:lpstr>
      <vt:lpstr>Noise estimation with 2D CNN autoencoder</vt:lpstr>
      <vt:lpstr>Implementation</vt:lpstr>
      <vt:lpstr>Results</vt:lpstr>
      <vt:lpstr>Next</vt:lpstr>
      <vt:lpstr>Conclusions</vt:lpstr>
      <vt:lpstr>PowerPoint プレゼンテーション</vt:lpstr>
      <vt:lpstr>PowerPoint プレゼンテーション</vt:lpstr>
      <vt:lpstr>channels</vt:lpstr>
      <vt:lpstr>PowerPoint プレゼンテーション</vt:lpstr>
      <vt:lpstr>ONNX</vt:lpstr>
      <vt:lpstr>Supported frameworks</vt:lpstr>
      <vt:lpstr>PowerPoint プレゼンテーション</vt:lpstr>
      <vt:lpstr>The model: residual learning</vt:lpstr>
    </vt:vector>
  </TitlesOfParts>
  <Company>icepp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</dc:title>
  <dc:creator>内山雄祐</dc:creator>
  <cp:lastModifiedBy>Uchiyama Yusuke</cp:lastModifiedBy>
  <cp:revision>2031</cp:revision>
  <cp:lastPrinted>2018-07-23T16:16:36Z</cp:lastPrinted>
  <dcterms:created xsi:type="dcterms:W3CDTF">2013-04-26T20:45:47Z</dcterms:created>
  <dcterms:modified xsi:type="dcterms:W3CDTF">2021-03-14T03:28:09Z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