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92" r:id="rId1"/>
  </p:sldMasterIdLst>
  <p:notesMasterIdLst>
    <p:notesMasterId r:id="rId20"/>
  </p:notesMasterIdLst>
  <p:sldIdLst>
    <p:sldId id="256" r:id="rId2"/>
    <p:sldId id="362" r:id="rId3"/>
    <p:sldId id="261" r:id="rId4"/>
    <p:sldId id="262" r:id="rId5"/>
    <p:sldId id="263" r:id="rId6"/>
    <p:sldId id="364" r:id="rId7"/>
    <p:sldId id="339" r:id="rId8"/>
    <p:sldId id="268" r:id="rId9"/>
    <p:sldId id="337" r:id="rId10"/>
    <p:sldId id="365" r:id="rId11"/>
    <p:sldId id="366" r:id="rId12"/>
    <p:sldId id="367" r:id="rId13"/>
    <p:sldId id="369" r:id="rId14"/>
    <p:sldId id="370" r:id="rId15"/>
    <p:sldId id="271" r:id="rId16"/>
    <p:sldId id="368" r:id="rId17"/>
    <p:sldId id="343" r:id="rId18"/>
    <p:sldId id="344" r:id="rId19"/>
  </p:sldIdLst>
  <p:sldSz cx="9906000" cy="6858000" type="A4"/>
  <p:notesSz cx="6794500" cy="99314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aramond" panose="02020404030301010803" pitchFamily="18" charset="0"/>
      <p:regular r:id="rId25"/>
      <p:bold r:id="rId26"/>
      <p:italic r:id="rId27"/>
    </p:embeddedFont>
    <p:embeddedFont>
      <p:font typeface="Segoe UI" panose="020B0502040204020203" pitchFamily="34" charset="0"/>
      <p:regular r:id="rId28"/>
      <p:bold r:id="rId29"/>
      <p:italic r:id="rId30"/>
      <p:boldItalic r:id="rId31"/>
    </p:embeddedFont>
    <p:embeddedFont>
      <p:font typeface="Segoe UI Semibold" panose="020B0702040204020203" pitchFamily="34" charset="0"/>
      <p:bold r:id="rId32"/>
      <p:boldItalic r:id="rId33"/>
    </p:embeddedFont>
    <p:embeddedFont>
      <p:font typeface="Spica Neue" panose="02000503000000000000" pitchFamily="2" charset="-128"/>
      <p:regular r:id="rId34"/>
    </p:embeddedFont>
    <p:embeddedFont>
      <p:font typeface="Spica Neue P" panose="02000503000000000000" pitchFamily="2" charset="-128"/>
      <p:regular r:id="rId35"/>
    </p:embeddedFont>
    <p:embeddedFont>
      <p:font typeface="Spica Neue P Bold" panose="02000803000000000000" pitchFamily="2" charset="-128"/>
      <p:bold r:id="rId36"/>
    </p:embeddedFont>
    <p:embeddedFont>
      <p:font typeface="Spica Neue P Light" panose="02000303000000000000" pitchFamily="2" charset="-128"/>
      <p:regular r:id="rId37"/>
    </p:embeddedFont>
  </p:embeddedFontLst>
  <p:defaultTextStyle>
    <a:defPPr>
      <a:defRPr lang="en-US"/>
    </a:defPPr>
    <a:lvl1pPr marL="0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1pPr>
    <a:lvl2pPr marL="463829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2pPr>
    <a:lvl3pPr marL="927659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3pPr>
    <a:lvl4pPr marL="1391488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4pPr>
    <a:lvl5pPr marL="1855318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5pPr>
    <a:lvl6pPr marL="2319147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6pPr>
    <a:lvl7pPr marL="2782976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7pPr>
    <a:lvl8pPr marL="3246806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8pPr>
    <a:lvl9pPr marL="3710635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内山雄祐" initials="内山雄祐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ADA9"/>
    <a:srgbClr val="EB6999"/>
    <a:srgbClr val="2204FC"/>
    <a:srgbClr val="FF00FF"/>
    <a:srgbClr val="CC9900"/>
    <a:srgbClr val="003399"/>
    <a:srgbClr val="008000"/>
    <a:srgbClr val="00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3A5051-7089-40CF-B7C5-5E859187C28F}" v="5" dt="2022-08-30T02:34:45.1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1" autoAdjust="0"/>
    <p:restoredTop sz="96036" autoAdjust="0"/>
  </p:normalViewPr>
  <p:slideViewPr>
    <p:cSldViewPr snapToGrid="0">
      <p:cViewPr varScale="1">
        <p:scale>
          <a:sx n="87" d="100"/>
          <a:sy n="87" d="100"/>
        </p:scale>
        <p:origin x="60" y="120"/>
      </p:cViewPr>
      <p:guideLst>
        <p:guide orient="horz" pos="2161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4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chiyama Yusuke" userId="145afaf969fa1ae9" providerId="LiveId" clId="{E43A5051-7089-40CF-B7C5-5E859187C28F}"/>
    <pc:docChg chg="undo redo custSel addSld delSld modSld sldOrd modMainMaster">
      <pc:chgData name="Uchiyama Yusuke" userId="145afaf969fa1ae9" providerId="LiveId" clId="{E43A5051-7089-40CF-B7C5-5E859187C28F}" dt="2022-09-03T09:03:28.361" v="5100"/>
      <pc:docMkLst>
        <pc:docMk/>
      </pc:docMkLst>
      <pc:sldChg chg="modSp mod">
        <pc:chgData name="Uchiyama Yusuke" userId="145afaf969fa1ae9" providerId="LiveId" clId="{E43A5051-7089-40CF-B7C5-5E859187C28F}" dt="2022-09-02T01:52:59.996" v="3149" actId="207"/>
        <pc:sldMkLst>
          <pc:docMk/>
          <pc:sldMk cId="1978103249" sldId="256"/>
        </pc:sldMkLst>
        <pc:spChg chg="mod">
          <ac:chgData name="Uchiyama Yusuke" userId="145afaf969fa1ae9" providerId="LiveId" clId="{E43A5051-7089-40CF-B7C5-5E859187C28F}" dt="2022-09-02T01:52:59.996" v="3149" actId="207"/>
          <ac:spMkLst>
            <pc:docMk/>
            <pc:sldMk cId="1978103249" sldId="256"/>
            <ac:spMk id="2" creationId="{406BAD00-E3ED-497D-AC10-5947B511D213}"/>
          </ac:spMkLst>
        </pc:spChg>
        <pc:spChg chg="mod">
          <ac:chgData name="Uchiyama Yusuke" userId="145afaf969fa1ae9" providerId="LiveId" clId="{E43A5051-7089-40CF-B7C5-5E859187C28F}" dt="2022-08-30T02:15:13.832" v="107" actId="20577"/>
          <ac:spMkLst>
            <pc:docMk/>
            <pc:sldMk cId="1978103249" sldId="256"/>
            <ac:spMk id="3" creationId="{D5067E6E-F6EF-4CFE-A318-8A8724646C47}"/>
          </ac:spMkLst>
        </pc:spChg>
      </pc:sldChg>
      <pc:sldChg chg="addSp delSp modSp add mod modClrScheme chgLayout">
        <pc:chgData name="Uchiyama Yusuke" userId="145afaf969fa1ae9" providerId="LiveId" clId="{E43A5051-7089-40CF-B7C5-5E859187C28F}" dt="2022-09-01T06:30:36.752" v="1190" actId="27636"/>
        <pc:sldMkLst>
          <pc:docMk/>
          <pc:sldMk cId="1645928960" sldId="261"/>
        </pc:sldMkLst>
        <pc:spChg chg="del mod">
          <ac:chgData name="Uchiyama Yusuke" userId="145afaf969fa1ae9" providerId="LiveId" clId="{E43A5051-7089-40CF-B7C5-5E859187C28F}" dt="2022-08-30T02:22:39.630" v="214" actId="21"/>
          <ac:spMkLst>
            <pc:docMk/>
            <pc:sldMk cId="1645928960" sldId="261"/>
            <ac:spMk id="2" creationId="{D8A7D852-F568-4CC8-9CBA-D2672786656C}"/>
          </ac:spMkLst>
        </pc:spChg>
        <pc:spChg chg="mod ord">
          <ac:chgData name="Uchiyama Yusuke" userId="145afaf969fa1ae9" providerId="LiveId" clId="{E43A5051-7089-40CF-B7C5-5E859187C28F}" dt="2022-09-01T06:30:36.752" v="1190" actId="27636"/>
          <ac:spMkLst>
            <pc:docMk/>
            <pc:sldMk cId="1645928960" sldId="261"/>
            <ac:spMk id="3" creationId="{050DB17A-CA34-405E-8C6B-1220A0B81523}"/>
          </ac:spMkLst>
        </pc:spChg>
        <pc:spChg chg="mod ord">
          <ac:chgData name="Uchiyama Yusuke" userId="145afaf969fa1ae9" providerId="LiveId" clId="{E43A5051-7089-40CF-B7C5-5E859187C28F}" dt="2022-09-01T06:30:23.926" v="1184" actId="700"/>
          <ac:spMkLst>
            <pc:docMk/>
            <pc:sldMk cId="1645928960" sldId="261"/>
            <ac:spMk id="4" creationId="{D108BFE2-AEA9-43C3-B7A5-C786F7010748}"/>
          </ac:spMkLst>
        </pc:spChg>
        <pc:spChg chg="mod ord">
          <ac:chgData name="Uchiyama Yusuke" userId="145afaf969fa1ae9" providerId="LiveId" clId="{E43A5051-7089-40CF-B7C5-5E859187C28F}" dt="2022-09-01T06:30:23.926" v="1184" actId="700"/>
          <ac:spMkLst>
            <pc:docMk/>
            <pc:sldMk cId="1645928960" sldId="261"/>
            <ac:spMk id="5" creationId="{FA8393FF-100D-4A8C-B706-40894AD8322B}"/>
          </ac:spMkLst>
        </pc:spChg>
        <pc:spChg chg="mod ord">
          <ac:chgData name="Uchiyama Yusuke" userId="145afaf969fa1ae9" providerId="LiveId" clId="{E43A5051-7089-40CF-B7C5-5E859187C28F}" dt="2022-09-01T06:30:23.926" v="1184" actId="700"/>
          <ac:spMkLst>
            <pc:docMk/>
            <pc:sldMk cId="1645928960" sldId="261"/>
            <ac:spMk id="6" creationId="{AF98CD6A-AC38-4777-B60B-C355D80AE2D1}"/>
          </ac:spMkLst>
        </pc:spChg>
        <pc:spChg chg="mod">
          <ac:chgData name="Uchiyama Yusuke" userId="145afaf969fa1ae9" providerId="LiveId" clId="{E43A5051-7089-40CF-B7C5-5E859187C28F}" dt="2022-08-30T02:24:49.077" v="256" actId="1076"/>
          <ac:spMkLst>
            <pc:docMk/>
            <pc:sldMk cId="1645928960" sldId="261"/>
            <ac:spMk id="9" creationId="{F6445FDE-4F16-4BCA-ACE6-69EDFD105E88}"/>
          </ac:spMkLst>
        </pc:spChg>
        <pc:spChg chg="add mod">
          <ac:chgData name="Uchiyama Yusuke" userId="145afaf969fa1ae9" providerId="LiveId" clId="{E43A5051-7089-40CF-B7C5-5E859187C28F}" dt="2022-08-30T02:27:51.700" v="327" actId="20577"/>
          <ac:spMkLst>
            <pc:docMk/>
            <pc:sldMk cId="1645928960" sldId="261"/>
            <ac:spMk id="10" creationId="{436E4E31-4B56-D748-B9EA-064D11A8F64B}"/>
          </ac:spMkLst>
        </pc:spChg>
        <pc:spChg chg="add mod">
          <ac:chgData name="Uchiyama Yusuke" userId="145afaf969fa1ae9" providerId="LiveId" clId="{E43A5051-7089-40CF-B7C5-5E859187C28F}" dt="2022-09-01T06:24:11.888" v="997" actId="20577"/>
          <ac:spMkLst>
            <pc:docMk/>
            <pc:sldMk cId="1645928960" sldId="261"/>
            <ac:spMk id="16" creationId="{00AB5AE2-CB02-84EF-14F4-DAF5C394EEDF}"/>
          </ac:spMkLst>
        </pc:spChg>
        <pc:spChg chg="add mod ord">
          <ac:chgData name="Uchiyama Yusuke" userId="145afaf969fa1ae9" providerId="LiveId" clId="{E43A5051-7089-40CF-B7C5-5E859187C28F}" dt="2022-09-01T06:30:23.926" v="1184" actId="700"/>
          <ac:spMkLst>
            <pc:docMk/>
            <pc:sldMk cId="1645928960" sldId="261"/>
            <ac:spMk id="19" creationId="{181A8F1A-AE9F-A5C6-FFFF-B0557E62FB24}"/>
          </ac:spMkLst>
        </pc:spChg>
        <pc:spChg chg="mod">
          <ac:chgData name="Uchiyama Yusuke" userId="145afaf969fa1ae9" providerId="LiveId" clId="{E43A5051-7089-40CF-B7C5-5E859187C28F}" dt="2022-08-30T02:27:19.432" v="301" actId="1076"/>
          <ac:spMkLst>
            <pc:docMk/>
            <pc:sldMk cId="1645928960" sldId="261"/>
            <ac:spMk id="21" creationId="{56E96516-E73B-4DE5-8B87-B9D9310968F6}"/>
          </ac:spMkLst>
        </pc:spChg>
        <pc:grpChg chg="mod">
          <ac:chgData name="Uchiyama Yusuke" userId="145afaf969fa1ae9" providerId="LiveId" clId="{E43A5051-7089-40CF-B7C5-5E859187C28F}" dt="2022-08-30T02:27:11.470" v="299" actId="1076"/>
          <ac:grpSpMkLst>
            <pc:docMk/>
            <pc:sldMk cId="1645928960" sldId="261"/>
            <ac:grpSpMk id="23" creationId="{9704C76B-4E09-4468-A988-635389CAB8EB}"/>
          </ac:grpSpMkLst>
        </pc:grpChg>
        <pc:picChg chg="mod">
          <ac:chgData name="Uchiyama Yusuke" userId="145afaf969fa1ae9" providerId="LiveId" clId="{E43A5051-7089-40CF-B7C5-5E859187C28F}" dt="2022-08-30T02:24:05.757" v="247" actId="1076"/>
          <ac:picMkLst>
            <pc:docMk/>
            <pc:sldMk cId="1645928960" sldId="261"/>
            <ac:picMk id="8" creationId="{700850BD-BFEE-4244-9318-DA6FA815C645}"/>
          </ac:picMkLst>
        </pc:picChg>
        <pc:picChg chg="mod">
          <ac:chgData name="Uchiyama Yusuke" userId="145afaf969fa1ae9" providerId="LiveId" clId="{E43A5051-7089-40CF-B7C5-5E859187C28F}" dt="2022-08-30T02:26:01.955" v="271" actId="1076"/>
          <ac:picMkLst>
            <pc:docMk/>
            <pc:sldMk cId="1645928960" sldId="261"/>
            <ac:picMk id="22" creationId="{B96FA5CC-08C8-4755-AB57-F42A9C5001B1}"/>
          </ac:picMkLst>
        </pc:picChg>
        <pc:cxnChg chg="mod">
          <ac:chgData name="Uchiyama Yusuke" userId="145afaf969fa1ae9" providerId="LiveId" clId="{E43A5051-7089-40CF-B7C5-5E859187C28F}" dt="2022-08-30T02:24:53.369" v="257" actId="14100"/>
          <ac:cxnSpMkLst>
            <pc:docMk/>
            <pc:sldMk cId="1645928960" sldId="261"/>
            <ac:cxnSpMk id="18" creationId="{A977E987-82CA-4B9D-A8BA-1949B39D4DC0}"/>
          </ac:cxnSpMkLst>
        </pc:cxnChg>
      </pc:sldChg>
      <pc:sldChg chg="addSp delSp modSp add mod modClrScheme chgLayout">
        <pc:chgData name="Uchiyama Yusuke" userId="145afaf969fa1ae9" providerId="LiveId" clId="{E43A5051-7089-40CF-B7C5-5E859187C28F}" dt="2022-09-02T01:41:20.072" v="3101" actId="207"/>
        <pc:sldMkLst>
          <pc:docMk/>
          <pc:sldMk cId="3327020790" sldId="262"/>
        </pc:sldMkLst>
        <pc:spChg chg="mod ord">
          <ac:chgData name="Uchiyama Yusuke" userId="145afaf969fa1ae9" providerId="LiveId" clId="{E43A5051-7089-40CF-B7C5-5E859187C28F}" dt="2022-09-01T06:30:51.900" v="1193" actId="700"/>
          <ac:spMkLst>
            <pc:docMk/>
            <pc:sldMk cId="3327020790" sldId="262"/>
            <ac:spMk id="2" creationId="{CCCE2AF0-4172-4E77-931A-8E8C1ACA4B87}"/>
          </ac:spMkLst>
        </pc:spChg>
        <pc:spChg chg="mod ord">
          <ac:chgData name="Uchiyama Yusuke" userId="145afaf969fa1ae9" providerId="LiveId" clId="{E43A5051-7089-40CF-B7C5-5E859187C28F}" dt="2022-09-02T01:41:20.072" v="3101" actId="207"/>
          <ac:spMkLst>
            <pc:docMk/>
            <pc:sldMk cId="3327020790" sldId="262"/>
            <ac:spMk id="3" creationId="{5CAC00F1-1A3E-488D-99B7-10EEFFCE51A1}"/>
          </ac:spMkLst>
        </pc:spChg>
        <pc:spChg chg="mod ord">
          <ac:chgData name="Uchiyama Yusuke" userId="145afaf969fa1ae9" providerId="LiveId" clId="{E43A5051-7089-40CF-B7C5-5E859187C28F}" dt="2022-09-01T06:30:51.900" v="1193" actId="700"/>
          <ac:spMkLst>
            <pc:docMk/>
            <pc:sldMk cId="3327020790" sldId="262"/>
            <ac:spMk id="4" creationId="{B4E7349A-435B-4408-91AB-C2E61B8A4B77}"/>
          </ac:spMkLst>
        </pc:spChg>
        <pc:spChg chg="mod ord">
          <ac:chgData name="Uchiyama Yusuke" userId="145afaf969fa1ae9" providerId="LiveId" clId="{E43A5051-7089-40CF-B7C5-5E859187C28F}" dt="2022-09-01T06:30:51.900" v="1193" actId="700"/>
          <ac:spMkLst>
            <pc:docMk/>
            <pc:sldMk cId="3327020790" sldId="262"/>
            <ac:spMk id="5" creationId="{5818A5E6-848F-44E2-9A8B-C20C46BD183B}"/>
          </ac:spMkLst>
        </pc:spChg>
        <pc:spChg chg="mod ord">
          <ac:chgData name="Uchiyama Yusuke" userId="145afaf969fa1ae9" providerId="LiveId" clId="{E43A5051-7089-40CF-B7C5-5E859187C28F}" dt="2022-09-01T06:30:51.900" v="1193" actId="700"/>
          <ac:spMkLst>
            <pc:docMk/>
            <pc:sldMk cId="3327020790" sldId="262"/>
            <ac:spMk id="6" creationId="{9ED430BD-F3B9-48B7-ADC2-9DE35AC313AE}"/>
          </ac:spMkLst>
        </pc:spChg>
        <pc:spChg chg="mod">
          <ac:chgData name="Uchiyama Yusuke" userId="145afaf969fa1ae9" providerId="LiveId" clId="{E43A5051-7089-40CF-B7C5-5E859187C28F}" dt="2022-09-01T06:31:49.226" v="1197" actId="1076"/>
          <ac:spMkLst>
            <pc:docMk/>
            <pc:sldMk cId="3327020790" sldId="262"/>
            <ac:spMk id="18" creationId="{2124B214-5E57-43D2-939D-0A580A09F7C5}"/>
          </ac:spMkLst>
        </pc:spChg>
        <pc:spChg chg="add mod">
          <ac:chgData name="Uchiyama Yusuke" userId="145afaf969fa1ae9" providerId="LiveId" clId="{E43A5051-7089-40CF-B7C5-5E859187C28F}" dt="2022-09-02T01:28:45.370" v="3038" actId="20577"/>
          <ac:spMkLst>
            <pc:docMk/>
            <pc:sldMk cId="3327020790" sldId="262"/>
            <ac:spMk id="22" creationId="{E6AFA149-E3AE-5E0F-EE19-1D1497827E60}"/>
          </ac:spMkLst>
        </pc:spChg>
        <pc:spChg chg="add mod">
          <ac:chgData name="Uchiyama Yusuke" userId="145afaf969fa1ae9" providerId="LiveId" clId="{E43A5051-7089-40CF-B7C5-5E859187C28F}" dt="2022-09-01T06:31:22.281" v="1195" actId="1076"/>
          <ac:spMkLst>
            <pc:docMk/>
            <pc:sldMk cId="3327020790" sldId="262"/>
            <ac:spMk id="23" creationId="{AE201D3B-8824-84FF-2FE9-EBD6F89C9EFE}"/>
          </ac:spMkLst>
        </pc:spChg>
        <pc:spChg chg="add mod">
          <ac:chgData name="Uchiyama Yusuke" userId="145afaf969fa1ae9" providerId="LiveId" clId="{E43A5051-7089-40CF-B7C5-5E859187C28F}" dt="2022-09-02T01:28:31.523" v="3036" actId="207"/>
          <ac:spMkLst>
            <pc:docMk/>
            <pc:sldMk cId="3327020790" sldId="262"/>
            <ac:spMk id="24" creationId="{24F750DA-0F6E-7904-E6DC-CFFAD4A8BFC2}"/>
          </ac:spMkLst>
        </pc:spChg>
        <pc:spChg chg="add mod">
          <ac:chgData name="Uchiyama Yusuke" userId="145afaf969fa1ae9" providerId="LiveId" clId="{E43A5051-7089-40CF-B7C5-5E859187C28F}" dt="2022-09-02T01:29:07.161" v="3078" actId="207"/>
          <ac:spMkLst>
            <pc:docMk/>
            <pc:sldMk cId="3327020790" sldId="262"/>
            <ac:spMk id="25" creationId="{033A48C7-A524-388F-0464-4BE47088D1A3}"/>
          </ac:spMkLst>
        </pc:spChg>
        <pc:spChg chg="mod">
          <ac:chgData name="Uchiyama Yusuke" userId="145afaf969fa1ae9" providerId="LiveId" clId="{E43A5051-7089-40CF-B7C5-5E859187C28F}" dt="2022-09-02T01:27:48.417" v="3034" actId="208"/>
          <ac:spMkLst>
            <pc:docMk/>
            <pc:sldMk cId="3327020790" sldId="262"/>
            <ac:spMk id="42" creationId="{002B83D0-EB09-47E3-BFE1-77186EB48B45}"/>
          </ac:spMkLst>
        </pc:spChg>
        <pc:spChg chg="mod">
          <ac:chgData name="Uchiyama Yusuke" userId="145afaf969fa1ae9" providerId="LiveId" clId="{E43A5051-7089-40CF-B7C5-5E859187C28F}" dt="2022-09-01T06:32:47.840" v="1206" actId="12788"/>
          <ac:spMkLst>
            <pc:docMk/>
            <pc:sldMk cId="3327020790" sldId="262"/>
            <ac:spMk id="44" creationId="{E569EE5B-5A9B-4329-B5DA-9E29A51CF19E}"/>
          </ac:spMkLst>
        </pc:spChg>
        <pc:spChg chg="mod">
          <ac:chgData name="Uchiyama Yusuke" userId="145afaf969fa1ae9" providerId="LiveId" clId="{E43A5051-7089-40CF-B7C5-5E859187C28F}" dt="2022-09-01T06:32:47.840" v="1206" actId="12788"/>
          <ac:spMkLst>
            <pc:docMk/>
            <pc:sldMk cId="3327020790" sldId="262"/>
            <ac:spMk id="45" creationId="{093F0B66-327C-4F16-BE2C-81562E32FEB2}"/>
          </ac:spMkLst>
        </pc:spChg>
        <pc:spChg chg="mod">
          <ac:chgData name="Uchiyama Yusuke" userId="145afaf969fa1ae9" providerId="LiveId" clId="{E43A5051-7089-40CF-B7C5-5E859187C28F}" dt="2022-09-02T01:26:48.956" v="3032" actId="13926"/>
          <ac:spMkLst>
            <pc:docMk/>
            <pc:sldMk cId="3327020790" sldId="262"/>
            <ac:spMk id="50" creationId="{196CD2D0-FA54-4E53-ABCA-1B99F7C4782A}"/>
          </ac:spMkLst>
        </pc:spChg>
        <pc:spChg chg="mod">
          <ac:chgData name="Uchiyama Yusuke" userId="145afaf969fa1ae9" providerId="LiveId" clId="{E43A5051-7089-40CF-B7C5-5E859187C28F}" dt="2022-08-30T02:34:03.947" v="461" actId="1036"/>
          <ac:spMkLst>
            <pc:docMk/>
            <pc:sldMk cId="3327020790" sldId="262"/>
            <ac:spMk id="64" creationId="{29268E1A-C45F-41B6-9439-8F7CD377E809}"/>
          </ac:spMkLst>
        </pc:spChg>
        <pc:spChg chg="mod">
          <ac:chgData name="Uchiyama Yusuke" userId="145afaf969fa1ae9" providerId="LiveId" clId="{E43A5051-7089-40CF-B7C5-5E859187C28F}" dt="2022-08-30T02:31:48.249" v="349" actId="20577"/>
          <ac:spMkLst>
            <pc:docMk/>
            <pc:sldMk cId="3327020790" sldId="262"/>
            <ac:spMk id="67" creationId="{6C8385E2-1B90-4B7E-B9B0-822CEA0763FF}"/>
          </ac:spMkLst>
        </pc:spChg>
        <pc:spChg chg="mod">
          <ac:chgData name="Uchiyama Yusuke" userId="145afaf969fa1ae9" providerId="LiveId" clId="{E43A5051-7089-40CF-B7C5-5E859187C28F}" dt="2022-09-01T06:31:49.226" v="1197" actId="1076"/>
          <ac:spMkLst>
            <pc:docMk/>
            <pc:sldMk cId="3327020790" sldId="262"/>
            <ac:spMk id="71" creationId="{500A0541-CFDB-49AF-95F7-D9B35B0B2D7F}"/>
          </ac:spMkLst>
        </pc:spChg>
        <pc:grpChg chg="mod">
          <ac:chgData name="Uchiyama Yusuke" userId="145afaf969fa1ae9" providerId="LiveId" clId="{E43A5051-7089-40CF-B7C5-5E859187C28F}" dt="2022-09-01T06:31:49.226" v="1197" actId="1076"/>
          <ac:grpSpMkLst>
            <pc:docMk/>
            <pc:sldMk cId="3327020790" sldId="262"/>
            <ac:grpSpMk id="43" creationId="{0CF7D452-0F5B-49C2-9E72-7E5271352227}"/>
          </ac:grpSpMkLst>
        </pc:grpChg>
        <pc:grpChg chg="mod">
          <ac:chgData name="Uchiyama Yusuke" userId="145afaf969fa1ae9" providerId="LiveId" clId="{E43A5051-7089-40CF-B7C5-5E859187C28F}" dt="2022-09-01T06:31:22.281" v="1195" actId="1076"/>
          <ac:grpSpMkLst>
            <pc:docMk/>
            <pc:sldMk cId="3327020790" sldId="262"/>
            <ac:grpSpMk id="65" creationId="{FFAD9494-7FAF-4B30-B27D-07B75F83CA44}"/>
          </ac:grpSpMkLst>
        </pc:grpChg>
        <pc:picChg chg="add del mod">
          <ac:chgData name="Uchiyama Yusuke" userId="145afaf969fa1ae9" providerId="LiveId" clId="{E43A5051-7089-40CF-B7C5-5E859187C28F}" dt="2022-09-02T01:34:42.365" v="3089" actId="21"/>
          <ac:picMkLst>
            <pc:docMk/>
            <pc:sldMk cId="3327020790" sldId="262"/>
            <ac:picMk id="1026" creationId="{36FD5E4F-A11B-8FBF-F89B-29B388EF3651}"/>
          </ac:picMkLst>
        </pc:picChg>
        <pc:cxnChg chg="mod">
          <ac:chgData name="Uchiyama Yusuke" userId="145afaf969fa1ae9" providerId="LiveId" clId="{E43A5051-7089-40CF-B7C5-5E859187C28F}" dt="2022-08-30T02:33:59.120" v="451" actId="1036"/>
          <ac:cxnSpMkLst>
            <pc:docMk/>
            <pc:sldMk cId="3327020790" sldId="262"/>
            <ac:cxnSpMk id="63" creationId="{A353D965-B7E2-46F8-AE26-D3B8809DF576}"/>
          </ac:cxnSpMkLst>
        </pc:cxnChg>
        <pc:cxnChg chg="mod">
          <ac:chgData name="Uchiyama Yusuke" userId="145afaf969fa1ae9" providerId="LiveId" clId="{E43A5051-7089-40CF-B7C5-5E859187C28F}" dt="2022-09-01T06:31:49.226" v="1197" actId="1076"/>
          <ac:cxnSpMkLst>
            <pc:docMk/>
            <pc:sldMk cId="3327020790" sldId="262"/>
            <ac:cxnSpMk id="69" creationId="{AE6DC312-3FB8-4386-AACF-BE508A91A810}"/>
          </ac:cxnSpMkLst>
        </pc:cxnChg>
      </pc:sldChg>
      <pc:sldChg chg="modSp add mod modClrScheme chgLayout">
        <pc:chgData name="Uchiyama Yusuke" userId="145afaf969fa1ae9" providerId="LiveId" clId="{E43A5051-7089-40CF-B7C5-5E859187C28F}" dt="2022-09-02T02:00:47.434" v="3191" actId="2711"/>
        <pc:sldMkLst>
          <pc:docMk/>
          <pc:sldMk cId="4007659455" sldId="263"/>
        </pc:sldMkLst>
        <pc:spChg chg="mod ord">
          <ac:chgData name="Uchiyama Yusuke" userId="145afaf969fa1ae9" providerId="LiveId" clId="{E43A5051-7089-40CF-B7C5-5E859187C28F}" dt="2022-09-01T06:33:07.115" v="1207" actId="700"/>
          <ac:spMkLst>
            <pc:docMk/>
            <pc:sldMk cId="4007659455" sldId="263"/>
            <ac:spMk id="2" creationId="{0101199C-BB8E-4ACD-8A64-BB436EF4CB67}"/>
          </ac:spMkLst>
        </pc:spChg>
        <pc:spChg chg="mod ord">
          <ac:chgData name="Uchiyama Yusuke" userId="145afaf969fa1ae9" providerId="LiveId" clId="{E43A5051-7089-40CF-B7C5-5E859187C28F}" dt="2022-09-02T02:00:47.434" v="3191" actId="2711"/>
          <ac:spMkLst>
            <pc:docMk/>
            <pc:sldMk cId="4007659455" sldId="263"/>
            <ac:spMk id="3" creationId="{6F2B3515-8899-4C5A-A9D0-897B8B9383C3}"/>
          </ac:spMkLst>
        </pc:spChg>
        <pc:spChg chg="mod ord">
          <ac:chgData name="Uchiyama Yusuke" userId="145afaf969fa1ae9" providerId="LiveId" clId="{E43A5051-7089-40CF-B7C5-5E859187C28F}" dt="2022-09-01T06:33:07.115" v="1207" actId="700"/>
          <ac:spMkLst>
            <pc:docMk/>
            <pc:sldMk cId="4007659455" sldId="263"/>
            <ac:spMk id="4" creationId="{4AB427DB-8AEC-42AC-84A5-8BFC0E26FC58}"/>
          </ac:spMkLst>
        </pc:spChg>
        <pc:spChg chg="mod ord">
          <ac:chgData name="Uchiyama Yusuke" userId="145afaf969fa1ae9" providerId="LiveId" clId="{E43A5051-7089-40CF-B7C5-5E859187C28F}" dt="2022-09-01T06:33:07.115" v="1207" actId="700"/>
          <ac:spMkLst>
            <pc:docMk/>
            <pc:sldMk cId="4007659455" sldId="263"/>
            <ac:spMk id="5" creationId="{3FDCC546-0A3B-43AB-AA8C-EAA3890A651B}"/>
          </ac:spMkLst>
        </pc:spChg>
        <pc:spChg chg="mod ord">
          <ac:chgData name="Uchiyama Yusuke" userId="145afaf969fa1ae9" providerId="LiveId" clId="{E43A5051-7089-40CF-B7C5-5E859187C28F}" dt="2022-09-01T06:33:07.115" v="1207" actId="700"/>
          <ac:spMkLst>
            <pc:docMk/>
            <pc:sldMk cId="4007659455" sldId="263"/>
            <ac:spMk id="6" creationId="{A1B48045-114B-4035-B255-5D35F2E0FE8C}"/>
          </ac:spMkLst>
        </pc:spChg>
        <pc:spChg chg="mod">
          <ac:chgData name="Uchiyama Yusuke" userId="145afaf969fa1ae9" providerId="LiveId" clId="{E43A5051-7089-40CF-B7C5-5E859187C28F}" dt="2022-09-01T06:33:48.976" v="1211" actId="1076"/>
          <ac:spMkLst>
            <pc:docMk/>
            <pc:sldMk cId="4007659455" sldId="263"/>
            <ac:spMk id="9" creationId="{E60F70FD-8CE9-4C97-AF9E-D56B0A1980EB}"/>
          </ac:spMkLst>
        </pc:spChg>
        <pc:spChg chg="mod ord">
          <ac:chgData name="Uchiyama Yusuke" userId="145afaf969fa1ae9" providerId="LiveId" clId="{E43A5051-7089-40CF-B7C5-5E859187C28F}" dt="2022-09-01T06:35:25.636" v="1224" actId="1076"/>
          <ac:spMkLst>
            <pc:docMk/>
            <pc:sldMk cId="4007659455" sldId="263"/>
            <ac:spMk id="10" creationId="{A5A41944-4C6A-453D-847A-16B80840A960}"/>
          </ac:spMkLst>
        </pc:spChg>
        <pc:spChg chg="mod">
          <ac:chgData name="Uchiyama Yusuke" userId="145afaf969fa1ae9" providerId="LiveId" clId="{E43A5051-7089-40CF-B7C5-5E859187C28F}" dt="2022-09-01T06:35:25.636" v="1224" actId="1076"/>
          <ac:spMkLst>
            <pc:docMk/>
            <pc:sldMk cId="4007659455" sldId="263"/>
            <ac:spMk id="11" creationId="{82843253-9E37-4754-AFB8-06FF23FF507F}"/>
          </ac:spMkLst>
        </pc:spChg>
        <pc:spChg chg="mod">
          <ac:chgData name="Uchiyama Yusuke" userId="145afaf969fa1ae9" providerId="LiveId" clId="{E43A5051-7089-40CF-B7C5-5E859187C28F}" dt="2022-09-01T06:33:48.976" v="1211" actId="1076"/>
          <ac:spMkLst>
            <pc:docMk/>
            <pc:sldMk cId="4007659455" sldId="263"/>
            <ac:spMk id="12" creationId="{EE6538D0-C90B-4184-8819-A3E1E77508BB}"/>
          </ac:spMkLst>
        </pc:spChg>
        <pc:spChg chg="mod">
          <ac:chgData name="Uchiyama Yusuke" userId="145afaf969fa1ae9" providerId="LiveId" clId="{E43A5051-7089-40CF-B7C5-5E859187C28F}" dt="2022-09-01T06:33:48.976" v="1211" actId="1076"/>
          <ac:spMkLst>
            <pc:docMk/>
            <pc:sldMk cId="4007659455" sldId="263"/>
            <ac:spMk id="20" creationId="{F2FEE987-9FA8-4EA3-B384-AE6F62399977}"/>
          </ac:spMkLst>
        </pc:spChg>
        <pc:spChg chg="mod">
          <ac:chgData name="Uchiyama Yusuke" userId="145afaf969fa1ae9" providerId="LiveId" clId="{E43A5051-7089-40CF-B7C5-5E859187C28F}" dt="2022-09-01T06:33:48.976" v="1211" actId="1076"/>
          <ac:spMkLst>
            <pc:docMk/>
            <pc:sldMk cId="4007659455" sldId="263"/>
            <ac:spMk id="21" creationId="{C8AE7789-EF67-40A5-A127-36AECCA18CDB}"/>
          </ac:spMkLst>
        </pc:spChg>
        <pc:grpChg chg="mod">
          <ac:chgData name="Uchiyama Yusuke" userId="145afaf969fa1ae9" providerId="LiveId" clId="{E43A5051-7089-40CF-B7C5-5E859187C28F}" dt="2022-09-01T06:33:41.519" v="1210" actId="1076"/>
          <ac:grpSpMkLst>
            <pc:docMk/>
            <pc:sldMk cId="4007659455" sldId="263"/>
            <ac:grpSpMk id="18" creationId="{F1E58585-70FB-46FA-AFF4-5EB57770B278}"/>
          </ac:grpSpMkLst>
        </pc:grpChg>
        <pc:picChg chg="mod">
          <ac:chgData name="Uchiyama Yusuke" userId="145afaf969fa1ae9" providerId="LiveId" clId="{E43A5051-7089-40CF-B7C5-5E859187C28F}" dt="2022-09-01T06:33:48.976" v="1211" actId="1076"/>
          <ac:picMkLst>
            <pc:docMk/>
            <pc:sldMk cId="4007659455" sldId="263"/>
            <ac:picMk id="8" creationId="{2A4EB599-1774-4C74-BB56-3ED1312AB5F7}"/>
          </ac:picMkLst>
        </pc:picChg>
      </pc:sldChg>
      <pc:sldChg chg="modSp add mod ord">
        <pc:chgData name="Uchiyama Yusuke" userId="145afaf969fa1ae9" providerId="LiveId" clId="{E43A5051-7089-40CF-B7C5-5E859187C28F}" dt="2022-09-03T09:03:28.361" v="5100"/>
        <pc:sldMkLst>
          <pc:docMk/>
          <pc:sldMk cId="2847803896" sldId="268"/>
        </pc:sldMkLst>
        <pc:spChg chg="mod">
          <ac:chgData name="Uchiyama Yusuke" userId="145afaf969fa1ae9" providerId="LiveId" clId="{E43A5051-7089-40CF-B7C5-5E859187C28F}" dt="2022-08-30T05:09:41.025" v="505" actId="20577"/>
          <ac:spMkLst>
            <pc:docMk/>
            <pc:sldMk cId="2847803896" sldId="268"/>
            <ac:spMk id="8" creationId="{A16A3507-AD71-4F94-B42D-7C8C46D90A3E}"/>
          </ac:spMkLst>
        </pc:spChg>
        <pc:spChg chg="mod">
          <ac:chgData name="Uchiyama Yusuke" userId="145afaf969fa1ae9" providerId="LiveId" clId="{E43A5051-7089-40CF-B7C5-5E859187C28F}" dt="2022-09-02T01:46:47.815" v="3145" actId="207"/>
          <ac:spMkLst>
            <pc:docMk/>
            <pc:sldMk cId="2847803896" sldId="268"/>
            <ac:spMk id="9" creationId="{798807EF-ACD3-479F-B7D7-101BC4B48D9B}"/>
          </ac:spMkLst>
        </pc:spChg>
        <pc:spChg chg="mod">
          <ac:chgData name="Uchiyama Yusuke" userId="145afaf969fa1ae9" providerId="LiveId" clId="{E43A5051-7089-40CF-B7C5-5E859187C28F}" dt="2022-09-02T01:46:42.886" v="3144" actId="207"/>
          <ac:spMkLst>
            <pc:docMk/>
            <pc:sldMk cId="2847803896" sldId="268"/>
            <ac:spMk id="10" creationId="{C06FFDD7-D6E1-48F2-8E80-6345D10F8527}"/>
          </ac:spMkLst>
        </pc:spChg>
        <pc:spChg chg="mod">
          <ac:chgData name="Uchiyama Yusuke" userId="145afaf969fa1ae9" providerId="LiveId" clId="{E43A5051-7089-40CF-B7C5-5E859187C28F}" dt="2022-09-02T01:47:46.117" v="3148" actId="207"/>
          <ac:spMkLst>
            <pc:docMk/>
            <pc:sldMk cId="2847803896" sldId="268"/>
            <ac:spMk id="15" creationId="{4C6245B7-005A-47F1-9487-06E972F32885}"/>
          </ac:spMkLst>
        </pc:spChg>
        <pc:spChg chg="mod">
          <ac:chgData name="Uchiyama Yusuke" userId="145afaf969fa1ae9" providerId="LiveId" clId="{E43A5051-7089-40CF-B7C5-5E859187C28F}" dt="2022-09-02T01:47:28.546" v="3146" actId="208"/>
          <ac:spMkLst>
            <pc:docMk/>
            <pc:sldMk cId="2847803896" sldId="268"/>
            <ac:spMk id="16" creationId="{ECF96C20-C11F-44A2-8321-E7861C5E2CBF}"/>
          </ac:spMkLst>
        </pc:spChg>
        <pc:spChg chg="mod">
          <ac:chgData name="Uchiyama Yusuke" userId="145afaf969fa1ae9" providerId="LiveId" clId="{E43A5051-7089-40CF-B7C5-5E859187C28F}" dt="2022-09-02T01:47:32.345" v="3147" actId="208"/>
          <ac:spMkLst>
            <pc:docMk/>
            <pc:sldMk cId="2847803896" sldId="268"/>
            <ac:spMk id="17" creationId="{F343F05E-7720-4FFB-B650-0A62DC5025A2}"/>
          </ac:spMkLst>
        </pc:spChg>
      </pc:sldChg>
      <pc:sldChg chg="delSp modSp mod">
        <pc:chgData name="Uchiyama Yusuke" userId="145afaf969fa1ae9" providerId="LiveId" clId="{E43A5051-7089-40CF-B7C5-5E859187C28F}" dt="2022-09-03T08:44:37.350" v="5098" actId="207"/>
        <pc:sldMkLst>
          <pc:docMk/>
          <pc:sldMk cId="2883003762" sldId="271"/>
        </pc:sldMkLst>
        <pc:spChg chg="mod">
          <ac:chgData name="Uchiyama Yusuke" userId="145afaf969fa1ae9" providerId="LiveId" clId="{E43A5051-7089-40CF-B7C5-5E859187C28F}" dt="2022-09-03T08:34:25.901" v="4362" actId="20577"/>
          <ac:spMkLst>
            <pc:docMk/>
            <pc:sldMk cId="2883003762" sldId="271"/>
            <ac:spMk id="2" creationId="{B37E23FD-F32A-41D8-A28C-77AC5AA2D2E9}"/>
          </ac:spMkLst>
        </pc:spChg>
        <pc:spChg chg="mod">
          <ac:chgData name="Uchiyama Yusuke" userId="145afaf969fa1ae9" providerId="LiveId" clId="{E43A5051-7089-40CF-B7C5-5E859187C28F}" dt="2022-09-03T08:44:37.350" v="5098" actId="207"/>
          <ac:spMkLst>
            <pc:docMk/>
            <pc:sldMk cId="2883003762" sldId="271"/>
            <ac:spMk id="3" creationId="{F571AD72-C71A-4CC7-8C9E-893C25C5F5CD}"/>
          </ac:spMkLst>
        </pc:spChg>
        <pc:spChg chg="del">
          <ac:chgData name="Uchiyama Yusuke" userId="145afaf969fa1ae9" providerId="LiveId" clId="{E43A5051-7089-40CF-B7C5-5E859187C28F}" dt="2022-09-01T08:28:13.049" v="2636" actId="21"/>
          <ac:spMkLst>
            <pc:docMk/>
            <pc:sldMk cId="2883003762" sldId="271"/>
            <ac:spMk id="8" creationId="{732ACC36-9FFE-4B47-9D58-325F3A9BEDB8}"/>
          </ac:spMkLst>
        </pc:spChg>
        <pc:picChg chg="del">
          <ac:chgData name="Uchiyama Yusuke" userId="145afaf969fa1ae9" providerId="LiveId" clId="{E43A5051-7089-40CF-B7C5-5E859187C28F}" dt="2022-09-01T08:28:04.880" v="2635" actId="21"/>
          <ac:picMkLst>
            <pc:docMk/>
            <pc:sldMk cId="2883003762" sldId="271"/>
            <ac:picMk id="7" creationId="{5DDD06E3-21E1-42CF-B93D-267299CB4D35}"/>
          </ac:picMkLst>
        </pc:picChg>
      </pc:sldChg>
      <pc:sldChg chg="del">
        <pc:chgData name="Uchiyama Yusuke" userId="145afaf969fa1ae9" providerId="LiveId" clId="{E43A5051-7089-40CF-B7C5-5E859187C28F}" dt="2022-08-30T02:17:02.701" v="139" actId="2696"/>
        <pc:sldMkLst>
          <pc:docMk/>
          <pc:sldMk cId="3624894181" sldId="274"/>
        </pc:sldMkLst>
      </pc:sldChg>
      <pc:sldChg chg="del">
        <pc:chgData name="Uchiyama Yusuke" userId="145afaf969fa1ae9" providerId="LiveId" clId="{E43A5051-7089-40CF-B7C5-5E859187C28F}" dt="2022-08-30T02:16:51.780" v="135" actId="2696"/>
        <pc:sldMkLst>
          <pc:docMk/>
          <pc:sldMk cId="4008422952" sldId="276"/>
        </pc:sldMkLst>
      </pc:sldChg>
      <pc:sldChg chg="del">
        <pc:chgData name="Uchiyama Yusuke" userId="145afaf969fa1ae9" providerId="LiveId" clId="{E43A5051-7089-40CF-B7C5-5E859187C28F}" dt="2022-08-30T02:16:53.798" v="136" actId="2696"/>
        <pc:sldMkLst>
          <pc:docMk/>
          <pc:sldMk cId="894803472" sldId="277"/>
        </pc:sldMkLst>
      </pc:sldChg>
      <pc:sldChg chg="del">
        <pc:chgData name="Uchiyama Yusuke" userId="145afaf969fa1ae9" providerId="LiveId" clId="{E43A5051-7089-40CF-B7C5-5E859187C28F}" dt="2022-08-30T05:10:32.390" v="510" actId="2696"/>
        <pc:sldMkLst>
          <pc:docMk/>
          <pc:sldMk cId="330438040" sldId="278"/>
        </pc:sldMkLst>
      </pc:sldChg>
      <pc:sldChg chg="del">
        <pc:chgData name="Uchiyama Yusuke" userId="145afaf969fa1ae9" providerId="LiveId" clId="{E43A5051-7089-40CF-B7C5-5E859187C28F}" dt="2022-08-30T05:10:25.349" v="508" actId="2696"/>
        <pc:sldMkLst>
          <pc:docMk/>
          <pc:sldMk cId="1443032373" sldId="279"/>
        </pc:sldMkLst>
      </pc:sldChg>
      <pc:sldChg chg="addSp delSp modSp add mod ord modClrScheme chgLayout">
        <pc:chgData name="Uchiyama Yusuke" userId="145afaf969fa1ae9" providerId="LiveId" clId="{E43A5051-7089-40CF-B7C5-5E859187C28F}" dt="2022-09-01T06:36:43.290" v="1232" actId="14100"/>
        <pc:sldMkLst>
          <pc:docMk/>
          <pc:sldMk cId="1438481953" sldId="337"/>
        </pc:sldMkLst>
        <pc:spChg chg="mod ord">
          <ac:chgData name="Uchiyama Yusuke" userId="145afaf969fa1ae9" providerId="LiveId" clId="{E43A5051-7089-40CF-B7C5-5E859187C28F}" dt="2022-09-01T06:36:43.290" v="1232" actId="14100"/>
          <ac:spMkLst>
            <pc:docMk/>
            <pc:sldMk cId="1438481953" sldId="337"/>
            <ac:spMk id="2" creationId="{3432A966-3BB7-4CDA-9A6F-3D638FA2EAD8}"/>
          </ac:spMkLst>
        </pc:spChg>
        <pc:spChg chg="add del mod ord">
          <ac:chgData name="Uchiyama Yusuke" userId="145afaf969fa1ae9" providerId="LiveId" clId="{E43A5051-7089-40CF-B7C5-5E859187C28F}" dt="2022-09-01T06:36:29.427" v="1231" actId="700"/>
          <ac:spMkLst>
            <pc:docMk/>
            <pc:sldMk cId="1438481953" sldId="337"/>
            <ac:spMk id="3" creationId="{3FFDC7BA-FB23-63BE-E3E8-3550124ECB11}"/>
          </ac:spMkLst>
        </pc:spChg>
        <pc:spChg chg="mod ord">
          <ac:chgData name="Uchiyama Yusuke" userId="145afaf969fa1ae9" providerId="LiveId" clId="{E43A5051-7089-40CF-B7C5-5E859187C28F}" dt="2022-09-01T06:36:29.427" v="1231" actId="700"/>
          <ac:spMkLst>
            <pc:docMk/>
            <pc:sldMk cId="1438481953" sldId="337"/>
            <ac:spMk id="4" creationId="{3FBA5C81-6E99-4FBE-AB38-684B5EE519E0}"/>
          </ac:spMkLst>
        </pc:spChg>
        <pc:spChg chg="mod ord">
          <ac:chgData name="Uchiyama Yusuke" userId="145afaf969fa1ae9" providerId="LiveId" clId="{E43A5051-7089-40CF-B7C5-5E859187C28F}" dt="2022-09-01T06:36:29.427" v="1231" actId="700"/>
          <ac:spMkLst>
            <pc:docMk/>
            <pc:sldMk cId="1438481953" sldId="337"/>
            <ac:spMk id="5" creationId="{969CC4D5-BE6B-43E6-BF74-CD7F1AF17D24}"/>
          </ac:spMkLst>
        </pc:spChg>
        <pc:spChg chg="mod ord">
          <ac:chgData name="Uchiyama Yusuke" userId="145afaf969fa1ae9" providerId="LiveId" clId="{E43A5051-7089-40CF-B7C5-5E859187C28F}" dt="2022-09-01T06:36:29.427" v="1231" actId="700"/>
          <ac:spMkLst>
            <pc:docMk/>
            <pc:sldMk cId="1438481953" sldId="337"/>
            <ac:spMk id="6" creationId="{2150B3A2-7E35-4624-83C2-B9AE14582DA6}"/>
          </ac:spMkLst>
        </pc:spChg>
      </pc:sldChg>
      <pc:sldChg chg="addSp delSp modSp add mod ord modClrScheme chgLayout">
        <pc:chgData name="Uchiyama Yusuke" userId="145afaf969fa1ae9" providerId="LiveId" clId="{E43A5051-7089-40CF-B7C5-5E859187C28F}" dt="2022-09-02T02:19:14.829" v="3262" actId="13926"/>
        <pc:sldMkLst>
          <pc:docMk/>
          <pc:sldMk cId="2353393154" sldId="339"/>
        </pc:sldMkLst>
        <pc:spChg chg="del">
          <ac:chgData name="Uchiyama Yusuke" userId="145afaf969fa1ae9" providerId="LiveId" clId="{E43A5051-7089-40CF-B7C5-5E859187C28F}" dt="2022-08-31T02:41:18.829" v="904" actId="21"/>
          <ac:spMkLst>
            <pc:docMk/>
            <pc:sldMk cId="2353393154" sldId="339"/>
            <ac:spMk id="2" creationId="{EBE9BC75-C17A-4CD1-A145-98180425B475}"/>
          </ac:spMkLst>
        </pc:spChg>
        <pc:spChg chg="del">
          <ac:chgData name="Uchiyama Yusuke" userId="145afaf969fa1ae9" providerId="LiveId" clId="{E43A5051-7089-40CF-B7C5-5E859187C28F}" dt="2022-08-31T02:41:28.209" v="907" actId="21"/>
          <ac:spMkLst>
            <pc:docMk/>
            <pc:sldMk cId="2353393154" sldId="339"/>
            <ac:spMk id="3" creationId="{D9DAB201-B7E4-4B7E-899E-C32048C86F6D}"/>
          </ac:spMkLst>
        </pc:spChg>
        <pc:spChg chg="mod ord">
          <ac:chgData name="Uchiyama Yusuke" userId="145afaf969fa1ae9" providerId="LiveId" clId="{E43A5051-7089-40CF-B7C5-5E859187C28F}" dt="2022-09-01T06:36:02.868" v="1226" actId="700"/>
          <ac:spMkLst>
            <pc:docMk/>
            <pc:sldMk cId="2353393154" sldId="339"/>
            <ac:spMk id="4" creationId="{94B55ECD-A4A3-4094-A739-2C96712E19A6}"/>
          </ac:spMkLst>
        </pc:spChg>
        <pc:spChg chg="mod ord">
          <ac:chgData name="Uchiyama Yusuke" userId="145afaf969fa1ae9" providerId="LiveId" clId="{E43A5051-7089-40CF-B7C5-5E859187C28F}" dt="2022-09-01T06:36:02.868" v="1226" actId="700"/>
          <ac:spMkLst>
            <pc:docMk/>
            <pc:sldMk cId="2353393154" sldId="339"/>
            <ac:spMk id="5" creationId="{36583B8A-13DF-4DFF-BAD1-5FEA9CE05884}"/>
          </ac:spMkLst>
        </pc:spChg>
        <pc:spChg chg="mod ord">
          <ac:chgData name="Uchiyama Yusuke" userId="145afaf969fa1ae9" providerId="LiveId" clId="{E43A5051-7089-40CF-B7C5-5E859187C28F}" dt="2022-09-01T06:36:02.868" v="1226" actId="700"/>
          <ac:spMkLst>
            <pc:docMk/>
            <pc:sldMk cId="2353393154" sldId="339"/>
            <ac:spMk id="6" creationId="{1719AAC4-D768-42AC-9B52-C0746B876CCA}"/>
          </ac:spMkLst>
        </pc:spChg>
        <pc:spChg chg="del">
          <ac:chgData name="Uchiyama Yusuke" userId="145afaf969fa1ae9" providerId="LiveId" clId="{E43A5051-7089-40CF-B7C5-5E859187C28F}" dt="2022-08-30T08:30:41.587" v="819" actId="21"/>
          <ac:spMkLst>
            <pc:docMk/>
            <pc:sldMk cId="2353393154" sldId="339"/>
            <ac:spMk id="7" creationId="{552AF3D8-FF2F-4D81-BB7D-897FDAB8D236}"/>
          </ac:spMkLst>
        </pc:spChg>
        <pc:spChg chg="del">
          <ac:chgData name="Uchiyama Yusuke" userId="145afaf969fa1ae9" providerId="LiveId" clId="{E43A5051-7089-40CF-B7C5-5E859187C28F}" dt="2022-08-31T02:41:18.829" v="904" actId="21"/>
          <ac:spMkLst>
            <pc:docMk/>
            <pc:sldMk cId="2353393154" sldId="339"/>
            <ac:spMk id="9" creationId="{16DD5ECD-412A-495F-AE71-3567BF523873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10" creationId="{5F0BEB7B-1496-48D1-9C9C-4F69152FF27F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11" creationId="{36089991-4AE5-4A24-A993-A7CE6310FD58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12" creationId="{B165DB67-1D45-4BBA-93A5-6CAB0A6EF1C2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13" creationId="{CD1035CB-7DF1-464B-AACC-DA3182D9AFE5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14" creationId="{24173F78-E793-49D1-A0CE-A484FC1FDFBB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15" creationId="{5B2F8F98-AFDC-4259-BD90-8D03275533D6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16" creationId="{4ED4BFB9-2557-4871-9AEB-7DBFB9A675FD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17" creationId="{A7A9EB07-F9E1-407A-9CF3-F845DDB15E1F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18" creationId="{D7649554-E817-4C19-91F8-5F7E011E45DA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24" creationId="{DB0590EF-C158-4E7E-AD10-501E75200836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28" creationId="{97ABC352-1D60-47DC-81BA-8657D67A0630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31" creationId="{0AC0F8A4-C9B6-47B9-8E0D-55652367DDCE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32" creationId="{87D8B34B-BCD3-4985-91D3-A8CE147A41C1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33" creationId="{9AE5F236-A18E-403A-8F67-86DF356FAF99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35" creationId="{2C598C03-05B3-4960-AA2B-0F4DFDEDC5A0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36" creationId="{A912F1DF-6045-4481-8F63-DB457E149A7A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38" creationId="{2CED7502-8859-4F60-BABB-0C5A73C26C4A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39" creationId="{F6C465B2-9941-4829-9A22-114C93F03494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41" creationId="{E7715BE5-CD4B-4ED9-A7E9-6491DD7C5816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42" creationId="{D3032AEE-2185-48F5-A55A-BEE107EBAC19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43" creationId="{342B482A-55BA-4D97-ABA5-097F3B44EA43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44" creationId="{DA5A922B-4F55-4BAE-AAB3-040490CD7FBB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45" creationId="{31DEE9DB-C54D-4975-BD93-221CB78E550D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47" creationId="{148C43AA-DAF7-4126-AFD7-FA58E9F5282F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48" creationId="{766A09EC-6C7B-4943-923A-5872EC3953BC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49" creationId="{D018D206-B21B-4DD7-ACA2-51A3881C05A2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51" creationId="{6051DB1E-121F-4CF6-BF7A-EBA7E83545DC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52" creationId="{482B9B1B-6B48-4438-AB66-95889C68F6A4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53" creationId="{DDE4147D-F134-473A-8EC7-0D430B7EAB60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54" creationId="{4A5BF699-FA51-4C8B-B963-499B098711C8}"/>
          </ac:spMkLst>
        </pc:spChg>
        <pc:spChg chg="del">
          <ac:chgData name="Uchiyama Yusuke" userId="145afaf969fa1ae9" providerId="LiveId" clId="{E43A5051-7089-40CF-B7C5-5E859187C28F}" dt="2022-08-31T02:41:24.673" v="906" actId="21"/>
          <ac:spMkLst>
            <pc:docMk/>
            <pc:sldMk cId="2353393154" sldId="339"/>
            <ac:spMk id="56" creationId="{4E3EABAC-E272-4B52-A20B-2122F3C8132E}"/>
          </ac:spMkLst>
        </pc:spChg>
        <pc:spChg chg="add mod">
          <ac:chgData name="Uchiyama Yusuke" userId="145afaf969fa1ae9" providerId="LiveId" clId="{E43A5051-7089-40CF-B7C5-5E859187C28F}" dt="2022-08-31T02:43:19.282" v="915" actId="1076"/>
          <ac:spMkLst>
            <pc:docMk/>
            <pc:sldMk cId="2353393154" sldId="339"/>
            <ac:spMk id="57" creationId="{EB385001-A084-98D9-3866-014D609289F1}"/>
          </ac:spMkLst>
        </pc:spChg>
        <pc:spChg chg="del">
          <ac:chgData name="Uchiyama Yusuke" userId="145afaf969fa1ae9" providerId="LiveId" clId="{E43A5051-7089-40CF-B7C5-5E859187C28F}" dt="2022-08-31T02:41:18.829" v="904" actId="21"/>
          <ac:spMkLst>
            <pc:docMk/>
            <pc:sldMk cId="2353393154" sldId="339"/>
            <ac:spMk id="59" creationId="{0D2157A7-ED81-4E94-A312-CEACB1FB77BA}"/>
          </ac:spMkLst>
        </pc:spChg>
        <pc:spChg chg="del">
          <ac:chgData name="Uchiyama Yusuke" userId="145afaf969fa1ae9" providerId="LiveId" clId="{E43A5051-7089-40CF-B7C5-5E859187C28F}" dt="2022-08-31T02:41:39.481" v="910" actId="21"/>
          <ac:spMkLst>
            <pc:docMk/>
            <pc:sldMk cId="2353393154" sldId="339"/>
            <ac:spMk id="60" creationId="{BD309206-F4DA-43D6-AC9A-DCA1B0FE6FE7}"/>
          </ac:spMkLst>
        </pc:spChg>
        <pc:spChg chg="add del mod">
          <ac:chgData name="Uchiyama Yusuke" userId="145afaf969fa1ae9" providerId="LiveId" clId="{E43A5051-7089-40CF-B7C5-5E859187C28F}" dt="2022-08-31T02:41:07.282" v="899" actId="21"/>
          <ac:spMkLst>
            <pc:docMk/>
            <pc:sldMk cId="2353393154" sldId="339"/>
            <ac:spMk id="62" creationId="{EC2AE321-6EEA-CDB1-3BD7-EA0F5929DFCF}"/>
          </ac:spMkLst>
        </pc:spChg>
        <pc:spChg chg="add del mod">
          <ac:chgData name="Uchiyama Yusuke" userId="145afaf969fa1ae9" providerId="LiveId" clId="{E43A5051-7089-40CF-B7C5-5E859187C28F}" dt="2022-08-31T02:41:10.982" v="901" actId="21"/>
          <ac:spMkLst>
            <pc:docMk/>
            <pc:sldMk cId="2353393154" sldId="339"/>
            <ac:spMk id="64" creationId="{92D69AB1-12C5-5A31-3B0A-EAC389A00BE3}"/>
          </ac:spMkLst>
        </pc:spChg>
        <pc:spChg chg="add del mod">
          <ac:chgData name="Uchiyama Yusuke" userId="145afaf969fa1ae9" providerId="LiveId" clId="{E43A5051-7089-40CF-B7C5-5E859187C28F}" dt="2022-08-31T02:41:14.322" v="903" actId="21"/>
          <ac:spMkLst>
            <pc:docMk/>
            <pc:sldMk cId="2353393154" sldId="339"/>
            <ac:spMk id="65" creationId="{3A8EC1FF-ABD7-6F6C-EA55-BDEDA61BA827}"/>
          </ac:spMkLst>
        </pc:spChg>
        <pc:spChg chg="del">
          <ac:chgData name="Uchiyama Yusuke" userId="145afaf969fa1ae9" providerId="LiveId" clId="{E43A5051-7089-40CF-B7C5-5E859187C28F}" dt="2022-08-31T02:41:41.280" v="911" actId="21"/>
          <ac:spMkLst>
            <pc:docMk/>
            <pc:sldMk cId="2353393154" sldId="339"/>
            <ac:spMk id="69" creationId="{7E6E4387-0DFA-4435-A543-4DBC9AF839A1}"/>
          </ac:spMkLst>
        </pc:spChg>
        <pc:spChg chg="add del mod">
          <ac:chgData name="Uchiyama Yusuke" userId="145afaf969fa1ae9" providerId="LiveId" clId="{E43A5051-7089-40CF-B7C5-5E859187C28F}" dt="2022-08-31T02:41:21.309" v="905" actId="21"/>
          <ac:spMkLst>
            <pc:docMk/>
            <pc:sldMk cId="2353393154" sldId="339"/>
            <ac:spMk id="71" creationId="{B2F02283-B3D2-586E-6F56-83F16C0B5A8A}"/>
          </ac:spMkLst>
        </pc:spChg>
        <pc:spChg chg="add del mod">
          <ac:chgData name="Uchiyama Yusuke" userId="145afaf969fa1ae9" providerId="LiveId" clId="{E43A5051-7089-40CF-B7C5-5E859187C28F}" dt="2022-08-31T02:41:31.401" v="908" actId="21"/>
          <ac:spMkLst>
            <pc:docMk/>
            <pc:sldMk cId="2353393154" sldId="339"/>
            <ac:spMk id="73" creationId="{2DD779B1-AF97-F2E8-6184-8C8A21C2A038}"/>
          </ac:spMkLst>
        </pc:spChg>
        <pc:spChg chg="add del mod ord">
          <ac:chgData name="Uchiyama Yusuke" userId="145afaf969fa1ae9" providerId="LiveId" clId="{E43A5051-7089-40CF-B7C5-5E859187C28F}" dt="2022-09-01T06:36:09.601" v="1227" actId="21"/>
          <ac:spMkLst>
            <pc:docMk/>
            <pc:sldMk cId="2353393154" sldId="339"/>
            <ac:spMk id="74" creationId="{5D313390-D141-FAB8-393B-0EF8FC3D28F5}"/>
          </ac:spMkLst>
        </pc:spChg>
        <pc:spChg chg="add del mod ord">
          <ac:chgData name="Uchiyama Yusuke" userId="145afaf969fa1ae9" providerId="LiveId" clId="{E43A5051-7089-40CF-B7C5-5E859187C28F}" dt="2022-09-01T06:36:12.420" v="1228" actId="21"/>
          <ac:spMkLst>
            <pc:docMk/>
            <pc:sldMk cId="2353393154" sldId="339"/>
            <ac:spMk id="75" creationId="{D3CF0C2A-549D-1C2F-88D8-DC5D8B4B5B6F}"/>
          </ac:spMkLst>
        </pc:spChg>
        <pc:spChg chg="add mod">
          <ac:chgData name="Uchiyama Yusuke" userId="145afaf969fa1ae9" providerId="LiveId" clId="{E43A5051-7089-40CF-B7C5-5E859187C28F}" dt="2022-09-02T02:19:14.829" v="3262" actId="13926"/>
          <ac:spMkLst>
            <pc:docMk/>
            <pc:sldMk cId="2353393154" sldId="339"/>
            <ac:spMk id="76" creationId="{AC04E3E0-CEF0-DC7B-EB26-00DC705B27CF}"/>
          </ac:spMkLst>
        </pc:spChg>
        <pc:spChg chg="add mod">
          <ac:chgData name="Uchiyama Yusuke" userId="145afaf969fa1ae9" providerId="LiveId" clId="{E43A5051-7089-40CF-B7C5-5E859187C28F}" dt="2022-09-01T06:39:01.323" v="1286" actId="1076"/>
          <ac:spMkLst>
            <pc:docMk/>
            <pc:sldMk cId="2353393154" sldId="339"/>
            <ac:spMk id="77" creationId="{07364313-0807-0485-97DB-E1EAEA12E59C}"/>
          </ac:spMkLst>
        </pc:spChg>
        <pc:graphicFrameChg chg="del">
          <ac:chgData name="Uchiyama Yusuke" userId="145afaf969fa1ae9" providerId="LiveId" clId="{E43A5051-7089-40CF-B7C5-5E859187C28F}" dt="2022-08-31T02:41:24.673" v="906" actId="21"/>
          <ac:graphicFrameMkLst>
            <pc:docMk/>
            <pc:sldMk cId="2353393154" sldId="339"/>
            <ac:graphicFrameMk id="63" creationId="{1C47B1CC-A257-4C26-8F40-F8A421679B57}"/>
          </ac:graphicFrameMkLst>
        </pc:graphicFrameChg>
        <pc:graphicFrameChg chg="del">
          <ac:chgData name="Uchiyama Yusuke" userId="145afaf969fa1ae9" providerId="LiveId" clId="{E43A5051-7089-40CF-B7C5-5E859187C28F}" dt="2022-08-31T02:41:24.673" v="906" actId="21"/>
          <ac:graphicFrameMkLst>
            <pc:docMk/>
            <pc:sldMk cId="2353393154" sldId="339"/>
            <ac:graphicFrameMk id="66" creationId="{4EEBEAF1-516A-403C-8B06-D311C2FDD6C5}"/>
          </ac:graphicFrameMkLst>
        </pc:graphicFrameChg>
        <pc:graphicFrameChg chg="del">
          <ac:chgData name="Uchiyama Yusuke" userId="145afaf969fa1ae9" providerId="LiveId" clId="{E43A5051-7089-40CF-B7C5-5E859187C28F}" dt="2022-08-31T02:41:24.673" v="906" actId="21"/>
          <ac:graphicFrameMkLst>
            <pc:docMk/>
            <pc:sldMk cId="2353393154" sldId="339"/>
            <ac:graphicFrameMk id="67" creationId="{6DE10D73-4562-4FA3-8085-8E447F0A8F16}"/>
          </ac:graphicFrameMkLst>
        </pc:graphicFrameChg>
        <pc:graphicFrameChg chg="del">
          <ac:chgData name="Uchiyama Yusuke" userId="145afaf969fa1ae9" providerId="LiveId" clId="{E43A5051-7089-40CF-B7C5-5E859187C28F}" dt="2022-08-31T02:41:24.673" v="906" actId="21"/>
          <ac:graphicFrameMkLst>
            <pc:docMk/>
            <pc:sldMk cId="2353393154" sldId="339"/>
            <ac:graphicFrameMk id="68" creationId="{21907643-0BA1-4C00-8ABB-79325A7C4FCE}"/>
          </ac:graphicFrameMkLst>
        </pc:graphicFrameChg>
        <pc:picChg chg="add mod">
          <ac:chgData name="Uchiyama Yusuke" userId="145afaf969fa1ae9" providerId="LiveId" clId="{E43A5051-7089-40CF-B7C5-5E859187C28F}" dt="2022-08-31T02:43:14.242" v="914" actId="1076"/>
          <ac:picMkLst>
            <pc:docMk/>
            <pc:sldMk cId="2353393154" sldId="339"/>
            <ac:picMk id="61" creationId="{07CC180E-94D5-E04E-9FAE-B221CE162385}"/>
          </ac:picMkLst>
        </pc:picChg>
        <pc:cxnChg chg="del mod">
          <ac:chgData name="Uchiyama Yusuke" userId="145afaf969fa1ae9" providerId="LiveId" clId="{E43A5051-7089-40CF-B7C5-5E859187C28F}" dt="2022-08-31T02:41:24.673" v="906" actId="21"/>
          <ac:cxnSpMkLst>
            <pc:docMk/>
            <pc:sldMk cId="2353393154" sldId="339"/>
            <ac:cxnSpMk id="19" creationId="{DAC02625-FCD4-4C86-9DAD-03B16AB51309}"/>
          </ac:cxnSpMkLst>
        </pc:cxnChg>
        <pc:cxnChg chg="del mod">
          <ac:chgData name="Uchiyama Yusuke" userId="145afaf969fa1ae9" providerId="LiveId" clId="{E43A5051-7089-40CF-B7C5-5E859187C28F}" dt="2022-08-31T02:41:24.673" v="906" actId="21"/>
          <ac:cxnSpMkLst>
            <pc:docMk/>
            <pc:sldMk cId="2353393154" sldId="339"/>
            <ac:cxnSpMk id="20" creationId="{026939C7-733C-4395-BC34-D8E134AB7200}"/>
          </ac:cxnSpMkLst>
        </pc:cxnChg>
        <pc:cxnChg chg="del mod">
          <ac:chgData name="Uchiyama Yusuke" userId="145afaf969fa1ae9" providerId="LiveId" clId="{E43A5051-7089-40CF-B7C5-5E859187C28F}" dt="2022-08-31T02:41:24.673" v="906" actId="21"/>
          <ac:cxnSpMkLst>
            <pc:docMk/>
            <pc:sldMk cId="2353393154" sldId="339"/>
            <ac:cxnSpMk id="21" creationId="{12108CCA-B12F-4CC0-BD31-A717B8460F28}"/>
          </ac:cxnSpMkLst>
        </pc:cxnChg>
        <pc:cxnChg chg="del mod">
          <ac:chgData name="Uchiyama Yusuke" userId="145afaf969fa1ae9" providerId="LiveId" clId="{E43A5051-7089-40CF-B7C5-5E859187C28F}" dt="2022-08-31T02:41:24.673" v="906" actId="21"/>
          <ac:cxnSpMkLst>
            <pc:docMk/>
            <pc:sldMk cId="2353393154" sldId="339"/>
            <ac:cxnSpMk id="22" creationId="{F96C27F9-98F0-4B43-8F76-6D63A46A2C0E}"/>
          </ac:cxnSpMkLst>
        </pc:cxnChg>
        <pc:cxnChg chg="del mod">
          <ac:chgData name="Uchiyama Yusuke" userId="145afaf969fa1ae9" providerId="LiveId" clId="{E43A5051-7089-40CF-B7C5-5E859187C28F}" dt="2022-08-31T02:41:24.673" v="906" actId="21"/>
          <ac:cxnSpMkLst>
            <pc:docMk/>
            <pc:sldMk cId="2353393154" sldId="339"/>
            <ac:cxnSpMk id="23" creationId="{42C7B92E-4901-4A8D-B9C1-96BF428349CE}"/>
          </ac:cxnSpMkLst>
        </pc:cxnChg>
        <pc:cxnChg chg="del mod">
          <ac:chgData name="Uchiyama Yusuke" userId="145afaf969fa1ae9" providerId="LiveId" clId="{E43A5051-7089-40CF-B7C5-5E859187C28F}" dt="2022-08-31T02:41:24.673" v="906" actId="21"/>
          <ac:cxnSpMkLst>
            <pc:docMk/>
            <pc:sldMk cId="2353393154" sldId="339"/>
            <ac:cxnSpMk id="25" creationId="{52FBEC16-D436-4B39-8FF8-CFF62C605BD0}"/>
          </ac:cxnSpMkLst>
        </pc:cxnChg>
        <pc:cxnChg chg="del mod">
          <ac:chgData name="Uchiyama Yusuke" userId="145afaf969fa1ae9" providerId="LiveId" clId="{E43A5051-7089-40CF-B7C5-5E859187C28F}" dt="2022-08-31T02:41:24.673" v="906" actId="21"/>
          <ac:cxnSpMkLst>
            <pc:docMk/>
            <pc:sldMk cId="2353393154" sldId="339"/>
            <ac:cxnSpMk id="26" creationId="{7575552A-E9E0-489A-8844-72691D5364A5}"/>
          </ac:cxnSpMkLst>
        </pc:cxnChg>
        <pc:cxnChg chg="del mod">
          <ac:chgData name="Uchiyama Yusuke" userId="145afaf969fa1ae9" providerId="LiveId" clId="{E43A5051-7089-40CF-B7C5-5E859187C28F}" dt="2022-08-31T02:41:24.673" v="906" actId="21"/>
          <ac:cxnSpMkLst>
            <pc:docMk/>
            <pc:sldMk cId="2353393154" sldId="339"/>
            <ac:cxnSpMk id="27" creationId="{CF642106-E7B8-41B7-B900-32768DC3F85A}"/>
          </ac:cxnSpMkLst>
        </pc:cxnChg>
        <pc:cxnChg chg="del mod">
          <ac:chgData name="Uchiyama Yusuke" userId="145afaf969fa1ae9" providerId="LiveId" clId="{E43A5051-7089-40CF-B7C5-5E859187C28F}" dt="2022-08-31T02:41:24.673" v="906" actId="21"/>
          <ac:cxnSpMkLst>
            <pc:docMk/>
            <pc:sldMk cId="2353393154" sldId="339"/>
            <ac:cxnSpMk id="29" creationId="{EAD50BEA-C75D-420B-B406-D7B15130C545}"/>
          </ac:cxnSpMkLst>
        </pc:cxnChg>
        <pc:cxnChg chg="del mod">
          <ac:chgData name="Uchiyama Yusuke" userId="145afaf969fa1ae9" providerId="LiveId" clId="{E43A5051-7089-40CF-B7C5-5E859187C28F}" dt="2022-08-31T02:41:24.673" v="906" actId="21"/>
          <ac:cxnSpMkLst>
            <pc:docMk/>
            <pc:sldMk cId="2353393154" sldId="339"/>
            <ac:cxnSpMk id="30" creationId="{3993D458-C693-417D-A3B6-AFCE7D13E331}"/>
          </ac:cxnSpMkLst>
        </pc:cxnChg>
        <pc:cxnChg chg="del mod">
          <ac:chgData name="Uchiyama Yusuke" userId="145afaf969fa1ae9" providerId="LiveId" clId="{E43A5051-7089-40CF-B7C5-5E859187C28F}" dt="2022-08-31T02:41:24.673" v="906" actId="21"/>
          <ac:cxnSpMkLst>
            <pc:docMk/>
            <pc:sldMk cId="2353393154" sldId="339"/>
            <ac:cxnSpMk id="34" creationId="{9A2F6B4B-E8FC-46E3-9B05-F728397C70A7}"/>
          </ac:cxnSpMkLst>
        </pc:cxnChg>
        <pc:cxnChg chg="del mod">
          <ac:chgData name="Uchiyama Yusuke" userId="145afaf969fa1ae9" providerId="LiveId" clId="{E43A5051-7089-40CF-B7C5-5E859187C28F}" dt="2022-08-31T02:41:24.673" v="906" actId="21"/>
          <ac:cxnSpMkLst>
            <pc:docMk/>
            <pc:sldMk cId="2353393154" sldId="339"/>
            <ac:cxnSpMk id="37" creationId="{0E120521-6CAB-4CA8-93DE-E32E7C97AE4A}"/>
          </ac:cxnSpMkLst>
        </pc:cxnChg>
        <pc:cxnChg chg="del mod">
          <ac:chgData name="Uchiyama Yusuke" userId="145afaf969fa1ae9" providerId="LiveId" clId="{E43A5051-7089-40CF-B7C5-5E859187C28F}" dt="2022-08-31T02:41:24.673" v="906" actId="21"/>
          <ac:cxnSpMkLst>
            <pc:docMk/>
            <pc:sldMk cId="2353393154" sldId="339"/>
            <ac:cxnSpMk id="40" creationId="{C6730370-62C4-48B5-BFF4-CC476988370A}"/>
          </ac:cxnSpMkLst>
        </pc:cxnChg>
        <pc:cxnChg chg="del mod">
          <ac:chgData name="Uchiyama Yusuke" userId="145afaf969fa1ae9" providerId="LiveId" clId="{E43A5051-7089-40CF-B7C5-5E859187C28F}" dt="2022-08-31T02:41:24.673" v="906" actId="21"/>
          <ac:cxnSpMkLst>
            <pc:docMk/>
            <pc:sldMk cId="2353393154" sldId="339"/>
            <ac:cxnSpMk id="46" creationId="{47CA1EDF-5E34-4C5F-82B8-E9EA88C64292}"/>
          </ac:cxnSpMkLst>
        </pc:cxnChg>
        <pc:cxnChg chg="del mod">
          <ac:chgData name="Uchiyama Yusuke" userId="145afaf969fa1ae9" providerId="LiveId" clId="{E43A5051-7089-40CF-B7C5-5E859187C28F}" dt="2022-08-31T02:41:24.673" v="906" actId="21"/>
          <ac:cxnSpMkLst>
            <pc:docMk/>
            <pc:sldMk cId="2353393154" sldId="339"/>
            <ac:cxnSpMk id="50" creationId="{9FDE5877-54C0-4450-BB84-72DD4578A045}"/>
          </ac:cxnSpMkLst>
        </pc:cxnChg>
        <pc:cxnChg chg="del mod">
          <ac:chgData name="Uchiyama Yusuke" userId="145afaf969fa1ae9" providerId="LiveId" clId="{E43A5051-7089-40CF-B7C5-5E859187C28F}" dt="2022-08-31T02:41:24.673" v="906" actId="21"/>
          <ac:cxnSpMkLst>
            <pc:docMk/>
            <pc:sldMk cId="2353393154" sldId="339"/>
            <ac:cxnSpMk id="55" creationId="{864E5A98-704A-40A3-A21B-30F4209B8D3F}"/>
          </ac:cxnSpMkLst>
        </pc:cxnChg>
      </pc:sldChg>
      <pc:sldChg chg="add">
        <pc:chgData name="Uchiyama Yusuke" userId="145afaf969fa1ae9" providerId="LiveId" clId="{E43A5051-7089-40CF-B7C5-5E859187C28F}" dt="2022-08-30T05:09:27.228" v="503"/>
        <pc:sldMkLst>
          <pc:docMk/>
          <pc:sldMk cId="1760873516" sldId="343"/>
        </pc:sldMkLst>
      </pc:sldChg>
      <pc:sldChg chg="add">
        <pc:chgData name="Uchiyama Yusuke" userId="145afaf969fa1ae9" providerId="LiveId" clId="{E43A5051-7089-40CF-B7C5-5E859187C28F}" dt="2022-08-30T05:09:27.228" v="503"/>
        <pc:sldMkLst>
          <pc:docMk/>
          <pc:sldMk cId="3762349942" sldId="344"/>
        </pc:sldMkLst>
      </pc:sldChg>
      <pc:sldChg chg="del">
        <pc:chgData name="Uchiyama Yusuke" userId="145afaf969fa1ae9" providerId="LiveId" clId="{E43A5051-7089-40CF-B7C5-5E859187C28F}" dt="2022-08-30T02:15:39.128" v="108" actId="2696"/>
        <pc:sldMkLst>
          <pc:docMk/>
          <pc:sldMk cId="696820200" sldId="359"/>
        </pc:sldMkLst>
      </pc:sldChg>
      <pc:sldChg chg="modSp mod">
        <pc:chgData name="Uchiyama Yusuke" userId="145afaf969fa1ae9" providerId="LiveId" clId="{E43A5051-7089-40CF-B7C5-5E859187C28F}" dt="2022-09-02T01:57:57.793" v="3188" actId="2711"/>
        <pc:sldMkLst>
          <pc:docMk/>
          <pc:sldMk cId="3347012171" sldId="362"/>
        </pc:sldMkLst>
        <pc:spChg chg="mod">
          <ac:chgData name="Uchiyama Yusuke" userId="145afaf969fa1ae9" providerId="LiveId" clId="{E43A5051-7089-40CF-B7C5-5E859187C28F}" dt="2022-09-02T01:38:21.806" v="3094" actId="207"/>
          <ac:spMkLst>
            <pc:docMk/>
            <pc:sldMk cId="3347012171" sldId="362"/>
            <ac:spMk id="2" creationId="{00000000-0000-0000-0000-000000000000}"/>
          </ac:spMkLst>
        </pc:spChg>
        <pc:spChg chg="mod">
          <ac:chgData name="Uchiyama Yusuke" userId="145afaf969fa1ae9" providerId="LiveId" clId="{E43A5051-7089-40CF-B7C5-5E859187C28F}" dt="2022-08-30T02:16:26.564" v="134" actId="1076"/>
          <ac:spMkLst>
            <pc:docMk/>
            <pc:sldMk cId="3347012171" sldId="362"/>
            <ac:spMk id="3" creationId="{00000000-0000-0000-0000-000000000000}"/>
          </ac:spMkLst>
        </pc:spChg>
        <pc:spChg chg="mod">
          <ac:chgData name="Uchiyama Yusuke" userId="145afaf969fa1ae9" providerId="LiveId" clId="{E43A5051-7089-40CF-B7C5-5E859187C28F}" dt="2022-09-02T01:57:57.793" v="3188" actId="2711"/>
          <ac:spMkLst>
            <pc:docMk/>
            <pc:sldMk cId="3347012171" sldId="362"/>
            <ac:spMk id="13" creationId="{00000000-0000-0000-0000-000000000000}"/>
          </ac:spMkLst>
        </pc:spChg>
        <pc:spChg chg="mod">
          <ac:chgData name="Uchiyama Yusuke" userId="145afaf969fa1ae9" providerId="LiveId" clId="{E43A5051-7089-40CF-B7C5-5E859187C28F}" dt="2022-09-02T01:57:12.839" v="3187" actId="20577"/>
          <ac:spMkLst>
            <pc:docMk/>
            <pc:sldMk cId="3347012171" sldId="362"/>
            <ac:spMk id="17" creationId="{00000000-0000-0000-0000-000000000000}"/>
          </ac:spMkLst>
        </pc:spChg>
        <pc:picChg chg="mod">
          <ac:chgData name="Uchiyama Yusuke" userId="145afaf969fa1ae9" providerId="LiveId" clId="{E43A5051-7089-40CF-B7C5-5E859187C28F}" dt="2022-09-02T01:55:49.991" v="3150" actId="207"/>
          <ac:picMkLst>
            <pc:docMk/>
            <pc:sldMk cId="3347012171" sldId="362"/>
            <ac:picMk id="40" creationId="{248E6213-120D-4688-BCDB-EAA92727CBB9}"/>
          </ac:picMkLst>
        </pc:picChg>
      </pc:sldChg>
      <pc:sldChg chg="addSp delSp modSp new del mod modClrScheme chgLayout">
        <pc:chgData name="Uchiyama Yusuke" userId="145afaf969fa1ae9" providerId="LiveId" clId="{E43A5051-7089-40CF-B7C5-5E859187C28F}" dt="2022-09-01T07:20:30.031" v="1723" actId="2696"/>
        <pc:sldMkLst>
          <pc:docMk/>
          <pc:sldMk cId="2902042714" sldId="363"/>
        </pc:sldMkLst>
        <pc:spChg chg="del mod ord">
          <ac:chgData name="Uchiyama Yusuke" userId="145afaf969fa1ae9" providerId="LiveId" clId="{E43A5051-7089-40CF-B7C5-5E859187C28F}" dt="2022-09-01T06:37:32.071" v="1233" actId="700"/>
          <ac:spMkLst>
            <pc:docMk/>
            <pc:sldMk cId="2902042714" sldId="363"/>
            <ac:spMk id="2" creationId="{FA6F6C9F-0AA2-FDD1-2176-F7BB9A8DA856}"/>
          </ac:spMkLst>
        </pc:spChg>
        <pc:spChg chg="del">
          <ac:chgData name="Uchiyama Yusuke" userId="145afaf969fa1ae9" providerId="LiveId" clId="{E43A5051-7089-40CF-B7C5-5E859187C28F}" dt="2022-08-30T05:11:53.740" v="514" actId="21"/>
          <ac:spMkLst>
            <pc:docMk/>
            <pc:sldMk cId="2902042714" sldId="363"/>
            <ac:spMk id="3" creationId="{B63D08BB-2BA8-6FAE-D828-9A4CEA441BF4}"/>
          </ac:spMkLst>
        </pc:spChg>
        <pc:spChg chg="mod ord">
          <ac:chgData name="Uchiyama Yusuke" userId="145afaf969fa1ae9" providerId="LiveId" clId="{E43A5051-7089-40CF-B7C5-5E859187C28F}" dt="2022-09-01T06:37:32.071" v="1233" actId="700"/>
          <ac:spMkLst>
            <pc:docMk/>
            <pc:sldMk cId="2902042714" sldId="363"/>
            <ac:spMk id="4" creationId="{ABA165B0-91D3-8880-1B8C-AA77CE1D44DB}"/>
          </ac:spMkLst>
        </pc:spChg>
        <pc:spChg chg="mod ord">
          <ac:chgData name="Uchiyama Yusuke" userId="145afaf969fa1ae9" providerId="LiveId" clId="{E43A5051-7089-40CF-B7C5-5E859187C28F}" dt="2022-09-01T07:19:17.932" v="1714" actId="14100"/>
          <ac:spMkLst>
            <pc:docMk/>
            <pc:sldMk cId="2902042714" sldId="363"/>
            <ac:spMk id="5" creationId="{E91EEBE2-E66E-CC0F-609B-514CAD8D75F0}"/>
          </ac:spMkLst>
        </pc:spChg>
        <pc:spChg chg="mod ord">
          <ac:chgData name="Uchiyama Yusuke" userId="145afaf969fa1ae9" providerId="LiveId" clId="{E43A5051-7089-40CF-B7C5-5E859187C28F}" dt="2022-09-01T06:37:32.071" v="1233" actId="700"/>
          <ac:spMkLst>
            <pc:docMk/>
            <pc:sldMk cId="2902042714" sldId="363"/>
            <ac:spMk id="6" creationId="{E17E2878-F2F6-B08E-2EE8-CECEAF798532}"/>
          </ac:spMkLst>
        </pc:spChg>
        <pc:spChg chg="add mod ord">
          <ac:chgData name="Uchiyama Yusuke" userId="145afaf969fa1ae9" providerId="LiveId" clId="{E43A5051-7089-40CF-B7C5-5E859187C28F}" dt="2022-09-01T07:19:17.932" v="1714" actId="14100"/>
          <ac:spMkLst>
            <pc:docMk/>
            <pc:sldMk cId="2902042714" sldId="363"/>
            <ac:spMk id="7" creationId="{4AD4B483-A11B-6FA0-104F-6762B128EFF6}"/>
          </ac:spMkLst>
        </pc:spChg>
        <pc:spChg chg="add mod">
          <ac:chgData name="Uchiyama Yusuke" userId="145afaf969fa1ae9" providerId="LiveId" clId="{E43A5051-7089-40CF-B7C5-5E859187C28F}" dt="2022-09-01T07:19:17.932" v="1714" actId="14100"/>
          <ac:spMkLst>
            <pc:docMk/>
            <pc:sldMk cId="2902042714" sldId="363"/>
            <ac:spMk id="9" creationId="{3256572C-1EF1-6256-A07C-C8EB78CF7A44}"/>
          </ac:spMkLst>
        </pc:spChg>
        <pc:spChg chg="add mod">
          <ac:chgData name="Uchiyama Yusuke" userId="145afaf969fa1ae9" providerId="LiveId" clId="{E43A5051-7089-40CF-B7C5-5E859187C28F}" dt="2022-09-01T07:19:17.932" v="1714" actId="14100"/>
          <ac:spMkLst>
            <pc:docMk/>
            <pc:sldMk cId="2902042714" sldId="363"/>
            <ac:spMk id="13" creationId="{FA893DBA-A74E-07AE-E775-4B951999BC47}"/>
          </ac:spMkLst>
        </pc:spChg>
        <pc:spChg chg="add mod">
          <ac:chgData name="Uchiyama Yusuke" userId="145afaf969fa1ae9" providerId="LiveId" clId="{E43A5051-7089-40CF-B7C5-5E859187C28F}" dt="2022-09-01T07:19:17.932" v="1714" actId="14100"/>
          <ac:spMkLst>
            <pc:docMk/>
            <pc:sldMk cId="2902042714" sldId="363"/>
            <ac:spMk id="14" creationId="{700629B9-8191-53A7-C817-67C160FEB3F7}"/>
          </ac:spMkLst>
        </pc:spChg>
        <pc:spChg chg="add del mod">
          <ac:chgData name="Uchiyama Yusuke" userId="145afaf969fa1ae9" providerId="LiveId" clId="{E43A5051-7089-40CF-B7C5-5E859187C28F}" dt="2022-09-01T07:11:02.496" v="1634" actId="21"/>
          <ac:spMkLst>
            <pc:docMk/>
            <pc:sldMk cId="2902042714" sldId="363"/>
            <ac:spMk id="19" creationId="{9F4BE375-4E37-50DE-C293-235F561452A2}"/>
          </ac:spMkLst>
        </pc:spChg>
        <pc:spChg chg="add mod ord">
          <ac:chgData name="Uchiyama Yusuke" userId="145afaf969fa1ae9" providerId="LiveId" clId="{E43A5051-7089-40CF-B7C5-5E859187C28F}" dt="2022-09-01T07:19:17.932" v="1714" actId="14100"/>
          <ac:spMkLst>
            <pc:docMk/>
            <pc:sldMk cId="2902042714" sldId="363"/>
            <ac:spMk id="25" creationId="{5AF39FB0-5E64-11B7-E48C-F8B4F8D9A3D4}"/>
          </ac:spMkLst>
        </pc:spChg>
        <pc:spChg chg="add del mod">
          <ac:chgData name="Uchiyama Yusuke" userId="145afaf969fa1ae9" providerId="LiveId" clId="{E43A5051-7089-40CF-B7C5-5E859187C28F}" dt="2022-09-01T07:15:27.552" v="1676" actId="21"/>
          <ac:spMkLst>
            <pc:docMk/>
            <pc:sldMk cId="2902042714" sldId="363"/>
            <ac:spMk id="26" creationId="{5B2F921B-1696-4F79-646B-145A90930D79}"/>
          </ac:spMkLst>
        </pc:spChg>
        <pc:spChg chg="add del mod">
          <ac:chgData name="Uchiyama Yusuke" userId="145afaf969fa1ae9" providerId="LiveId" clId="{E43A5051-7089-40CF-B7C5-5E859187C28F}" dt="2022-09-01T07:14:41.854" v="1667" actId="21"/>
          <ac:spMkLst>
            <pc:docMk/>
            <pc:sldMk cId="2902042714" sldId="363"/>
            <ac:spMk id="27" creationId="{912F18DC-6A76-4787-3031-37C80E3C148C}"/>
          </ac:spMkLst>
        </pc:spChg>
        <pc:spChg chg="add del mod">
          <ac:chgData name="Uchiyama Yusuke" userId="145afaf969fa1ae9" providerId="LiveId" clId="{E43A5051-7089-40CF-B7C5-5E859187C28F}" dt="2022-09-01T07:14:58.526" v="1671" actId="21"/>
          <ac:spMkLst>
            <pc:docMk/>
            <pc:sldMk cId="2902042714" sldId="363"/>
            <ac:spMk id="29" creationId="{C08CFA69-A098-9688-D781-5539E2E12E2F}"/>
          </ac:spMkLst>
        </pc:spChg>
        <pc:spChg chg="add del mod">
          <ac:chgData name="Uchiyama Yusuke" userId="145afaf969fa1ae9" providerId="LiveId" clId="{E43A5051-7089-40CF-B7C5-5E859187C28F}" dt="2022-09-01T07:11:29.637" v="1639" actId="21"/>
          <ac:spMkLst>
            <pc:docMk/>
            <pc:sldMk cId="2902042714" sldId="363"/>
            <ac:spMk id="30" creationId="{8878566E-9556-359F-51A5-95347778D23F}"/>
          </ac:spMkLst>
        </pc:spChg>
        <pc:spChg chg="add mod">
          <ac:chgData name="Uchiyama Yusuke" userId="145afaf969fa1ae9" providerId="LiveId" clId="{E43A5051-7089-40CF-B7C5-5E859187C28F}" dt="2022-09-01T07:19:17.932" v="1714" actId="14100"/>
          <ac:spMkLst>
            <pc:docMk/>
            <pc:sldMk cId="2902042714" sldId="363"/>
            <ac:spMk id="31" creationId="{36394CE4-E06E-5707-1E82-AF4B75124A24}"/>
          </ac:spMkLst>
        </pc:spChg>
        <pc:spChg chg="add del mod">
          <ac:chgData name="Uchiyama Yusuke" userId="145afaf969fa1ae9" providerId="LiveId" clId="{E43A5051-7089-40CF-B7C5-5E859187C28F}" dt="2022-09-01T07:14:55.230" v="1670" actId="21"/>
          <ac:spMkLst>
            <pc:docMk/>
            <pc:sldMk cId="2902042714" sldId="363"/>
            <ac:spMk id="32" creationId="{989D65FF-54B6-596C-34B6-661833233143}"/>
          </ac:spMkLst>
        </pc:spChg>
        <pc:spChg chg="add del mod">
          <ac:chgData name="Uchiyama Yusuke" userId="145afaf969fa1ae9" providerId="LiveId" clId="{E43A5051-7089-40CF-B7C5-5E859187C28F}" dt="2022-09-01T07:11:02.496" v="1634" actId="21"/>
          <ac:spMkLst>
            <pc:docMk/>
            <pc:sldMk cId="2902042714" sldId="363"/>
            <ac:spMk id="33" creationId="{4C9337BE-C345-B9C7-75EE-9ECD6B0BC5A6}"/>
          </ac:spMkLst>
        </pc:spChg>
        <pc:spChg chg="add del mod">
          <ac:chgData name="Uchiyama Yusuke" userId="145afaf969fa1ae9" providerId="LiveId" clId="{E43A5051-7089-40CF-B7C5-5E859187C28F}" dt="2022-09-01T07:11:02.496" v="1634" actId="21"/>
          <ac:spMkLst>
            <pc:docMk/>
            <pc:sldMk cId="2902042714" sldId="363"/>
            <ac:spMk id="34" creationId="{2FD38AF7-48C6-D1DD-7979-00FFEDED130B}"/>
          </ac:spMkLst>
        </pc:spChg>
        <pc:spChg chg="add mod">
          <ac:chgData name="Uchiyama Yusuke" userId="145afaf969fa1ae9" providerId="LiveId" clId="{E43A5051-7089-40CF-B7C5-5E859187C28F}" dt="2022-09-01T07:19:17.932" v="1714" actId="14100"/>
          <ac:spMkLst>
            <pc:docMk/>
            <pc:sldMk cId="2902042714" sldId="363"/>
            <ac:spMk id="35" creationId="{C74E4535-F84F-C971-4C03-F8358CF1130E}"/>
          </ac:spMkLst>
        </pc:spChg>
        <pc:spChg chg="add mod ord">
          <ac:chgData name="Uchiyama Yusuke" userId="145afaf969fa1ae9" providerId="LiveId" clId="{E43A5051-7089-40CF-B7C5-5E859187C28F}" dt="2022-09-01T06:37:32.071" v="1233" actId="700"/>
          <ac:spMkLst>
            <pc:docMk/>
            <pc:sldMk cId="2902042714" sldId="363"/>
            <ac:spMk id="36" creationId="{9E7F3783-3962-4E0F-BBD8-2DBB1B98E75D}"/>
          </ac:spMkLst>
        </pc:spChg>
        <pc:spChg chg="add del mod ord">
          <ac:chgData name="Uchiyama Yusuke" userId="145afaf969fa1ae9" providerId="LiveId" clId="{E43A5051-7089-40CF-B7C5-5E859187C28F}" dt="2022-09-01T07:05:14.025" v="1560" actId="21"/>
          <ac:spMkLst>
            <pc:docMk/>
            <pc:sldMk cId="2902042714" sldId="363"/>
            <ac:spMk id="37" creationId="{51F7D8CA-9F11-CBD2-FC9E-1013BC7DBD9F}"/>
          </ac:spMkLst>
        </pc:spChg>
        <pc:spChg chg="add mod">
          <ac:chgData name="Uchiyama Yusuke" userId="145afaf969fa1ae9" providerId="LiveId" clId="{E43A5051-7089-40CF-B7C5-5E859187C28F}" dt="2022-09-01T07:19:17.932" v="1714" actId="14100"/>
          <ac:spMkLst>
            <pc:docMk/>
            <pc:sldMk cId="2902042714" sldId="363"/>
            <ac:spMk id="38" creationId="{4F56E4AC-0BD4-2971-53BF-F1FE107EBF7E}"/>
          </ac:spMkLst>
        </pc:spChg>
        <pc:spChg chg="add del mod">
          <ac:chgData name="Uchiyama Yusuke" userId="145afaf969fa1ae9" providerId="LiveId" clId="{E43A5051-7089-40CF-B7C5-5E859187C28F}" dt="2022-09-01T07:05:12.645" v="1559" actId="21"/>
          <ac:spMkLst>
            <pc:docMk/>
            <pc:sldMk cId="2902042714" sldId="363"/>
            <ac:spMk id="39" creationId="{1374C47C-DDE6-C2A8-B664-59A8BC540862}"/>
          </ac:spMkLst>
        </pc:spChg>
        <pc:spChg chg="add del mod">
          <ac:chgData name="Uchiyama Yusuke" userId="145afaf969fa1ae9" providerId="LiveId" clId="{E43A5051-7089-40CF-B7C5-5E859187C28F}" dt="2022-09-01T07:05:15" v="1561" actId="21"/>
          <ac:spMkLst>
            <pc:docMk/>
            <pc:sldMk cId="2902042714" sldId="363"/>
            <ac:spMk id="41" creationId="{3544266B-30FD-1E26-F0A0-B6D6806136AD}"/>
          </ac:spMkLst>
        </pc:spChg>
        <pc:spChg chg="add mod">
          <ac:chgData name="Uchiyama Yusuke" userId="145afaf969fa1ae9" providerId="LiveId" clId="{E43A5051-7089-40CF-B7C5-5E859187C28F}" dt="2022-09-01T07:19:17.932" v="1714" actId="14100"/>
          <ac:spMkLst>
            <pc:docMk/>
            <pc:sldMk cId="2902042714" sldId="363"/>
            <ac:spMk id="42" creationId="{F1D450A1-0842-6FFF-DD13-406FB3DBDCF5}"/>
          </ac:spMkLst>
        </pc:spChg>
        <pc:spChg chg="add del mod">
          <ac:chgData name="Uchiyama Yusuke" userId="145afaf969fa1ae9" providerId="LiveId" clId="{E43A5051-7089-40CF-B7C5-5E859187C28F}" dt="2022-09-01T07:15:26.045" v="1675" actId="21"/>
          <ac:spMkLst>
            <pc:docMk/>
            <pc:sldMk cId="2902042714" sldId="363"/>
            <ac:spMk id="44" creationId="{F97F94BF-0091-2BE6-0751-EBC719B7C8F6}"/>
          </ac:spMkLst>
        </pc:spChg>
        <pc:spChg chg="add mod">
          <ac:chgData name="Uchiyama Yusuke" userId="145afaf969fa1ae9" providerId="LiveId" clId="{E43A5051-7089-40CF-B7C5-5E859187C28F}" dt="2022-09-01T07:19:17.932" v="1714" actId="14100"/>
          <ac:spMkLst>
            <pc:docMk/>
            <pc:sldMk cId="2902042714" sldId="363"/>
            <ac:spMk id="46" creationId="{7FDD28B5-9D25-5490-1E87-A7696D327A5C}"/>
          </ac:spMkLst>
        </pc:spChg>
        <pc:spChg chg="add mod ord">
          <ac:chgData name="Uchiyama Yusuke" userId="145afaf969fa1ae9" providerId="LiveId" clId="{E43A5051-7089-40CF-B7C5-5E859187C28F}" dt="2022-09-01T07:19:17.932" v="1714" actId="14100"/>
          <ac:spMkLst>
            <pc:docMk/>
            <pc:sldMk cId="2902042714" sldId="363"/>
            <ac:spMk id="47" creationId="{5F020B91-9030-A1B0-93A6-562D3927B767}"/>
          </ac:spMkLst>
        </pc:spChg>
        <pc:spChg chg="add mod">
          <ac:chgData name="Uchiyama Yusuke" userId="145afaf969fa1ae9" providerId="LiveId" clId="{E43A5051-7089-40CF-B7C5-5E859187C28F}" dt="2022-09-01T07:19:17.932" v="1714" actId="14100"/>
          <ac:spMkLst>
            <pc:docMk/>
            <pc:sldMk cId="2902042714" sldId="363"/>
            <ac:spMk id="49" creationId="{4C2181B8-36DA-5581-D47C-538D5B712959}"/>
          </ac:spMkLst>
        </pc:spChg>
        <pc:graphicFrameChg chg="add del mod">
          <ac:chgData name="Uchiyama Yusuke" userId="145afaf969fa1ae9" providerId="LiveId" clId="{E43A5051-7089-40CF-B7C5-5E859187C28F}" dt="2022-09-01T07:05:20.462" v="1562" actId="21"/>
          <ac:graphicFrameMkLst>
            <pc:docMk/>
            <pc:sldMk cId="2902042714" sldId="363"/>
            <ac:graphicFrameMk id="8" creationId="{E08094A4-83C5-09AE-4CAF-33B22A3C5C29}"/>
          </ac:graphicFrameMkLst>
        </pc:graphicFrameChg>
        <pc:graphicFrameChg chg="add del mod">
          <ac:chgData name="Uchiyama Yusuke" userId="145afaf969fa1ae9" providerId="LiveId" clId="{E43A5051-7089-40CF-B7C5-5E859187C28F}" dt="2022-09-01T07:05:20.462" v="1562" actId="21"/>
          <ac:graphicFrameMkLst>
            <pc:docMk/>
            <pc:sldMk cId="2902042714" sldId="363"/>
            <ac:graphicFrameMk id="10" creationId="{B9908D9A-185B-4FCC-DD02-4D1B42371A81}"/>
          </ac:graphicFrameMkLst>
        </pc:graphicFrameChg>
        <pc:cxnChg chg="add mod">
          <ac:chgData name="Uchiyama Yusuke" userId="145afaf969fa1ae9" providerId="LiveId" clId="{E43A5051-7089-40CF-B7C5-5E859187C28F}" dt="2022-09-01T07:19:17.932" v="1714" actId="14100"/>
          <ac:cxnSpMkLst>
            <pc:docMk/>
            <pc:sldMk cId="2902042714" sldId="363"/>
            <ac:cxnSpMk id="12" creationId="{41EECF25-1EB5-803B-1FDB-70FC4075BAB4}"/>
          </ac:cxnSpMkLst>
        </pc:cxnChg>
        <pc:cxnChg chg="add del mod">
          <ac:chgData name="Uchiyama Yusuke" userId="145afaf969fa1ae9" providerId="LiveId" clId="{E43A5051-7089-40CF-B7C5-5E859187C28F}" dt="2022-09-01T07:11:24.984" v="1638" actId="21"/>
          <ac:cxnSpMkLst>
            <pc:docMk/>
            <pc:sldMk cId="2902042714" sldId="363"/>
            <ac:cxnSpMk id="17" creationId="{8D780E3D-2448-8BB3-ACA3-AE18D5B0A8E1}"/>
          </ac:cxnSpMkLst>
        </pc:cxnChg>
        <pc:cxnChg chg="add mod">
          <ac:chgData name="Uchiyama Yusuke" userId="145afaf969fa1ae9" providerId="LiveId" clId="{E43A5051-7089-40CF-B7C5-5E859187C28F}" dt="2022-09-01T07:19:17.932" v="1714" actId="14100"/>
          <ac:cxnSpMkLst>
            <pc:docMk/>
            <pc:sldMk cId="2902042714" sldId="363"/>
            <ac:cxnSpMk id="18" creationId="{B2D0D29C-377F-BBF8-A938-C6B48989CB7B}"/>
          </ac:cxnSpMkLst>
        </pc:cxnChg>
        <pc:cxnChg chg="add del mod">
          <ac:chgData name="Uchiyama Yusuke" userId="145afaf969fa1ae9" providerId="LiveId" clId="{E43A5051-7089-40CF-B7C5-5E859187C28F}" dt="2022-09-01T07:14:55.230" v="1670" actId="21"/>
          <ac:cxnSpMkLst>
            <pc:docMk/>
            <pc:sldMk cId="2902042714" sldId="363"/>
            <ac:cxnSpMk id="21" creationId="{D46316BD-DFD7-3505-1C92-68E01895C4B3}"/>
          </ac:cxnSpMkLst>
        </pc:cxnChg>
        <pc:cxnChg chg="add del mod">
          <ac:chgData name="Uchiyama Yusuke" userId="145afaf969fa1ae9" providerId="LiveId" clId="{E43A5051-7089-40CF-B7C5-5E859187C28F}" dt="2022-09-01T07:14:58.526" v="1671" actId="21"/>
          <ac:cxnSpMkLst>
            <pc:docMk/>
            <pc:sldMk cId="2902042714" sldId="363"/>
            <ac:cxnSpMk id="24" creationId="{AA361522-303F-9C1A-82BE-BA7E8F89F744}"/>
          </ac:cxnSpMkLst>
        </pc:cxnChg>
        <pc:cxnChg chg="add mod">
          <ac:chgData name="Uchiyama Yusuke" userId="145afaf969fa1ae9" providerId="LiveId" clId="{E43A5051-7089-40CF-B7C5-5E859187C28F}" dt="2022-09-01T07:19:17.932" v="1714" actId="14100"/>
          <ac:cxnSpMkLst>
            <pc:docMk/>
            <pc:sldMk cId="2902042714" sldId="363"/>
            <ac:cxnSpMk id="48" creationId="{059AE52E-974F-A650-4AF1-61B60687CFE1}"/>
          </ac:cxnSpMkLst>
        </pc:cxnChg>
      </pc:sldChg>
      <pc:sldChg chg="addSp modSp new mod modClrScheme chgLayout">
        <pc:chgData name="Uchiyama Yusuke" userId="145afaf969fa1ae9" providerId="LiveId" clId="{E43A5051-7089-40CF-B7C5-5E859187C28F}" dt="2022-09-02T05:46:06.521" v="3319" actId="20577"/>
        <pc:sldMkLst>
          <pc:docMk/>
          <pc:sldMk cId="2279305427" sldId="364"/>
        </pc:sldMkLst>
        <pc:spChg chg="mod ord">
          <ac:chgData name="Uchiyama Yusuke" userId="145afaf969fa1ae9" providerId="LiveId" clId="{E43A5051-7089-40CF-B7C5-5E859187C28F}" dt="2022-09-02T01:44:21.635" v="3132" actId="166"/>
          <ac:spMkLst>
            <pc:docMk/>
            <pc:sldMk cId="2279305427" sldId="364"/>
            <ac:spMk id="2" creationId="{9ED5D98F-579C-65B4-F35F-0C54A9E79FD6}"/>
          </ac:spMkLst>
        </pc:spChg>
        <pc:spChg chg="mod ord">
          <ac:chgData name="Uchiyama Yusuke" userId="145afaf969fa1ae9" providerId="LiveId" clId="{E43A5051-7089-40CF-B7C5-5E859187C28F}" dt="2022-09-02T01:45:05.680" v="3138" actId="403"/>
          <ac:spMkLst>
            <pc:docMk/>
            <pc:sldMk cId="2279305427" sldId="364"/>
            <ac:spMk id="3" creationId="{93FC02DD-20D1-591C-EE95-07B31C560CDF}"/>
          </ac:spMkLst>
        </pc:spChg>
        <pc:spChg chg="mod ord">
          <ac:chgData name="Uchiyama Yusuke" userId="145afaf969fa1ae9" providerId="LiveId" clId="{E43A5051-7089-40CF-B7C5-5E859187C28F}" dt="2022-09-01T06:35:42.274" v="1225" actId="700"/>
          <ac:spMkLst>
            <pc:docMk/>
            <pc:sldMk cId="2279305427" sldId="364"/>
            <ac:spMk id="4" creationId="{CEDA9D70-EDF8-E60F-A3D9-640E88DCBDFE}"/>
          </ac:spMkLst>
        </pc:spChg>
        <pc:spChg chg="mod ord">
          <ac:chgData name="Uchiyama Yusuke" userId="145afaf969fa1ae9" providerId="LiveId" clId="{E43A5051-7089-40CF-B7C5-5E859187C28F}" dt="2022-09-01T06:35:42.274" v="1225" actId="700"/>
          <ac:spMkLst>
            <pc:docMk/>
            <pc:sldMk cId="2279305427" sldId="364"/>
            <ac:spMk id="5" creationId="{AD5C732E-347E-9966-D96E-077C0CBB3D4B}"/>
          </ac:spMkLst>
        </pc:spChg>
        <pc:spChg chg="mod ord">
          <ac:chgData name="Uchiyama Yusuke" userId="145afaf969fa1ae9" providerId="LiveId" clId="{E43A5051-7089-40CF-B7C5-5E859187C28F}" dt="2022-09-01T06:35:42.274" v="1225" actId="700"/>
          <ac:spMkLst>
            <pc:docMk/>
            <pc:sldMk cId="2279305427" sldId="364"/>
            <ac:spMk id="6" creationId="{1A87C924-C6F4-300E-3C42-4BCDAD71B501}"/>
          </ac:spMkLst>
        </pc:spChg>
        <pc:spChg chg="add mod">
          <ac:chgData name="Uchiyama Yusuke" userId="145afaf969fa1ae9" providerId="LiveId" clId="{E43A5051-7089-40CF-B7C5-5E859187C28F}" dt="2022-09-02T01:25:00.795" v="3031" actId="207"/>
          <ac:spMkLst>
            <pc:docMk/>
            <pc:sldMk cId="2279305427" sldId="364"/>
            <ac:spMk id="8" creationId="{0CE6C6A0-D525-395F-A005-6E6B27E6D190}"/>
          </ac:spMkLst>
        </pc:spChg>
        <pc:spChg chg="add mod">
          <ac:chgData name="Uchiyama Yusuke" userId="145afaf969fa1ae9" providerId="LiveId" clId="{E43A5051-7089-40CF-B7C5-5E859187C28F}" dt="2022-09-02T02:18:47.091" v="3261" actId="1076"/>
          <ac:spMkLst>
            <pc:docMk/>
            <pc:sldMk cId="2279305427" sldId="364"/>
            <ac:spMk id="9" creationId="{9C95FCCE-0E36-469D-BB85-C0CB9C61A775}"/>
          </ac:spMkLst>
        </pc:spChg>
        <pc:spChg chg="add mod">
          <ac:chgData name="Uchiyama Yusuke" userId="145afaf969fa1ae9" providerId="LiveId" clId="{E43A5051-7089-40CF-B7C5-5E859187C28F}" dt="2022-09-02T01:03:18.286" v="2977" actId="1035"/>
          <ac:spMkLst>
            <pc:docMk/>
            <pc:sldMk cId="2279305427" sldId="364"/>
            <ac:spMk id="17" creationId="{ED88B2FE-AF93-F300-EC50-9E49511AF1D8}"/>
          </ac:spMkLst>
        </pc:spChg>
        <pc:spChg chg="add mod">
          <ac:chgData name="Uchiyama Yusuke" userId="145afaf969fa1ae9" providerId="LiveId" clId="{E43A5051-7089-40CF-B7C5-5E859187C28F}" dt="2022-09-02T01:03:18.286" v="2977" actId="1035"/>
          <ac:spMkLst>
            <pc:docMk/>
            <pc:sldMk cId="2279305427" sldId="364"/>
            <ac:spMk id="18" creationId="{9CF7B70A-2995-9C38-F959-3F45B796144F}"/>
          </ac:spMkLst>
        </pc:spChg>
        <pc:spChg chg="add mod">
          <ac:chgData name="Uchiyama Yusuke" userId="145afaf969fa1ae9" providerId="LiveId" clId="{E43A5051-7089-40CF-B7C5-5E859187C28F}" dt="2022-09-02T01:03:18.286" v="2977" actId="1035"/>
          <ac:spMkLst>
            <pc:docMk/>
            <pc:sldMk cId="2279305427" sldId="364"/>
            <ac:spMk id="19" creationId="{ED483626-5BAE-FF6C-A7ED-7C7B2F5C4054}"/>
          </ac:spMkLst>
        </pc:spChg>
        <pc:spChg chg="add mod">
          <ac:chgData name="Uchiyama Yusuke" userId="145afaf969fa1ae9" providerId="LiveId" clId="{E43A5051-7089-40CF-B7C5-5E859187C28F}" dt="2022-09-02T01:03:18.286" v="2977" actId="1035"/>
          <ac:spMkLst>
            <pc:docMk/>
            <pc:sldMk cId="2279305427" sldId="364"/>
            <ac:spMk id="20" creationId="{08C24A77-3023-E062-E6AD-EE76FF1E9D7C}"/>
          </ac:spMkLst>
        </pc:spChg>
        <pc:spChg chg="add mod">
          <ac:chgData name="Uchiyama Yusuke" userId="145afaf969fa1ae9" providerId="LiveId" clId="{E43A5051-7089-40CF-B7C5-5E859187C28F}" dt="2022-09-02T00:59:37.528" v="2914" actId="164"/>
          <ac:spMkLst>
            <pc:docMk/>
            <pc:sldMk cId="2279305427" sldId="364"/>
            <ac:spMk id="21" creationId="{DE8449CF-5884-53EE-299E-DF35ED0A5F7B}"/>
          </ac:spMkLst>
        </pc:spChg>
        <pc:spChg chg="add mod">
          <ac:chgData name="Uchiyama Yusuke" userId="145afaf969fa1ae9" providerId="LiveId" clId="{E43A5051-7089-40CF-B7C5-5E859187C28F}" dt="2022-09-02T01:02:22.281" v="2964" actId="1076"/>
          <ac:spMkLst>
            <pc:docMk/>
            <pc:sldMk cId="2279305427" sldId="364"/>
            <ac:spMk id="23" creationId="{BD921AAF-3BD0-EFED-7891-19E6E32081A8}"/>
          </ac:spMkLst>
        </pc:spChg>
        <pc:spChg chg="add mod">
          <ac:chgData name="Uchiyama Yusuke" userId="145afaf969fa1ae9" providerId="LiveId" clId="{E43A5051-7089-40CF-B7C5-5E859187C28F}" dt="2022-09-02T05:46:06.521" v="3319" actId="20577"/>
          <ac:spMkLst>
            <pc:docMk/>
            <pc:sldMk cId="2279305427" sldId="364"/>
            <ac:spMk id="24" creationId="{93E16AF4-2DE7-7B59-8966-A5661A03ADDB}"/>
          </ac:spMkLst>
        </pc:spChg>
        <pc:grpChg chg="add mod">
          <ac:chgData name="Uchiyama Yusuke" userId="145afaf969fa1ae9" providerId="LiveId" clId="{E43A5051-7089-40CF-B7C5-5E859187C28F}" dt="2022-09-02T01:44:26.066" v="3133" actId="1076"/>
          <ac:grpSpMkLst>
            <pc:docMk/>
            <pc:sldMk cId="2279305427" sldId="364"/>
            <ac:grpSpMk id="22" creationId="{E7CA0527-8B1B-09EC-DE0D-5AE523090D98}"/>
          </ac:grpSpMkLst>
        </pc:grpChg>
        <pc:picChg chg="add mod ord">
          <ac:chgData name="Uchiyama Yusuke" userId="145afaf969fa1ae9" providerId="LiveId" clId="{E43A5051-7089-40CF-B7C5-5E859187C28F}" dt="2022-09-02T02:01:05.868" v="3192" actId="1076"/>
          <ac:picMkLst>
            <pc:docMk/>
            <pc:sldMk cId="2279305427" sldId="364"/>
            <ac:picMk id="10" creationId="{49E92FC7-87FE-3C66-3FD6-C76A669F1D99}"/>
          </ac:picMkLst>
        </pc:picChg>
        <pc:picChg chg="add mod">
          <ac:chgData name="Uchiyama Yusuke" userId="145afaf969fa1ae9" providerId="LiveId" clId="{E43A5051-7089-40CF-B7C5-5E859187C28F}" dt="2022-09-02T00:59:37.528" v="2914" actId="164"/>
          <ac:picMkLst>
            <pc:docMk/>
            <pc:sldMk cId="2279305427" sldId="364"/>
            <ac:picMk id="12" creationId="{5A0D2A6D-0ADB-9137-FE4E-9B69589E2A9C}"/>
          </ac:picMkLst>
        </pc:picChg>
        <pc:cxnChg chg="add mod">
          <ac:chgData name="Uchiyama Yusuke" userId="145afaf969fa1ae9" providerId="LiveId" clId="{E43A5051-7089-40CF-B7C5-5E859187C28F}" dt="2022-09-02T00:59:37.528" v="2914" actId="164"/>
          <ac:cxnSpMkLst>
            <pc:docMk/>
            <pc:sldMk cId="2279305427" sldId="364"/>
            <ac:cxnSpMk id="14" creationId="{3665A5BA-F011-7EDD-D7EC-B1D2C8B77205}"/>
          </ac:cxnSpMkLst>
        </pc:cxnChg>
        <pc:cxnChg chg="add mod">
          <ac:chgData name="Uchiyama Yusuke" userId="145afaf969fa1ae9" providerId="LiveId" clId="{E43A5051-7089-40CF-B7C5-5E859187C28F}" dt="2022-09-02T00:59:37.528" v="2914" actId="164"/>
          <ac:cxnSpMkLst>
            <pc:docMk/>
            <pc:sldMk cId="2279305427" sldId="364"/>
            <ac:cxnSpMk id="15" creationId="{66CA7073-C589-B6F6-8B2D-337FC54EC2F7}"/>
          </ac:cxnSpMkLst>
        </pc:cxnChg>
        <pc:cxnChg chg="add mod">
          <ac:chgData name="Uchiyama Yusuke" userId="145afaf969fa1ae9" providerId="LiveId" clId="{E43A5051-7089-40CF-B7C5-5E859187C28F}" dt="2022-09-02T00:59:37.528" v="2914" actId="164"/>
          <ac:cxnSpMkLst>
            <pc:docMk/>
            <pc:sldMk cId="2279305427" sldId="364"/>
            <ac:cxnSpMk id="16" creationId="{7492923B-F753-3EF8-81CE-7CF7C004492C}"/>
          </ac:cxnSpMkLst>
        </pc:cxnChg>
      </pc:sldChg>
      <pc:sldChg chg="addSp modSp new mod">
        <pc:chgData name="Uchiyama Yusuke" userId="145afaf969fa1ae9" providerId="LiveId" clId="{E43A5051-7089-40CF-B7C5-5E859187C28F}" dt="2022-09-02T02:20:24.176" v="3265" actId="1035"/>
        <pc:sldMkLst>
          <pc:docMk/>
          <pc:sldMk cId="1070824908" sldId="365"/>
        </pc:sldMkLst>
        <pc:spChg chg="mod">
          <ac:chgData name="Uchiyama Yusuke" userId="145afaf969fa1ae9" providerId="LiveId" clId="{E43A5051-7089-40CF-B7C5-5E859187C28F}" dt="2022-09-01T06:39:59.846" v="1307" actId="20577"/>
          <ac:spMkLst>
            <pc:docMk/>
            <pc:sldMk cId="1070824908" sldId="365"/>
            <ac:spMk id="2" creationId="{9134AB16-5847-BDE2-F27D-2E160D0A7C83}"/>
          </ac:spMkLst>
        </pc:spChg>
        <pc:spChg chg="mod">
          <ac:chgData name="Uchiyama Yusuke" userId="145afaf969fa1ae9" providerId="LiveId" clId="{E43A5051-7089-40CF-B7C5-5E859187C28F}" dt="2022-09-02T02:04:23.196" v="3207" actId="2711"/>
          <ac:spMkLst>
            <pc:docMk/>
            <pc:sldMk cId="1070824908" sldId="365"/>
            <ac:spMk id="6" creationId="{E21B21F4-9CEC-D7FC-64F1-94FDDA0535DE}"/>
          </ac:spMkLst>
        </pc:spChg>
        <pc:spChg chg="add mod">
          <ac:chgData name="Uchiyama Yusuke" userId="145afaf969fa1ae9" providerId="LiveId" clId="{E43A5051-7089-40CF-B7C5-5E859187C28F}" dt="2022-09-01T07:19:55.921" v="1722" actId="14100"/>
          <ac:spMkLst>
            <pc:docMk/>
            <pc:sldMk cId="1070824908" sldId="365"/>
            <ac:spMk id="7" creationId="{3880991A-6AC4-A509-CAA1-E6A5FFBB65D4}"/>
          </ac:spMkLst>
        </pc:spChg>
        <pc:spChg chg="add mod">
          <ac:chgData name="Uchiyama Yusuke" userId="145afaf969fa1ae9" providerId="LiveId" clId="{E43A5051-7089-40CF-B7C5-5E859187C28F}" dt="2022-09-01T07:19:51.987" v="1721" actId="404"/>
          <ac:spMkLst>
            <pc:docMk/>
            <pc:sldMk cId="1070824908" sldId="365"/>
            <ac:spMk id="9" creationId="{19069FC3-3D0B-E456-BAC9-5A8845BC6797}"/>
          </ac:spMkLst>
        </pc:spChg>
        <pc:spChg chg="add mod">
          <ac:chgData name="Uchiyama Yusuke" userId="145afaf969fa1ae9" providerId="LiveId" clId="{E43A5051-7089-40CF-B7C5-5E859187C28F}" dt="2022-09-01T07:19:51.987" v="1721" actId="404"/>
          <ac:spMkLst>
            <pc:docMk/>
            <pc:sldMk cId="1070824908" sldId="365"/>
            <ac:spMk id="10" creationId="{EC93273D-60CF-EE91-21B0-30810BC7F269}"/>
          </ac:spMkLst>
        </pc:spChg>
        <pc:spChg chg="add mod">
          <ac:chgData name="Uchiyama Yusuke" userId="145afaf969fa1ae9" providerId="LiveId" clId="{E43A5051-7089-40CF-B7C5-5E859187C28F}" dt="2022-09-02T01:45:59.201" v="3139" actId="207"/>
          <ac:spMkLst>
            <pc:docMk/>
            <pc:sldMk cId="1070824908" sldId="365"/>
            <ac:spMk id="12" creationId="{0005C109-7EF0-5DBB-C7AF-E18E60E23407}"/>
          </ac:spMkLst>
        </pc:spChg>
        <pc:spChg chg="add mod">
          <ac:chgData name="Uchiyama Yusuke" userId="145afaf969fa1ae9" providerId="LiveId" clId="{E43A5051-7089-40CF-B7C5-5E859187C28F}" dt="2022-09-01T07:19:51.987" v="1721" actId="404"/>
          <ac:spMkLst>
            <pc:docMk/>
            <pc:sldMk cId="1070824908" sldId="365"/>
            <ac:spMk id="13" creationId="{68F26666-23D1-BF43-DDBB-248EC45233D2}"/>
          </ac:spMkLst>
        </pc:spChg>
        <pc:spChg chg="add mod">
          <ac:chgData name="Uchiyama Yusuke" userId="145afaf969fa1ae9" providerId="LiveId" clId="{E43A5051-7089-40CF-B7C5-5E859187C28F}" dt="2022-09-01T07:19:51.987" v="1721" actId="404"/>
          <ac:spMkLst>
            <pc:docMk/>
            <pc:sldMk cId="1070824908" sldId="365"/>
            <ac:spMk id="14" creationId="{01416757-E787-7B03-CCD2-7BACC74AC7FC}"/>
          </ac:spMkLst>
        </pc:spChg>
        <pc:spChg chg="add mod">
          <ac:chgData name="Uchiyama Yusuke" userId="145afaf969fa1ae9" providerId="LiveId" clId="{E43A5051-7089-40CF-B7C5-5E859187C28F}" dt="2022-09-01T07:19:51.987" v="1721" actId="404"/>
          <ac:spMkLst>
            <pc:docMk/>
            <pc:sldMk cId="1070824908" sldId="365"/>
            <ac:spMk id="15" creationId="{7D4BB72B-D22D-69FD-F734-835AC555057B}"/>
          </ac:spMkLst>
        </pc:spChg>
        <pc:spChg chg="add mod">
          <ac:chgData name="Uchiyama Yusuke" userId="145afaf969fa1ae9" providerId="LiveId" clId="{E43A5051-7089-40CF-B7C5-5E859187C28F}" dt="2022-09-01T07:19:51.987" v="1721" actId="404"/>
          <ac:spMkLst>
            <pc:docMk/>
            <pc:sldMk cId="1070824908" sldId="365"/>
            <ac:spMk id="16" creationId="{D3267CE2-C853-10A7-6E3F-4E893528AA3F}"/>
          </ac:spMkLst>
        </pc:spChg>
        <pc:spChg chg="add mod">
          <ac:chgData name="Uchiyama Yusuke" userId="145afaf969fa1ae9" providerId="LiveId" clId="{E43A5051-7089-40CF-B7C5-5E859187C28F}" dt="2022-09-01T07:19:51.987" v="1721" actId="404"/>
          <ac:spMkLst>
            <pc:docMk/>
            <pc:sldMk cId="1070824908" sldId="365"/>
            <ac:spMk id="17" creationId="{02C9A04D-00FB-AFE6-BFBB-6ED4B17B03EF}"/>
          </ac:spMkLst>
        </pc:spChg>
        <pc:spChg chg="add mod">
          <ac:chgData name="Uchiyama Yusuke" userId="145afaf969fa1ae9" providerId="LiveId" clId="{E43A5051-7089-40CF-B7C5-5E859187C28F}" dt="2022-09-01T07:19:51.987" v="1721" actId="404"/>
          <ac:spMkLst>
            <pc:docMk/>
            <pc:sldMk cId="1070824908" sldId="365"/>
            <ac:spMk id="18" creationId="{4658BF5D-380C-2AB7-C60F-1707B90040ED}"/>
          </ac:spMkLst>
        </pc:spChg>
        <pc:spChg chg="add mod">
          <ac:chgData name="Uchiyama Yusuke" userId="145afaf969fa1ae9" providerId="LiveId" clId="{E43A5051-7089-40CF-B7C5-5E859187C28F}" dt="2022-09-01T07:19:51.987" v="1721" actId="404"/>
          <ac:spMkLst>
            <pc:docMk/>
            <pc:sldMk cId="1070824908" sldId="365"/>
            <ac:spMk id="20" creationId="{39BACD93-4A79-C9D6-2C07-73624FDE477B}"/>
          </ac:spMkLst>
        </pc:spChg>
        <pc:spChg chg="add mod">
          <ac:chgData name="Uchiyama Yusuke" userId="145afaf969fa1ae9" providerId="LiveId" clId="{E43A5051-7089-40CF-B7C5-5E859187C28F}" dt="2022-09-01T07:19:51.987" v="1721" actId="404"/>
          <ac:spMkLst>
            <pc:docMk/>
            <pc:sldMk cId="1070824908" sldId="365"/>
            <ac:spMk id="21" creationId="{BC2B8917-CFB4-D40C-7C94-97CC7013BBAF}"/>
          </ac:spMkLst>
        </pc:spChg>
        <pc:spChg chg="add mod">
          <ac:chgData name="Uchiyama Yusuke" userId="145afaf969fa1ae9" providerId="LiveId" clId="{E43A5051-7089-40CF-B7C5-5E859187C28F}" dt="2022-09-02T02:17:35.436" v="3251" actId="164"/>
          <ac:spMkLst>
            <pc:docMk/>
            <pc:sldMk cId="1070824908" sldId="365"/>
            <ac:spMk id="23" creationId="{74FEF22C-AB2C-43F4-1CA4-2F09D807FF7B}"/>
          </ac:spMkLst>
        </pc:spChg>
        <pc:spChg chg="add mod">
          <ac:chgData name="Uchiyama Yusuke" userId="145afaf969fa1ae9" providerId="LiveId" clId="{E43A5051-7089-40CF-B7C5-5E859187C28F}" dt="2022-09-02T02:15:47.195" v="3223" actId="1035"/>
          <ac:spMkLst>
            <pc:docMk/>
            <pc:sldMk cId="1070824908" sldId="365"/>
            <ac:spMk id="25" creationId="{3FDB47B7-3A1D-311B-6988-C4A7D3EED287}"/>
          </ac:spMkLst>
        </pc:spChg>
        <pc:spChg chg="add mod">
          <ac:chgData name="Uchiyama Yusuke" userId="145afaf969fa1ae9" providerId="LiveId" clId="{E43A5051-7089-40CF-B7C5-5E859187C28F}" dt="2022-09-02T02:17:35.436" v="3251" actId="164"/>
          <ac:spMkLst>
            <pc:docMk/>
            <pc:sldMk cId="1070824908" sldId="365"/>
            <ac:spMk id="26" creationId="{646C5F65-C4FD-EBC4-EE79-91AFD933F894}"/>
          </ac:spMkLst>
        </pc:spChg>
        <pc:spChg chg="add mod">
          <ac:chgData name="Uchiyama Yusuke" userId="145afaf969fa1ae9" providerId="LiveId" clId="{E43A5051-7089-40CF-B7C5-5E859187C28F}" dt="2022-09-01T08:09:46.324" v="2253" actId="14100"/>
          <ac:spMkLst>
            <pc:docMk/>
            <pc:sldMk cId="1070824908" sldId="365"/>
            <ac:spMk id="28" creationId="{9C058B6C-61EF-6675-D471-2E52BAE4BAEA}"/>
          </ac:spMkLst>
        </pc:spChg>
        <pc:spChg chg="add mod">
          <ac:chgData name="Uchiyama Yusuke" userId="145afaf969fa1ae9" providerId="LiveId" clId="{E43A5051-7089-40CF-B7C5-5E859187C28F}" dt="2022-09-02T02:06:00.406" v="3208" actId="207"/>
          <ac:spMkLst>
            <pc:docMk/>
            <pc:sldMk cId="1070824908" sldId="365"/>
            <ac:spMk id="32" creationId="{DCD070A7-A74F-CE74-7BE9-9E20B222AF3B}"/>
          </ac:spMkLst>
        </pc:spChg>
        <pc:spChg chg="add mod">
          <ac:chgData name="Uchiyama Yusuke" userId="145afaf969fa1ae9" providerId="LiveId" clId="{E43A5051-7089-40CF-B7C5-5E859187C28F}" dt="2022-09-02T02:10:40.565" v="3211" actId="1076"/>
          <ac:spMkLst>
            <pc:docMk/>
            <pc:sldMk cId="1070824908" sldId="365"/>
            <ac:spMk id="34" creationId="{B6A213B3-3E79-AA0E-0F69-7D25CEF0FB43}"/>
          </ac:spMkLst>
        </pc:spChg>
        <pc:grpChg chg="add mod">
          <ac:chgData name="Uchiyama Yusuke" userId="145afaf969fa1ae9" providerId="LiveId" clId="{E43A5051-7089-40CF-B7C5-5E859187C28F}" dt="2022-09-01T08:05:10.828" v="2065" actId="1076"/>
          <ac:grpSpMkLst>
            <pc:docMk/>
            <pc:sldMk cId="1070824908" sldId="365"/>
            <ac:grpSpMk id="22" creationId="{19156BE8-F6FC-2B53-50DE-4E0EE50FFD39}"/>
          </ac:grpSpMkLst>
        </pc:grpChg>
        <pc:grpChg chg="add mod">
          <ac:chgData name="Uchiyama Yusuke" userId="145afaf969fa1ae9" providerId="LiveId" clId="{E43A5051-7089-40CF-B7C5-5E859187C28F}" dt="2022-09-02T02:17:35.436" v="3251" actId="164"/>
          <ac:grpSpMkLst>
            <pc:docMk/>
            <pc:sldMk cId="1070824908" sldId="365"/>
            <ac:grpSpMk id="29" creationId="{F59A5193-3A10-3899-8E2D-401EA8FA95C7}"/>
          </ac:grpSpMkLst>
        </pc:grpChg>
        <pc:grpChg chg="add mod">
          <ac:chgData name="Uchiyama Yusuke" userId="145afaf969fa1ae9" providerId="LiveId" clId="{E43A5051-7089-40CF-B7C5-5E859187C28F}" dt="2022-09-02T02:17:35.436" v="3251" actId="164"/>
          <ac:grpSpMkLst>
            <pc:docMk/>
            <pc:sldMk cId="1070824908" sldId="365"/>
            <ac:grpSpMk id="33" creationId="{DAD9D21C-CCE8-6E21-C5A6-C8C97049CFFF}"/>
          </ac:grpSpMkLst>
        </pc:grpChg>
        <pc:picChg chg="add mod">
          <ac:chgData name="Uchiyama Yusuke" userId="145afaf969fa1ae9" providerId="LiveId" clId="{E43A5051-7089-40CF-B7C5-5E859187C28F}" dt="2022-09-02T02:14:44.178" v="3212" actId="14826"/>
          <ac:picMkLst>
            <pc:docMk/>
            <pc:sldMk cId="1070824908" sldId="365"/>
            <ac:picMk id="24" creationId="{0B7E2921-15BA-BE26-9013-3D5596594DCE}"/>
          </ac:picMkLst>
        </pc:picChg>
        <pc:cxnChg chg="add mod">
          <ac:chgData name="Uchiyama Yusuke" userId="145afaf969fa1ae9" providerId="LiveId" clId="{E43A5051-7089-40CF-B7C5-5E859187C28F}" dt="2022-09-01T07:19:34.142" v="1717" actId="164"/>
          <ac:cxnSpMkLst>
            <pc:docMk/>
            <pc:sldMk cId="1070824908" sldId="365"/>
            <ac:cxnSpMk id="8" creationId="{120687E9-5ABF-B36D-4C8A-73B12F939AA2}"/>
          </ac:cxnSpMkLst>
        </pc:cxnChg>
        <pc:cxnChg chg="add mod">
          <ac:chgData name="Uchiyama Yusuke" userId="145afaf969fa1ae9" providerId="LiveId" clId="{E43A5051-7089-40CF-B7C5-5E859187C28F}" dt="2022-09-01T07:19:34.142" v="1717" actId="164"/>
          <ac:cxnSpMkLst>
            <pc:docMk/>
            <pc:sldMk cId="1070824908" sldId="365"/>
            <ac:cxnSpMk id="11" creationId="{E256C545-E675-2DEA-F5A9-093348C22FED}"/>
          </ac:cxnSpMkLst>
        </pc:cxnChg>
        <pc:cxnChg chg="add mod">
          <ac:chgData name="Uchiyama Yusuke" userId="145afaf969fa1ae9" providerId="LiveId" clId="{E43A5051-7089-40CF-B7C5-5E859187C28F}" dt="2022-09-01T07:19:34.142" v="1717" actId="164"/>
          <ac:cxnSpMkLst>
            <pc:docMk/>
            <pc:sldMk cId="1070824908" sldId="365"/>
            <ac:cxnSpMk id="19" creationId="{80037D73-5244-79A8-A668-5AA3D35D69D8}"/>
          </ac:cxnSpMkLst>
        </pc:cxnChg>
        <pc:cxnChg chg="add mod">
          <ac:chgData name="Uchiyama Yusuke" userId="145afaf969fa1ae9" providerId="LiveId" clId="{E43A5051-7089-40CF-B7C5-5E859187C28F}" dt="2022-09-01T08:06:48.848" v="2106" actId="164"/>
          <ac:cxnSpMkLst>
            <pc:docMk/>
            <pc:sldMk cId="1070824908" sldId="365"/>
            <ac:cxnSpMk id="27" creationId="{B0E40232-C291-2C8C-F493-9CBB3696AC5E}"/>
          </ac:cxnSpMkLst>
        </pc:cxnChg>
        <pc:cxnChg chg="add mod">
          <ac:chgData name="Uchiyama Yusuke" userId="145afaf969fa1ae9" providerId="LiveId" clId="{E43A5051-7089-40CF-B7C5-5E859187C28F}" dt="2022-09-02T02:14:54.317" v="3215" actId="1035"/>
          <ac:cxnSpMkLst>
            <pc:docMk/>
            <pc:sldMk cId="1070824908" sldId="365"/>
            <ac:cxnSpMk id="30" creationId="{547AF35A-6A42-73D7-3473-45B3A9E88CEC}"/>
          </ac:cxnSpMkLst>
        </pc:cxnChg>
        <pc:cxnChg chg="add mod">
          <ac:chgData name="Uchiyama Yusuke" userId="145afaf969fa1ae9" providerId="LiveId" clId="{E43A5051-7089-40CF-B7C5-5E859187C28F}" dt="2022-09-02T02:20:24.176" v="3265" actId="1035"/>
          <ac:cxnSpMkLst>
            <pc:docMk/>
            <pc:sldMk cId="1070824908" sldId="365"/>
            <ac:cxnSpMk id="31" creationId="{7892F749-1F45-95AF-281A-2667FD010140}"/>
          </ac:cxnSpMkLst>
        </pc:cxnChg>
      </pc:sldChg>
      <pc:sldChg chg="addSp delSp modSp add mod chgLayout">
        <pc:chgData name="Uchiyama Yusuke" userId="145afaf969fa1ae9" providerId="LiveId" clId="{E43A5051-7089-40CF-B7C5-5E859187C28F}" dt="2022-09-02T02:22:15.925" v="3283" actId="208"/>
        <pc:sldMkLst>
          <pc:docMk/>
          <pc:sldMk cId="648574576" sldId="366"/>
        </pc:sldMkLst>
        <pc:spChg chg="add mod">
          <ac:chgData name="Uchiyama Yusuke" userId="145afaf969fa1ae9" providerId="LiveId" clId="{E43A5051-7089-40CF-B7C5-5E859187C28F}" dt="2022-09-02T02:21:12.507" v="3279" actId="1038"/>
          <ac:spMkLst>
            <pc:docMk/>
            <pc:sldMk cId="648574576" sldId="366"/>
            <ac:spMk id="2" creationId="{50793759-E98D-BB2B-FC54-84EFEFDC0F4D}"/>
          </ac:spMkLst>
        </pc:spChg>
        <pc:spChg chg="add del mod">
          <ac:chgData name="Uchiyama Yusuke" userId="145afaf969fa1ae9" providerId="LiveId" clId="{E43A5051-7089-40CF-B7C5-5E859187C28F}" dt="2022-09-01T07:22:11.407" v="1735" actId="21"/>
          <ac:spMkLst>
            <pc:docMk/>
            <pc:sldMk cId="648574576" sldId="366"/>
            <ac:spMk id="3" creationId="{6EDAC834-A5F4-CFD8-4599-8A0167721890}"/>
          </ac:spMkLst>
        </pc:spChg>
        <pc:spChg chg="mod ord">
          <ac:chgData name="Uchiyama Yusuke" userId="145afaf969fa1ae9" providerId="LiveId" clId="{E43A5051-7089-40CF-B7C5-5E859187C28F}" dt="2022-09-01T07:28:22.345" v="1877" actId="700"/>
          <ac:spMkLst>
            <pc:docMk/>
            <pc:sldMk cId="648574576" sldId="366"/>
            <ac:spMk id="4" creationId="{ABA165B0-91D3-8880-1B8C-AA77CE1D44DB}"/>
          </ac:spMkLst>
        </pc:spChg>
        <pc:spChg chg="mod ord">
          <ac:chgData name="Uchiyama Yusuke" userId="145afaf969fa1ae9" providerId="LiveId" clId="{E43A5051-7089-40CF-B7C5-5E859187C28F}" dt="2022-09-01T07:28:22.345" v="1877" actId="700"/>
          <ac:spMkLst>
            <pc:docMk/>
            <pc:sldMk cId="648574576" sldId="366"/>
            <ac:spMk id="5" creationId="{E91EEBE2-E66E-CC0F-609B-514CAD8D75F0}"/>
          </ac:spMkLst>
        </pc:spChg>
        <pc:spChg chg="mod ord">
          <ac:chgData name="Uchiyama Yusuke" userId="145afaf969fa1ae9" providerId="LiveId" clId="{E43A5051-7089-40CF-B7C5-5E859187C28F}" dt="2022-09-01T07:28:22.345" v="1877" actId="700"/>
          <ac:spMkLst>
            <pc:docMk/>
            <pc:sldMk cId="648574576" sldId="366"/>
            <ac:spMk id="6" creationId="{E17E2878-F2F6-B08E-2EE8-CECEAF798532}"/>
          </ac:spMkLst>
        </pc:spChg>
        <pc:spChg chg="mod ord">
          <ac:chgData name="Uchiyama Yusuke" userId="145afaf969fa1ae9" providerId="LiveId" clId="{E43A5051-7089-40CF-B7C5-5E859187C28F}" dt="2022-09-02T01:46:09.868" v="3140" actId="207"/>
          <ac:spMkLst>
            <pc:docMk/>
            <pc:sldMk cId="648574576" sldId="366"/>
            <ac:spMk id="7" creationId="{4AD4B483-A11B-6FA0-104F-6762B128EFF6}"/>
          </ac:spMkLst>
        </pc:spChg>
        <pc:spChg chg="mod">
          <ac:chgData name="Uchiyama Yusuke" userId="145afaf969fa1ae9" providerId="LiveId" clId="{E43A5051-7089-40CF-B7C5-5E859187C28F}" dt="2022-09-01T07:28:50.839" v="1908" actId="1076"/>
          <ac:spMkLst>
            <pc:docMk/>
            <pc:sldMk cId="648574576" sldId="366"/>
            <ac:spMk id="9" creationId="{3256572C-1EF1-6256-A07C-C8EB78CF7A44}"/>
          </ac:spMkLst>
        </pc:spChg>
        <pc:spChg chg="del mod">
          <ac:chgData name="Uchiyama Yusuke" userId="145afaf969fa1ae9" providerId="LiveId" clId="{E43A5051-7089-40CF-B7C5-5E859187C28F}" dt="2022-09-01T08:19:30.348" v="2463" actId="21"/>
          <ac:spMkLst>
            <pc:docMk/>
            <pc:sldMk cId="648574576" sldId="366"/>
            <ac:spMk id="13" creationId="{FA893DBA-A74E-07AE-E775-4B951999BC47}"/>
          </ac:spMkLst>
        </pc:spChg>
        <pc:spChg chg="mod ord">
          <ac:chgData name="Uchiyama Yusuke" userId="145afaf969fa1ae9" providerId="LiveId" clId="{E43A5051-7089-40CF-B7C5-5E859187C28F}" dt="2022-09-01T08:24:22.994" v="2545" actId="1036"/>
          <ac:spMkLst>
            <pc:docMk/>
            <pc:sldMk cId="648574576" sldId="366"/>
            <ac:spMk id="14" creationId="{700629B9-8191-53A7-C817-67C160FEB3F7}"/>
          </ac:spMkLst>
        </pc:spChg>
        <pc:spChg chg="mod ord">
          <ac:chgData name="Uchiyama Yusuke" userId="145afaf969fa1ae9" providerId="LiveId" clId="{E43A5051-7089-40CF-B7C5-5E859187C28F}" dt="2022-09-02T01:46:12.918" v="3141" actId="207"/>
          <ac:spMkLst>
            <pc:docMk/>
            <pc:sldMk cId="648574576" sldId="366"/>
            <ac:spMk id="19" creationId="{9F4BE375-4E37-50DE-C293-235F561452A2}"/>
          </ac:spMkLst>
        </pc:spChg>
        <pc:spChg chg="mod ord">
          <ac:chgData name="Uchiyama Yusuke" userId="145afaf969fa1ae9" providerId="LiveId" clId="{E43A5051-7089-40CF-B7C5-5E859187C28F}" dt="2022-09-01T08:24:22.994" v="2545" actId="1036"/>
          <ac:spMkLst>
            <pc:docMk/>
            <pc:sldMk cId="648574576" sldId="366"/>
            <ac:spMk id="25" creationId="{5AF39FB0-5E64-11B7-E48C-F8B4F8D9A3D4}"/>
          </ac:spMkLst>
        </pc:spChg>
        <pc:spChg chg="mod ord">
          <ac:chgData name="Uchiyama Yusuke" userId="145afaf969fa1ae9" providerId="LiveId" clId="{E43A5051-7089-40CF-B7C5-5E859187C28F}" dt="2022-09-01T08:24:22.994" v="2545" actId="1036"/>
          <ac:spMkLst>
            <pc:docMk/>
            <pc:sldMk cId="648574576" sldId="366"/>
            <ac:spMk id="26" creationId="{5B2F921B-1696-4F79-646B-145A90930D79}"/>
          </ac:spMkLst>
        </pc:spChg>
        <pc:spChg chg="del mod">
          <ac:chgData name="Uchiyama Yusuke" userId="145afaf969fa1ae9" providerId="LiveId" clId="{E43A5051-7089-40CF-B7C5-5E859187C28F}" dt="2022-09-01T08:19:46.448" v="2466" actId="21"/>
          <ac:spMkLst>
            <pc:docMk/>
            <pc:sldMk cId="648574576" sldId="366"/>
            <ac:spMk id="27" creationId="{912F18DC-6A76-4787-3031-37C80E3C148C}"/>
          </ac:spMkLst>
        </pc:spChg>
        <pc:spChg chg="mod ord">
          <ac:chgData name="Uchiyama Yusuke" userId="145afaf969fa1ae9" providerId="LiveId" clId="{E43A5051-7089-40CF-B7C5-5E859187C28F}" dt="2022-09-01T08:24:22.994" v="2545" actId="1036"/>
          <ac:spMkLst>
            <pc:docMk/>
            <pc:sldMk cId="648574576" sldId="366"/>
            <ac:spMk id="29" creationId="{C08CFA69-A098-9688-D781-5539E2E12E2F}"/>
          </ac:spMkLst>
        </pc:spChg>
        <pc:spChg chg="del">
          <ac:chgData name="Uchiyama Yusuke" userId="145afaf969fa1ae9" providerId="LiveId" clId="{E43A5051-7089-40CF-B7C5-5E859187C28F}" dt="2022-09-01T07:20:46.214" v="1724" actId="21"/>
          <ac:spMkLst>
            <pc:docMk/>
            <pc:sldMk cId="648574576" sldId="366"/>
            <ac:spMk id="30" creationId="{8878566E-9556-359F-51A5-95347778D23F}"/>
          </ac:spMkLst>
        </pc:spChg>
        <pc:spChg chg="mod">
          <ac:chgData name="Uchiyama Yusuke" userId="145afaf969fa1ae9" providerId="LiveId" clId="{E43A5051-7089-40CF-B7C5-5E859187C28F}" dt="2022-09-01T08:24:22.994" v="2545" actId="1036"/>
          <ac:spMkLst>
            <pc:docMk/>
            <pc:sldMk cId="648574576" sldId="366"/>
            <ac:spMk id="31" creationId="{36394CE4-E06E-5707-1E82-AF4B75124A24}"/>
          </ac:spMkLst>
        </pc:spChg>
        <pc:spChg chg="mod">
          <ac:chgData name="Uchiyama Yusuke" userId="145afaf969fa1ae9" providerId="LiveId" clId="{E43A5051-7089-40CF-B7C5-5E859187C28F}" dt="2022-09-01T08:24:22.994" v="2545" actId="1036"/>
          <ac:spMkLst>
            <pc:docMk/>
            <pc:sldMk cId="648574576" sldId="366"/>
            <ac:spMk id="32" creationId="{989D65FF-54B6-596C-34B6-661833233143}"/>
          </ac:spMkLst>
        </pc:spChg>
        <pc:spChg chg="mod">
          <ac:chgData name="Uchiyama Yusuke" userId="145afaf969fa1ae9" providerId="LiveId" clId="{E43A5051-7089-40CF-B7C5-5E859187C28F}" dt="2022-09-01T08:24:22.994" v="2545" actId="1036"/>
          <ac:spMkLst>
            <pc:docMk/>
            <pc:sldMk cId="648574576" sldId="366"/>
            <ac:spMk id="33" creationId="{4C9337BE-C345-B9C7-75EE-9ECD6B0BC5A6}"/>
          </ac:spMkLst>
        </pc:spChg>
        <pc:spChg chg="mod">
          <ac:chgData name="Uchiyama Yusuke" userId="145afaf969fa1ae9" providerId="LiveId" clId="{E43A5051-7089-40CF-B7C5-5E859187C28F}" dt="2022-09-02T02:22:15.925" v="3283" actId="208"/>
          <ac:spMkLst>
            <pc:docMk/>
            <pc:sldMk cId="648574576" sldId="366"/>
            <ac:spMk id="34" creationId="{2FD38AF7-48C6-D1DD-7979-00FFEDED130B}"/>
          </ac:spMkLst>
        </pc:spChg>
        <pc:spChg chg="mod">
          <ac:chgData name="Uchiyama Yusuke" userId="145afaf969fa1ae9" providerId="LiveId" clId="{E43A5051-7089-40CF-B7C5-5E859187C28F}" dt="2022-09-01T08:24:22.994" v="2545" actId="1036"/>
          <ac:spMkLst>
            <pc:docMk/>
            <pc:sldMk cId="648574576" sldId="366"/>
            <ac:spMk id="35" creationId="{C74E4535-F84F-C971-4C03-F8358CF1130E}"/>
          </ac:spMkLst>
        </pc:spChg>
        <pc:spChg chg="del">
          <ac:chgData name="Uchiyama Yusuke" userId="145afaf969fa1ae9" providerId="LiveId" clId="{E43A5051-7089-40CF-B7C5-5E859187C28F}" dt="2022-09-01T07:24:17.786" v="1745" actId="21"/>
          <ac:spMkLst>
            <pc:docMk/>
            <pc:sldMk cId="648574576" sldId="366"/>
            <ac:spMk id="36" creationId="{9E7F3783-3962-4E0F-BBD8-2DBB1B98E75D}"/>
          </ac:spMkLst>
        </pc:spChg>
        <pc:spChg chg="mod">
          <ac:chgData name="Uchiyama Yusuke" userId="145afaf969fa1ae9" providerId="LiveId" clId="{E43A5051-7089-40CF-B7C5-5E859187C28F}" dt="2022-09-01T07:28:58.453" v="1909" actId="1076"/>
          <ac:spMkLst>
            <pc:docMk/>
            <pc:sldMk cId="648574576" sldId="366"/>
            <ac:spMk id="38" creationId="{4F56E4AC-0BD4-2971-53BF-F1FE107EBF7E}"/>
          </ac:spMkLst>
        </pc:spChg>
        <pc:spChg chg="add mod">
          <ac:chgData name="Uchiyama Yusuke" userId="145afaf969fa1ae9" providerId="LiveId" clId="{E43A5051-7089-40CF-B7C5-5E859187C28F}" dt="2022-09-01T07:25:33.916" v="1787" actId="571"/>
          <ac:spMkLst>
            <pc:docMk/>
            <pc:sldMk cId="648574576" sldId="366"/>
            <ac:spMk id="41" creationId="{19E7900D-EF0E-6F78-81F3-DADF098C2265}"/>
          </ac:spMkLst>
        </pc:spChg>
        <pc:spChg chg="add mod">
          <ac:chgData name="Uchiyama Yusuke" userId="145afaf969fa1ae9" providerId="LiveId" clId="{E43A5051-7089-40CF-B7C5-5E859187C28F}" dt="2022-09-01T07:25:33.916" v="1787" actId="571"/>
          <ac:spMkLst>
            <pc:docMk/>
            <pc:sldMk cId="648574576" sldId="366"/>
            <ac:spMk id="42" creationId="{0380DC03-405E-A176-540F-5E8D7AA771AB}"/>
          </ac:spMkLst>
        </pc:spChg>
        <pc:spChg chg="add mod">
          <ac:chgData name="Uchiyama Yusuke" userId="145afaf969fa1ae9" providerId="LiveId" clId="{E43A5051-7089-40CF-B7C5-5E859187C28F}" dt="2022-09-01T07:25:33.916" v="1787" actId="571"/>
          <ac:spMkLst>
            <pc:docMk/>
            <pc:sldMk cId="648574576" sldId="366"/>
            <ac:spMk id="44" creationId="{4754D165-A54C-7DE8-486E-DC90CAB2CADB}"/>
          </ac:spMkLst>
        </pc:spChg>
        <pc:spChg chg="add mod">
          <ac:chgData name="Uchiyama Yusuke" userId="145afaf969fa1ae9" providerId="LiveId" clId="{E43A5051-7089-40CF-B7C5-5E859187C28F}" dt="2022-09-01T07:25:33.916" v="1787" actId="571"/>
          <ac:spMkLst>
            <pc:docMk/>
            <pc:sldMk cId="648574576" sldId="366"/>
            <ac:spMk id="47" creationId="{36C223B4-8197-4B21-C69A-03590AB95680}"/>
          </ac:spMkLst>
        </pc:spChg>
        <pc:spChg chg="add mod">
          <ac:chgData name="Uchiyama Yusuke" userId="145afaf969fa1ae9" providerId="LiveId" clId="{E43A5051-7089-40CF-B7C5-5E859187C28F}" dt="2022-09-01T07:25:33.916" v="1787" actId="571"/>
          <ac:spMkLst>
            <pc:docMk/>
            <pc:sldMk cId="648574576" sldId="366"/>
            <ac:spMk id="48" creationId="{E93286EF-5FFC-89A4-C3B7-102806688DD1}"/>
          </ac:spMkLst>
        </pc:spChg>
        <pc:spChg chg="add mod">
          <ac:chgData name="Uchiyama Yusuke" userId="145afaf969fa1ae9" providerId="LiveId" clId="{E43A5051-7089-40CF-B7C5-5E859187C28F}" dt="2022-09-01T07:25:33.916" v="1787" actId="571"/>
          <ac:spMkLst>
            <pc:docMk/>
            <pc:sldMk cId="648574576" sldId="366"/>
            <ac:spMk id="49" creationId="{3D349D97-A80E-D312-44F7-4BEB66CDA6E8}"/>
          </ac:spMkLst>
        </pc:spChg>
        <pc:spChg chg="add mod">
          <ac:chgData name="Uchiyama Yusuke" userId="145afaf969fa1ae9" providerId="LiveId" clId="{E43A5051-7089-40CF-B7C5-5E859187C28F}" dt="2022-09-01T07:25:33.916" v="1787" actId="571"/>
          <ac:spMkLst>
            <pc:docMk/>
            <pc:sldMk cId="648574576" sldId="366"/>
            <ac:spMk id="50" creationId="{34A0DD9C-0120-2865-44FA-149E225C0326}"/>
          </ac:spMkLst>
        </pc:spChg>
        <pc:spChg chg="add mod">
          <ac:chgData name="Uchiyama Yusuke" userId="145afaf969fa1ae9" providerId="LiveId" clId="{E43A5051-7089-40CF-B7C5-5E859187C28F}" dt="2022-09-01T07:25:33.916" v="1787" actId="571"/>
          <ac:spMkLst>
            <pc:docMk/>
            <pc:sldMk cId="648574576" sldId="366"/>
            <ac:spMk id="51" creationId="{BD723D32-903F-41A5-1C80-4CA0AF892CAD}"/>
          </ac:spMkLst>
        </pc:spChg>
        <pc:spChg chg="add mod">
          <ac:chgData name="Uchiyama Yusuke" userId="145afaf969fa1ae9" providerId="LiveId" clId="{E43A5051-7089-40CF-B7C5-5E859187C28F}" dt="2022-09-01T07:25:33.916" v="1787" actId="571"/>
          <ac:spMkLst>
            <pc:docMk/>
            <pc:sldMk cId="648574576" sldId="366"/>
            <ac:spMk id="52" creationId="{FC0163A8-825D-4516-8096-1CBEC0AF8901}"/>
          </ac:spMkLst>
        </pc:spChg>
        <pc:spChg chg="add mod">
          <ac:chgData name="Uchiyama Yusuke" userId="145afaf969fa1ae9" providerId="LiveId" clId="{E43A5051-7089-40CF-B7C5-5E859187C28F}" dt="2022-09-01T07:25:33.916" v="1787" actId="571"/>
          <ac:spMkLst>
            <pc:docMk/>
            <pc:sldMk cId="648574576" sldId="366"/>
            <ac:spMk id="53" creationId="{01BBD7E8-5639-FF42-5843-15B9A3683DAF}"/>
          </ac:spMkLst>
        </pc:spChg>
        <pc:spChg chg="add mod">
          <ac:chgData name="Uchiyama Yusuke" userId="145afaf969fa1ae9" providerId="LiveId" clId="{E43A5051-7089-40CF-B7C5-5E859187C28F}" dt="2022-09-01T07:25:33.916" v="1787" actId="571"/>
          <ac:spMkLst>
            <pc:docMk/>
            <pc:sldMk cId="648574576" sldId="366"/>
            <ac:spMk id="54" creationId="{22D727FF-9D50-1AB3-8CBB-9415860FB2FD}"/>
          </ac:spMkLst>
        </pc:spChg>
        <pc:spChg chg="mod">
          <ac:chgData name="Uchiyama Yusuke" userId="145afaf969fa1ae9" providerId="LiveId" clId="{E43A5051-7089-40CF-B7C5-5E859187C28F}" dt="2022-09-01T07:25:33.916" v="1787" actId="571"/>
          <ac:spMkLst>
            <pc:docMk/>
            <pc:sldMk cId="648574576" sldId="366"/>
            <ac:spMk id="56" creationId="{3016387D-B001-58D8-7DD8-55B86EC32E7F}"/>
          </ac:spMkLst>
        </pc:spChg>
        <pc:spChg chg="mod">
          <ac:chgData name="Uchiyama Yusuke" userId="145afaf969fa1ae9" providerId="LiveId" clId="{E43A5051-7089-40CF-B7C5-5E859187C28F}" dt="2022-09-01T07:25:33.916" v="1787" actId="571"/>
          <ac:spMkLst>
            <pc:docMk/>
            <pc:sldMk cId="648574576" sldId="366"/>
            <ac:spMk id="57" creationId="{91A56D7E-196D-39EE-0039-CEB4C3EFFBE1}"/>
          </ac:spMkLst>
        </pc:spChg>
        <pc:spChg chg="add mod">
          <ac:chgData name="Uchiyama Yusuke" userId="145afaf969fa1ae9" providerId="LiveId" clId="{E43A5051-7089-40CF-B7C5-5E859187C28F}" dt="2022-09-01T07:25:33.916" v="1787" actId="571"/>
          <ac:spMkLst>
            <pc:docMk/>
            <pc:sldMk cId="648574576" sldId="366"/>
            <ac:spMk id="58" creationId="{25AF6D78-1945-975A-79B0-18C48BA2FA44}"/>
          </ac:spMkLst>
        </pc:spChg>
        <pc:spChg chg="add mod">
          <ac:chgData name="Uchiyama Yusuke" userId="145afaf969fa1ae9" providerId="LiveId" clId="{E43A5051-7089-40CF-B7C5-5E859187C28F}" dt="2022-09-01T08:24:22.994" v="2545" actId="1036"/>
          <ac:spMkLst>
            <pc:docMk/>
            <pc:sldMk cId="648574576" sldId="366"/>
            <ac:spMk id="70" creationId="{70062AC7-7AD8-DBF8-3908-433F11E6B7D8}"/>
          </ac:spMkLst>
        </pc:spChg>
        <pc:spChg chg="add mod ord">
          <ac:chgData name="Uchiyama Yusuke" userId="145afaf969fa1ae9" providerId="LiveId" clId="{E43A5051-7089-40CF-B7C5-5E859187C28F}" dt="2022-09-01T07:28:43.856" v="1906" actId="20577"/>
          <ac:spMkLst>
            <pc:docMk/>
            <pc:sldMk cId="648574576" sldId="366"/>
            <ac:spMk id="72" creationId="{9492765E-26CB-641A-D938-186B3A5F6145}"/>
          </ac:spMkLst>
        </pc:spChg>
        <pc:spChg chg="add del mod ord">
          <ac:chgData name="Uchiyama Yusuke" userId="145afaf969fa1ae9" providerId="LiveId" clId="{E43A5051-7089-40CF-B7C5-5E859187C28F}" dt="2022-09-01T07:28:25.743" v="1878" actId="21"/>
          <ac:spMkLst>
            <pc:docMk/>
            <pc:sldMk cId="648574576" sldId="366"/>
            <ac:spMk id="73" creationId="{4D0FE309-5443-8B2D-F99F-161D8814620F}"/>
          </ac:spMkLst>
        </pc:spChg>
        <pc:spChg chg="add mod">
          <ac:chgData name="Uchiyama Yusuke" userId="145afaf969fa1ae9" providerId="LiveId" clId="{E43A5051-7089-40CF-B7C5-5E859187C28F}" dt="2022-09-01T08:24:22.994" v="2545" actId="1036"/>
          <ac:spMkLst>
            <pc:docMk/>
            <pc:sldMk cId="648574576" sldId="366"/>
            <ac:spMk id="79" creationId="{E6E05879-C34C-3B3E-BCDA-2E5D1A6D5184}"/>
          </ac:spMkLst>
        </pc:spChg>
        <pc:spChg chg="add mod">
          <ac:chgData name="Uchiyama Yusuke" userId="145afaf969fa1ae9" providerId="LiveId" clId="{E43A5051-7089-40CF-B7C5-5E859187C28F}" dt="2022-09-01T08:24:22.994" v="2545" actId="1036"/>
          <ac:spMkLst>
            <pc:docMk/>
            <pc:sldMk cId="648574576" sldId="366"/>
            <ac:spMk id="81" creationId="{297F2435-F65B-8184-7B28-BEA2768C00FE}"/>
          </ac:spMkLst>
        </pc:spChg>
        <pc:spChg chg="add mod ord">
          <ac:chgData name="Uchiyama Yusuke" userId="145afaf969fa1ae9" providerId="LiveId" clId="{E43A5051-7089-40CF-B7C5-5E859187C28F}" dt="2022-09-02T02:20:54.313" v="3267" actId="14100"/>
          <ac:spMkLst>
            <pc:docMk/>
            <pc:sldMk cId="648574576" sldId="366"/>
            <ac:spMk id="84" creationId="{740CA89B-50A5-AE59-98F0-3261EDA21CF6}"/>
          </ac:spMkLst>
        </pc:spChg>
        <pc:spChg chg="add mod">
          <ac:chgData name="Uchiyama Yusuke" userId="145afaf969fa1ae9" providerId="LiveId" clId="{E43A5051-7089-40CF-B7C5-5E859187C28F}" dt="2022-09-01T08:22:29.651" v="2503" actId="571"/>
          <ac:spMkLst>
            <pc:docMk/>
            <pc:sldMk cId="648574576" sldId="366"/>
            <ac:spMk id="89" creationId="{6A2D5363-07B3-BBA2-262A-935C81A09CD3}"/>
          </ac:spMkLst>
        </pc:spChg>
        <pc:spChg chg="add mod">
          <ac:chgData name="Uchiyama Yusuke" userId="145afaf969fa1ae9" providerId="LiveId" clId="{E43A5051-7089-40CF-B7C5-5E859187C28F}" dt="2022-09-02T02:20:50.417" v="3266" actId="1076"/>
          <ac:spMkLst>
            <pc:docMk/>
            <pc:sldMk cId="648574576" sldId="366"/>
            <ac:spMk id="90" creationId="{F900B7EE-DE1C-B2C1-8289-97B3C9157B8F}"/>
          </ac:spMkLst>
        </pc:spChg>
        <pc:grpChg chg="add mod">
          <ac:chgData name="Uchiyama Yusuke" userId="145afaf969fa1ae9" providerId="LiveId" clId="{E43A5051-7089-40CF-B7C5-5E859187C28F}" dt="2022-09-01T08:24:22.994" v="2545" actId="1036"/>
          <ac:grpSpMkLst>
            <pc:docMk/>
            <pc:sldMk cId="648574576" sldId="366"/>
            <ac:grpSpMk id="20" creationId="{2FD32B0A-619F-B2DB-E868-07833A4DD070}"/>
          </ac:grpSpMkLst>
        </pc:grpChg>
        <pc:grpChg chg="add mod">
          <ac:chgData name="Uchiyama Yusuke" userId="145afaf969fa1ae9" providerId="LiveId" clId="{E43A5051-7089-40CF-B7C5-5E859187C28F}" dt="2022-09-01T07:25:33.916" v="1787" actId="571"/>
          <ac:grpSpMkLst>
            <pc:docMk/>
            <pc:sldMk cId="648574576" sldId="366"/>
            <ac:grpSpMk id="55" creationId="{4F07E0D7-2FAD-B6D2-8CCE-5EFBB470D06B}"/>
          </ac:grpSpMkLst>
        </pc:grpChg>
        <pc:grpChg chg="add mod">
          <ac:chgData name="Uchiyama Yusuke" userId="145afaf969fa1ae9" providerId="LiveId" clId="{E43A5051-7089-40CF-B7C5-5E859187C28F}" dt="2022-09-02T02:21:12.507" v="3279" actId="1038"/>
          <ac:grpSpMkLst>
            <pc:docMk/>
            <pc:sldMk cId="648574576" sldId="366"/>
            <ac:grpSpMk id="66" creationId="{91A60CDB-1B5A-297E-AB50-77153941231D}"/>
          </ac:grpSpMkLst>
        </pc:grpChg>
        <pc:cxnChg chg="add mod">
          <ac:chgData name="Uchiyama Yusuke" userId="145afaf969fa1ae9" providerId="LiveId" clId="{E43A5051-7089-40CF-B7C5-5E859187C28F}" dt="2022-09-01T07:26:41.546" v="1862" actId="164"/>
          <ac:cxnSpMkLst>
            <pc:docMk/>
            <pc:sldMk cId="648574576" sldId="366"/>
            <ac:cxnSpMk id="10" creationId="{61AC3EEF-D850-FEF1-25C4-22C7F9F23347}"/>
          </ac:cxnSpMkLst>
        </pc:cxnChg>
        <pc:cxnChg chg="del mod">
          <ac:chgData name="Uchiyama Yusuke" userId="145afaf969fa1ae9" providerId="LiveId" clId="{E43A5051-7089-40CF-B7C5-5E859187C28F}" dt="2022-09-01T08:19:41.661" v="2465" actId="21"/>
          <ac:cxnSpMkLst>
            <pc:docMk/>
            <pc:sldMk cId="648574576" sldId="366"/>
            <ac:cxnSpMk id="12" creationId="{41EECF25-1EB5-803B-1FDB-70FC4075BAB4}"/>
          </ac:cxnSpMkLst>
        </pc:cxnChg>
        <pc:cxnChg chg="add mod">
          <ac:chgData name="Uchiyama Yusuke" userId="145afaf969fa1ae9" providerId="LiveId" clId="{E43A5051-7089-40CF-B7C5-5E859187C28F}" dt="2022-09-01T07:26:41.546" v="1862" actId="164"/>
          <ac:cxnSpMkLst>
            <pc:docMk/>
            <pc:sldMk cId="648574576" sldId="366"/>
            <ac:cxnSpMk id="15" creationId="{0C36B26A-D340-1119-337B-88DC28DF2D7E}"/>
          </ac:cxnSpMkLst>
        </pc:cxnChg>
        <pc:cxnChg chg="add mod">
          <ac:chgData name="Uchiyama Yusuke" userId="145afaf969fa1ae9" providerId="LiveId" clId="{E43A5051-7089-40CF-B7C5-5E859187C28F}" dt="2022-09-01T07:26:41.546" v="1862" actId="164"/>
          <ac:cxnSpMkLst>
            <pc:docMk/>
            <pc:sldMk cId="648574576" sldId="366"/>
            <ac:cxnSpMk id="16" creationId="{FA123500-313A-733E-C9B0-FABF80A7509D}"/>
          </ac:cxnSpMkLst>
        </pc:cxnChg>
        <pc:cxnChg chg="del mod">
          <ac:chgData name="Uchiyama Yusuke" userId="145afaf969fa1ae9" providerId="LiveId" clId="{E43A5051-7089-40CF-B7C5-5E859187C28F}" dt="2022-09-01T07:20:46.214" v="1724" actId="21"/>
          <ac:cxnSpMkLst>
            <pc:docMk/>
            <pc:sldMk cId="648574576" sldId="366"/>
            <ac:cxnSpMk id="17" creationId="{8D780E3D-2448-8BB3-ACA3-AE18D5B0A8E1}"/>
          </ac:cxnSpMkLst>
        </pc:cxnChg>
        <pc:cxnChg chg="mod">
          <ac:chgData name="Uchiyama Yusuke" userId="145afaf969fa1ae9" providerId="LiveId" clId="{E43A5051-7089-40CF-B7C5-5E859187C28F}" dt="2022-09-01T08:24:22.994" v="2545" actId="1036"/>
          <ac:cxnSpMkLst>
            <pc:docMk/>
            <pc:sldMk cId="648574576" sldId="366"/>
            <ac:cxnSpMk id="18" creationId="{B2D0D29C-377F-BBF8-A938-C6B48989CB7B}"/>
          </ac:cxnSpMkLst>
        </pc:cxnChg>
        <pc:cxnChg chg="mod">
          <ac:chgData name="Uchiyama Yusuke" userId="145afaf969fa1ae9" providerId="LiveId" clId="{E43A5051-7089-40CF-B7C5-5E859187C28F}" dt="2022-09-01T08:24:22.994" v="2545" actId="1036"/>
          <ac:cxnSpMkLst>
            <pc:docMk/>
            <pc:sldMk cId="648574576" sldId="366"/>
            <ac:cxnSpMk id="21" creationId="{D46316BD-DFD7-3505-1C92-68E01895C4B3}"/>
          </ac:cxnSpMkLst>
        </pc:cxnChg>
        <pc:cxnChg chg="mod">
          <ac:chgData name="Uchiyama Yusuke" userId="145afaf969fa1ae9" providerId="LiveId" clId="{E43A5051-7089-40CF-B7C5-5E859187C28F}" dt="2022-09-01T08:24:22.994" v="2545" actId="1036"/>
          <ac:cxnSpMkLst>
            <pc:docMk/>
            <pc:sldMk cId="648574576" sldId="366"/>
            <ac:cxnSpMk id="24" creationId="{AA361522-303F-9C1A-82BE-BA7E8F89F744}"/>
          </ac:cxnSpMkLst>
        </pc:cxnChg>
        <pc:cxnChg chg="add mod">
          <ac:chgData name="Uchiyama Yusuke" userId="145afaf969fa1ae9" providerId="LiveId" clId="{E43A5051-7089-40CF-B7C5-5E859187C28F}" dt="2022-09-01T07:25:33.916" v="1787" actId="571"/>
          <ac:cxnSpMkLst>
            <pc:docMk/>
            <pc:sldMk cId="648574576" sldId="366"/>
            <ac:cxnSpMk id="40" creationId="{9F39E49C-A1B5-A738-62C2-7901DA3AEB7A}"/>
          </ac:cxnSpMkLst>
        </pc:cxnChg>
        <pc:cxnChg chg="add mod">
          <ac:chgData name="Uchiyama Yusuke" userId="145afaf969fa1ae9" providerId="LiveId" clId="{E43A5051-7089-40CF-B7C5-5E859187C28F}" dt="2022-09-01T07:25:33.916" v="1787" actId="571"/>
          <ac:cxnSpMkLst>
            <pc:docMk/>
            <pc:sldMk cId="648574576" sldId="366"/>
            <ac:cxnSpMk id="43" creationId="{8958EB1E-7E8E-AB87-9A13-559183A9EE99}"/>
          </ac:cxnSpMkLst>
        </pc:cxnChg>
        <pc:cxnChg chg="add mod">
          <ac:chgData name="Uchiyama Yusuke" userId="145afaf969fa1ae9" providerId="LiveId" clId="{E43A5051-7089-40CF-B7C5-5E859187C28F}" dt="2022-09-01T07:25:33.916" v="1787" actId="571"/>
          <ac:cxnSpMkLst>
            <pc:docMk/>
            <pc:sldMk cId="648574576" sldId="366"/>
            <ac:cxnSpMk id="45" creationId="{051CF0E5-3095-DAC1-4F89-240BAC21EE45}"/>
          </ac:cxnSpMkLst>
        </pc:cxnChg>
        <pc:cxnChg chg="add mod">
          <ac:chgData name="Uchiyama Yusuke" userId="145afaf969fa1ae9" providerId="LiveId" clId="{E43A5051-7089-40CF-B7C5-5E859187C28F}" dt="2022-09-01T07:25:33.916" v="1787" actId="571"/>
          <ac:cxnSpMkLst>
            <pc:docMk/>
            <pc:sldMk cId="648574576" sldId="366"/>
            <ac:cxnSpMk id="46" creationId="{14C0F240-B020-6C74-0343-18CF54A3EC11}"/>
          </ac:cxnSpMkLst>
        </pc:cxnChg>
        <pc:cxnChg chg="add mod">
          <ac:chgData name="Uchiyama Yusuke" userId="145afaf969fa1ae9" providerId="LiveId" clId="{E43A5051-7089-40CF-B7C5-5E859187C28F}" dt="2022-09-01T07:25:33.916" v="1787" actId="571"/>
          <ac:cxnSpMkLst>
            <pc:docMk/>
            <pc:sldMk cId="648574576" sldId="366"/>
            <ac:cxnSpMk id="59" creationId="{AAA94AC2-B28E-602D-B87C-138EB771CAE7}"/>
          </ac:cxnSpMkLst>
        </pc:cxnChg>
        <pc:cxnChg chg="add mod">
          <ac:chgData name="Uchiyama Yusuke" userId="145afaf969fa1ae9" providerId="LiveId" clId="{E43A5051-7089-40CF-B7C5-5E859187C28F}" dt="2022-09-01T07:25:33.916" v="1787" actId="571"/>
          <ac:cxnSpMkLst>
            <pc:docMk/>
            <pc:sldMk cId="648574576" sldId="366"/>
            <ac:cxnSpMk id="60" creationId="{894148FA-DAFC-D222-816A-CEB8BA908E8C}"/>
          </ac:cxnSpMkLst>
        </pc:cxnChg>
        <pc:cxnChg chg="add mod">
          <ac:chgData name="Uchiyama Yusuke" userId="145afaf969fa1ae9" providerId="LiveId" clId="{E43A5051-7089-40CF-B7C5-5E859187C28F}" dt="2022-09-01T07:25:33.916" v="1787" actId="571"/>
          <ac:cxnSpMkLst>
            <pc:docMk/>
            <pc:sldMk cId="648574576" sldId="366"/>
            <ac:cxnSpMk id="61" creationId="{4AC02D90-DC69-28AC-0262-0C8A218D926D}"/>
          </ac:cxnSpMkLst>
        </pc:cxnChg>
        <pc:cxnChg chg="add mod">
          <ac:chgData name="Uchiyama Yusuke" userId="145afaf969fa1ae9" providerId="LiveId" clId="{E43A5051-7089-40CF-B7C5-5E859187C28F}" dt="2022-09-01T08:24:22.994" v="2545" actId="1036"/>
          <ac:cxnSpMkLst>
            <pc:docMk/>
            <pc:sldMk cId="648574576" sldId="366"/>
            <ac:cxnSpMk id="68" creationId="{AF14390A-ED05-D278-3AE9-0F6DF673C74B}"/>
          </ac:cxnSpMkLst>
        </pc:cxnChg>
        <pc:cxnChg chg="add mod">
          <ac:chgData name="Uchiyama Yusuke" userId="145afaf969fa1ae9" providerId="LiveId" clId="{E43A5051-7089-40CF-B7C5-5E859187C28F}" dt="2022-09-01T08:24:22.994" v="2545" actId="1036"/>
          <ac:cxnSpMkLst>
            <pc:docMk/>
            <pc:sldMk cId="648574576" sldId="366"/>
            <ac:cxnSpMk id="69" creationId="{8D6BB941-5583-74BC-2729-0BC28544F750}"/>
          </ac:cxnSpMkLst>
        </pc:cxnChg>
        <pc:cxnChg chg="add mod">
          <ac:chgData name="Uchiyama Yusuke" userId="145afaf969fa1ae9" providerId="LiveId" clId="{E43A5051-7089-40CF-B7C5-5E859187C28F}" dt="2022-09-01T08:24:22.994" v="2545" actId="1036"/>
          <ac:cxnSpMkLst>
            <pc:docMk/>
            <pc:sldMk cId="648574576" sldId="366"/>
            <ac:cxnSpMk id="71" creationId="{9738E440-5172-BF36-9C4B-EA01EECD2F6D}"/>
          </ac:cxnSpMkLst>
        </pc:cxnChg>
        <pc:cxnChg chg="add mod">
          <ac:chgData name="Uchiyama Yusuke" userId="145afaf969fa1ae9" providerId="LiveId" clId="{E43A5051-7089-40CF-B7C5-5E859187C28F}" dt="2022-09-01T08:24:22.994" v="2545" actId="1036"/>
          <ac:cxnSpMkLst>
            <pc:docMk/>
            <pc:sldMk cId="648574576" sldId="366"/>
            <ac:cxnSpMk id="78" creationId="{C1E5D6AD-36A1-33FB-157F-70CF67FCCCD5}"/>
          </ac:cxnSpMkLst>
        </pc:cxnChg>
      </pc:sldChg>
      <pc:sldChg chg="addSp delSp modSp new mod">
        <pc:chgData name="Uchiyama Yusuke" userId="145afaf969fa1ae9" providerId="LiveId" clId="{E43A5051-7089-40CF-B7C5-5E859187C28F}" dt="2022-09-03T08:01:57.519" v="3521" actId="122"/>
        <pc:sldMkLst>
          <pc:docMk/>
          <pc:sldMk cId="2343437827" sldId="367"/>
        </pc:sldMkLst>
        <pc:spChg chg="mod">
          <ac:chgData name="Uchiyama Yusuke" userId="145afaf969fa1ae9" providerId="LiveId" clId="{E43A5051-7089-40CF-B7C5-5E859187C28F}" dt="2022-09-02T06:55:52.908" v="3357" actId="20577"/>
          <ac:spMkLst>
            <pc:docMk/>
            <pc:sldMk cId="2343437827" sldId="367"/>
            <ac:spMk id="2" creationId="{CF93A23A-DBA3-FA18-2111-9B33BF459F42}"/>
          </ac:spMkLst>
        </pc:spChg>
        <pc:spChg chg="del">
          <ac:chgData name="Uchiyama Yusuke" userId="145afaf969fa1ae9" providerId="LiveId" clId="{E43A5051-7089-40CF-B7C5-5E859187C28F}" dt="2022-09-01T08:31:56.122" v="2639" actId="1957"/>
          <ac:spMkLst>
            <pc:docMk/>
            <pc:sldMk cId="2343437827" sldId="367"/>
            <ac:spMk id="6" creationId="{25B42AC1-DE00-57DE-2AA9-84453C4ED0E3}"/>
          </ac:spMkLst>
        </pc:spChg>
        <pc:spChg chg="add mod">
          <ac:chgData name="Uchiyama Yusuke" userId="145afaf969fa1ae9" providerId="LiveId" clId="{E43A5051-7089-40CF-B7C5-5E859187C28F}" dt="2022-09-02T06:57:08.255" v="3364" actId="208"/>
          <ac:spMkLst>
            <pc:docMk/>
            <pc:sldMk cId="2343437827" sldId="367"/>
            <ac:spMk id="6" creationId="{C1984729-0F4E-F7C4-E581-62803EC1FFE0}"/>
          </ac:spMkLst>
        </pc:spChg>
        <pc:spChg chg="add mod">
          <ac:chgData name="Uchiyama Yusuke" userId="145afaf969fa1ae9" providerId="LiveId" clId="{E43A5051-7089-40CF-B7C5-5E859187C28F}" dt="2022-09-02T06:57:21.134" v="3365" actId="14100"/>
          <ac:spMkLst>
            <pc:docMk/>
            <pc:sldMk cId="2343437827" sldId="367"/>
            <ac:spMk id="7" creationId="{175805AB-D374-D991-0FF9-B6CE069ADACD}"/>
          </ac:spMkLst>
        </pc:spChg>
        <pc:spChg chg="add mod">
          <ac:chgData name="Uchiyama Yusuke" userId="145afaf969fa1ae9" providerId="LiveId" clId="{E43A5051-7089-40CF-B7C5-5E859187C28F}" dt="2022-09-02T06:57:47.838" v="3376" actId="207"/>
          <ac:spMkLst>
            <pc:docMk/>
            <pc:sldMk cId="2343437827" sldId="367"/>
            <ac:spMk id="8" creationId="{E528B5B5-A90E-5A38-0CB1-BC69BC6C1BD9}"/>
          </ac:spMkLst>
        </pc:spChg>
        <pc:spChg chg="add mod">
          <ac:chgData name="Uchiyama Yusuke" userId="145afaf969fa1ae9" providerId="LiveId" clId="{E43A5051-7089-40CF-B7C5-5E859187C28F}" dt="2022-09-02T06:58:06.895" v="3380" actId="207"/>
          <ac:spMkLst>
            <pc:docMk/>
            <pc:sldMk cId="2343437827" sldId="367"/>
            <ac:spMk id="9" creationId="{BCDF0DA5-EEE1-B9EC-C493-490968D81228}"/>
          </ac:spMkLst>
        </pc:spChg>
        <pc:spChg chg="add mod">
          <ac:chgData name="Uchiyama Yusuke" userId="145afaf969fa1ae9" providerId="LiveId" clId="{E43A5051-7089-40CF-B7C5-5E859187C28F}" dt="2022-09-03T08:01:30.187" v="3472" actId="1076"/>
          <ac:spMkLst>
            <pc:docMk/>
            <pc:sldMk cId="2343437827" sldId="367"/>
            <ac:spMk id="11" creationId="{DF4FB10D-EDDC-BB4E-F446-05A88235B1EA}"/>
          </ac:spMkLst>
        </pc:spChg>
        <pc:spChg chg="add mod">
          <ac:chgData name="Uchiyama Yusuke" userId="145afaf969fa1ae9" providerId="LiveId" clId="{E43A5051-7089-40CF-B7C5-5E859187C28F}" dt="2022-09-03T08:01:57.519" v="3521" actId="122"/>
          <ac:spMkLst>
            <pc:docMk/>
            <pc:sldMk cId="2343437827" sldId="367"/>
            <ac:spMk id="12" creationId="{545A2190-64E1-A70A-3B1B-0FFDAB94577D}"/>
          </ac:spMkLst>
        </pc:spChg>
        <pc:graphicFrameChg chg="add mod">
          <ac:chgData name="Uchiyama Yusuke" userId="145afaf969fa1ae9" providerId="LiveId" clId="{E43A5051-7089-40CF-B7C5-5E859187C28F}" dt="2022-09-02T06:55:58.533" v="3358" actId="20577"/>
          <ac:graphicFrameMkLst>
            <pc:docMk/>
            <pc:sldMk cId="2343437827" sldId="367"/>
            <ac:graphicFrameMk id="10" creationId="{F6A74897-81F3-89A3-881B-FB368A3B5BDE}"/>
          </ac:graphicFrameMkLst>
        </pc:graphicFrameChg>
      </pc:sldChg>
      <pc:sldChg chg="addSp delSp modSp new mod">
        <pc:chgData name="Uchiyama Yusuke" userId="145afaf969fa1ae9" providerId="LiveId" clId="{E43A5051-7089-40CF-B7C5-5E859187C28F}" dt="2022-09-02T00:42:30.559" v="2849" actId="1076"/>
        <pc:sldMkLst>
          <pc:docMk/>
          <pc:sldMk cId="1739428693" sldId="368"/>
        </pc:sldMkLst>
        <pc:spChg chg="add del mod">
          <ac:chgData name="Uchiyama Yusuke" userId="145afaf969fa1ae9" providerId="LiveId" clId="{E43A5051-7089-40CF-B7C5-5E859187C28F}" dt="2022-09-02T00:41:45.904" v="2846" actId="20577"/>
          <ac:spMkLst>
            <pc:docMk/>
            <pc:sldMk cId="1739428693" sldId="368"/>
            <ac:spMk id="2" creationId="{6DFB0033-2D91-3B88-FDD5-94392923ED98}"/>
          </ac:spMkLst>
        </pc:spChg>
        <pc:spChg chg="del">
          <ac:chgData name="Uchiyama Yusuke" userId="145afaf969fa1ae9" providerId="LiveId" clId="{E43A5051-7089-40CF-B7C5-5E859187C28F}" dt="2022-09-02T00:26:38.620" v="2667" actId="931"/>
          <ac:spMkLst>
            <pc:docMk/>
            <pc:sldMk cId="1739428693" sldId="368"/>
            <ac:spMk id="6" creationId="{2C08CD76-FE2A-7934-C74B-1FB23C952489}"/>
          </ac:spMkLst>
        </pc:spChg>
        <pc:spChg chg="add del mod">
          <ac:chgData name="Uchiyama Yusuke" userId="145afaf969fa1ae9" providerId="LiveId" clId="{E43A5051-7089-40CF-B7C5-5E859187C28F}" dt="2022-09-02T00:28:44.308" v="2687" actId="931"/>
          <ac:spMkLst>
            <pc:docMk/>
            <pc:sldMk cId="1739428693" sldId="368"/>
            <ac:spMk id="13" creationId="{7D1E6913-BAE7-D1C7-AD3E-92E4F66C6B2F}"/>
          </ac:spMkLst>
        </pc:spChg>
        <pc:spChg chg="add del mod">
          <ac:chgData name="Uchiyama Yusuke" userId="145afaf969fa1ae9" providerId="LiveId" clId="{E43A5051-7089-40CF-B7C5-5E859187C28F}" dt="2022-09-02T00:34:01.817" v="2712" actId="931"/>
          <ac:spMkLst>
            <pc:docMk/>
            <pc:sldMk cId="1739428693" sldId="368"/>
            <ac:spMk id="22" creationId="{A8FF6963-0BFB-9B74-398D-F408D315F13B}"/>
          </ac:spMkLst>
        </pc:spChg>
        <pc:spChg chg="add del mod">
          <ac:chgData name="Uchiyama Yusuke" userId="145afaf969fa1ae9" providerId="LiveId" clId="{E43A5051-7089-40CF-B7C5-5E859187C28F}" dt="2022-09-02T00:37:34.442" v="2726" actId="21"/>
          <ac:spMkLst>
            <pc:docMk/>
            <pc:sldMk cId="1739428693" sldId="368"/>
            <ac:spMk id="36" creationId="{0768E855-798B-CBAF-7DC8-CA63D07A65E8}"/>
          </ac:spMkLst>
        </pc:spChg>
        <pc:grpChg chg="add mod">
          <ac:chgData name="Uchiyama Yusuke" userId="145afaf969fa1ae9" providerId="LiveId" clId="{E43A5051-7089-40CF-B7C5-5E859187C28F}" dt="2022-09-02T00:42:30.559" v="2849" actId="1076"/>
          <ac:grpSpMkLst>
            <pc:docMk/>
            <pc:sldMk cId="1739428693" sldId="368"/>
            <ac:grpSpMk id="37" creationId="{6D6C68C4-68CF-009B-1F3F-59384E4474F9}"/>
          </ac:grpSpMkLst>
        </pc:grpChg>
        <pc:grpChg chg="add mod">
          <ac:chgData name="Uchiyama Yusuke" userId="145afaf969fa1ae9" providerId="LiveId" clId="{E43A5051-7089-40CF-B7C5-5E859187C28F}" dt="2022-09-02T00:42:24.161" v="2848" actId="14100"/>
          <ac:grpSpMkLst>
            <pc:docMk/>
            <pc:sldMk cId="1739428693" sldId="368"/>
            <ac:grpSpMk id="38" creationId="{124ACBAB-D76A-3BC2-02AA-C6E931599B68}"/>
          </ac:grpSpMkLst>
        </pc:grpChg>
        <pc:picChg chg="add del">
          <ac:chgData name="Uchiyama Yusuke" userId="145afaf969fa1ae9" providerId="LiveId" clId="{E43A5051-7089-40CF-B7C5-5E859187C28F}" dt="2022-09-02T00:26:15.772" v="2666" actId="21"/>
          <ac:picMkLst>
            <pc:docMk/>
            <pc:sldMk cId="1739428693" sldId="368"/>
            <ac:picMk id="8" creationId="{2F523C97-A188-0670-6722-7EC512CE5639}"/>
          </ac:picMkLst>
        </pc:picChg>
        <pc:picChg chg="add del mod modCrop">
          <ac:chgData name="Uchiyama Yusuke" userId="145afaf969fa1ae9" providerId="LiveId" clId="{E43A5051-7089-40CF-B7C5-5E859187C28F}" dt="2022-09-02T00:28:35.910" v="2686" actId="21"/>
          <ac:picMkLst>
            <pc:docMk/>
            <pc:sldMk cId="1739428693" sldId="368"/>
            <ac:picMk id="10" creationId="{059C36FE-CCDA-DF75-D086-6807259884D0}"/>
          </ac:picMkLst>
        </pc:picChg>
        <pc:picChg chg="add del mod modCrop">
          <ac:chgData name="Uchiyama Yusuke" userId="145afaf969fa1ae9" providerId="LiveId" clId="{E43A5051-7089-40CF-B7C5-5E859187C28F}" dt="2022-09-02T00:28:34.956" v="2684" actId="21"/>
          <ac:picMkLst>
            <pc:docMk/>
            <pc:sldMk cId="1739428693" sldId="368"/>
            <ac:picMk id="11" creationId="{A8CCBE73-E62A-6F17-F357-DB40C031DAF0}"/>
          </ac:picMkLst>
        </pc:picChg>
        <pc:picChg chg="add del mod modCrop">
          <ac:chgData name="Uchiyama Yusuke" userId="145afaf969fa1ae9" providerId="LiveId" clId="{E43A5051-7089-40CF-B7C5-5E859187C28F}" dt="2022-09-02T00:32:29.894" v="2710" actId="21"/>
          <ac:picMkLst>
            <pc:docMk/>
            <pc:sldMk cId="1739428693" sldId="368"/>
            <ac:picMk id="15" creationId="{B150D555-B46B-83DF-14A5-E97BC20F6860}"/>
          </ac:picMkLst>
        </pc:picChg>
        <pc:picChg chg="add del mod modCrop">
          <ac:chgData name="Uchiyama Yusuke" userId="145afaf969fa1ae9" providerId="LiveId" clId="{E43A5051-7089-40CF-B7C5-5E859187C28F}" dt="2022-09-02T00:32:41.729" v="2711" actId="21"/>
          <ac:picMkLst>
            <pc:docMk/>
            <pc:sldMk cId="1739428693" sldId="368"/>
            <ac:picMk id="16" creationId="{18CE08D1-1315-F290-54F9-27DE37FAE35E}"/>
          </ac:picMkLst>
        </pc:picChg>
        <pc:picChg chg="add del mod">
          <ac:chgData name="Uchiyama Yusuke" userId="145afaf969fa1ae9" providerId="LiveId" clId="{E43A5051-7089-40CF-B7C5-5E859187C28F}" dt="2022-09-02T00:31:01.542" v="2705" actId="21"/>
          <ac:picMkLst>
            <pc:docMk/>
            <pc:sldMk cId="1739428693" sldId="368"/>
            <ac:picMk id="18" creationId="{F0954679-CFDF-6275-8AAB-6FB2CC5A158C}"/>
          </ac:picMkLst>
        </pc:picChg>
        <pc:picChg chg="add del mod">
          <ac:chgData name="Uchiyama Yusuke" userId="145afaf969fa1ae9" providerId="LiveId" clId="{E43A5051-7089-40CF-B7C5-5E859187C28F}" dt="2022-09-02T00:32:27.339" v="2709" actId="21"/>
          <ac:picMkLst>
            <pc:docMk/>
            <pc:sldMk cId="1739428693" sldId="368"/>
            <ac:picMk id="20" creationId="{140396A2-8189-6F8C-9540-7B392109CE6C}"/>
          </ac:picMkLst>
        </pc:picChg>
        <pc:picChg chg="add del mod">
          <ac:chgData name="Uchiyama Yusuke" userId="145afaf969fa1ae9" providerId="LiveId" clId="{E43A5051-7089-40CF-B7C5-5E859187C28F}" dt="2022-09-02T00:37:30.515" v="2725" actId="21"/>
          <ac:picMkLst>
            <pc:docMk/>
            <pc:sldMk cId="1739428693" sldId="368"/>
            <ac:picMk id="24" creationId="{B6AE25E3-B168-085B-5C30-3D0CAEDCA6B0}"/>
          </ac:picMkLst>
        </pc:picChg>
        <pc:picChg chg="add mod">
          <ac:chgData name="Uchiyama Yusuke" userId="145afaf969fa1ae9" providerId="LiveId" clId="{E43A5051-7089-40CF-B7C5-5E859187C28F}" dt="2022-09-02T00:39:40.338" v="2769" actId="164"/>
          <ac:picMkLst>
            <pc:docMk/>
            <pc:sldMk cId="1739428693" sldId="368"/>
            <ac:picMk id="26" creationId="{F1F02B06-DD66-BD72-0276-AEEB398E3C75}"/>
          </ac:picMkLst>
        </pc:picChg>
        <pc:picChg chg="add mod">
          <ac:chgData name="Uchiyama Yusuke" userId="145afaf969fa1ae9" providerId="LiveId" clId="{E43A5051-7089-40CF-B7C5-5E859187C28F}" dt="2022-09-02T00:39:40.338" v="2769" actId="164"/>
          <ac:picMkLst>
            <pc:docMk/>
            <pc:sldMk cId="1739428693" sldId="368"/>
            <ac:picMk id="28" creationId="{6DE3704B-ADEB-AA13-4997-9352F7BAA884}"/>
          </ac:picMkLst>
        </pc:picChg>
        <pc:picChg chg="add mod">
          <ac:chgData name="Uchiyama Yusuke" userId="145afaf969fa1ae9" providerId="LiveId" clId="{E43A5051-7089-40CF-B7C5-5E859187C28F}" dt="2022-09-02T00:41:22.088" v="2832" actId="164"/>
          <ac:picMkLst>
            <pc:docMk/>
            <pc:sldMk cId="1739428693" sldId="368"/>
            <ac:picMk id="30" creationId="{9ACB4061-3D44-1307-B8CC-3C152D1FEFF1}"/>
          </ac:picMkLst>
        </pc:picChg>
        <pc:picChg chg="add mod">
          <ac:chgData name="Uchiyama Yusuke" userId="145afaf969fa1ae9" providerId="LiveId" clId="{E43A5051-7089-40CF-B7C5-5E859187C28F}" dt="2022-09-02T00:41:22.088" v="2832" actId="164"/>
          <ac:picMkLst>
            <pc:docMk/>
            <pc:sldMk cId="1739428693" sldId="368"/>
            <ac:picMk id="32" creationId="{4771162A-D370-7CDF-DED9-01E062823902}"/>
          </ac:picMkLst>
        </pc:picChg>
        <pc:picChg chg="add mod">
          <ac:chgData name="Uchiyama Yusuke" userId="145afaf969fa1ae9" providerId="LiveId" clId="{E43A5051-7089-40CF-B7C5-5E859187C28F}" dt="2022-09-02T00:41:22.088" v="2832" actId="164"/>
          <ac:picMkLst>
            <pc:docMk/>
            <pc:sldMk cId="1739428693" sldId="368"/>
            <ac:picMk id="34" creationId="{6957B4C7-1DA7-1203-8628-82B5FD14B0B2}"/>
          </ac:picMkLst>
        </pc:picChg>
      </pc:sldChg>
      <pc:sldChg chg="addSp delSp modSp new mod">
        <pc:chgData name="Uchiyama Yusuke" userId="145afaf969fa1ae9" providerId="LiveId" clId="{E43A5051-7089-40CF-B7C5-5E859187C28F}" dt="2022-09-03T08:16:55.092" v="4111" actId="1076"/>
        <pc:sldMkLst>
          <pc:docMk/>
          <pc:sldMk cId="1087694425" sldId="369"/>
        </pc:sldMkLst>
        <pc:spChg chg="mod">
          <ac:chgData name="Uchiyama Yusuke" userId="145afaf969fa1ae9" providerId="LiveId" clId="{E43A5051-7089-40CF-B7C5-5E859187C28F}" dt="2022-09-03T08:13:47.388" v="3990" actId="20577"/>
          <ac:spMkLst>
            <pc:docMk/>
            <pc:sldMk cId="1087694425" sldId="369"/>
            <ac:spMk id="2" creationId="{43382611-466C-01AC-C049-494D2E702CC0}"/>
          </ac:spMkLst>
        </pc:spChg>
        <pc:spChg chg="del">
          <ac:chgData name="Uchiyama Yusuke" userId="145afaf969fa1ae9" providerId="LiveId" clId="{E43A5051-7089-40CF-B7C5-5E859187C28F}" dt="2022-09-03T07:45:13.004" v="3387" actId="1957"/>
          <ac:spMkLst>
            <pc:docMk/>
            <pc:sldMk cId="1087694425" sldId="369"/>
            <ac:spMk id="6" creationId="{0A1B7650-20CD-4430-E627-3B658B12C86C}"/>
          </ac:spMkLst>
        </pc:spChg>
        <pc:spChg chg="add mod">
          <ac:chgData name="Uchiyama Yusuke" userId="145afaf969fa1ae9" providerId="LiveId" clId="{E43A5051-7089-40CF-B7C5-5E859187C28F}" dt="2022-09-03T08:13:13.883" v="3984" actId="1076"/>
          <ac:spMkLst>
            <pc:docMk/>
            <pc:sldMk cId="1087694425" sldId="369"/>
            <ac:spMk id="11" creationId="{887BFF64-88A2-A1F6-570D-557AD880AF12}"/>
          </ac:spMkLst>
        </pc:spChg>
        <pc:spChg chg="add del mod">
          <ac:chgData name="Uchiyama Yusuke" userId="145afaf969fa1ae9" providerId="LiveId" clId="{E43A5051-7089-40CF-B7C5-5E859187C28F}" dt="2022-09-03T08:04:17.722" v="3560" actId="21"/>
          <ac:spMkLst>
            <pc:docMk/>
            <pc:sldMk cId="1087694425" sldId="369"/>
            <ac:spMk id="13" creationId="{08956B6E-34A5-3952-7CD6-2580F5BB6047}"/>
          </ac:spMkLst>
        </pc:spChg>
        <pc:spChg chg="add mod">
          <ac:chgData name="Uchiyama Yusuke" userId="145afaf969fa1ae9" providerId="LiveId" clId="{E43A5051-7089-40CF-B7C5-5E859187C28F}" dt="2022-09-03T08:16:22.908" v="4068" actId="20577"/>
          <ac:spMkLst>
            <pc:docMk/>
            <pc:sldMk cId="1087694425" sldId="369"/>
            <ac:spMk id="15" creationId="{F2331DBD-9F8F-61C6-3910-2C4A7E5F5AB1}"/>
          </ac:spMkLst>
        </pc:spChg>
        <pc:spChg chg="add mod">
          <ac:chgData name="Uchiyama Yusuke" userId="145afaf969fa1ae9" providerId="LiveId" clId="{E43A5051-7089-40CF-B7C5-5E859187C28F}" dt="2022-09-03T08:16:55.092" v="4111" actId="1076"/>
          <ac:spMkLst>
            <pc:docMk/>
            <pc:sldMk cId="1087694425" sldId="369"/>
            <ac:spMk id="16" creationId="{0F9CC559-BCDB-FAB8-A325-CE2AF006B52E}"/>
          </ac:spMkLst>
        </pc:spChg>
        <pc:graphicFrameChg chg="add mod">
          <ac:chgData name="Uchiyama Yusuke" userId="145afaf969fa1ae9" providerId="LiveId" clId="{E43A5051-7089-40CF-B7C5-5E859187C28F}" dt="2022-09-03T08:05:45.318" v="3565" actId="14100"/>
          <ac:graphicFrameMkLst>
            <pc:docMk/>
            <pc:sldMk cId="1087694425" sldId="369"/>
            <ac:graphicFrameMk id="9" creationId="{1F9EE7C1-7B74-FAE9-0B8F-06AE7E9245C1}"/>
          </ac:graphicFrameMkLst>
        </pc:graphicFrameChg>
      </pc:sldChg>
      <pc:sldChg chg="addSp delSp modSp add mod">
        <pc:chgData name="Uchiyama Yusuke" userId="145afaf969fa1ae9" providerId="LiveId" clId="{E43A5051-7089-40CF-B7C5-5E859187C28F}" dt="2022-09-03T08:21:58.322" v="4342" actId="1076"/>
        <pc:sldMkLst>
          <pc:docMk/>
          <pc:sldMk cId="1834615792" sldId="370"/>
        </pc:sldMkLst>
        <pc:spChg chg="mod">
          <ac:chgData name="Uchiyama Yusuke" userId="145afaf969fa1ae9" providerId="LiveId" clId="{E43A5051-7089-40CF-B7C5-5E859187C28F}" dt="2022-09-03T08:13:54.649" v="4000" actId="20577"/>
          <ac:spMkLst>
            <pc:docMk/>
            <pc:sldMk cId="1834615792" sldId="370"/>
            <ac:spMk id="2" creationId="{43382611-466C-01AC-C049-494D2E702CC0}"/>
          </ac:spMkLst>
        </pc:spChg>
        <pc:spChg chg="add del mod">
          <ac:chgData name="Uchiyama Yusuke" userId="145afaf969fa1ae9" providerId="LiveId" clId="{E43A5051-7089-40CF-B7C5-5E859187C28F}" dt="2022-09-03T08:03:30.662" v="3524" actId="21"/>
          <ac:spMkLst>
            <pc:docMk/>
            <pc:sldMk cId="1834615792" sldId="370"/>
            <ac:spMk id="7" creationId="{2586409F-8054-9DC2-E976-7CD48D931915}"/>
          </ac:spMkLst>
        </pc:spChg>
        <pc:spChg chg="add mod">
          <ac:chgData name="Uchiyama Yusuke" userId="145afaf969fa1ae9" providerId="LiveId" clId="{E43A5051-7089-40CF-B7C5-5E859187C28F}" dt="2022-09-03T08:20:57.665" v="4266" actId="1076"/>
          <ac:spMkLst>
            <pc:docMk/>
            <pc:sldMk cId="1834615792" sldId="370"/>
            <ac:spMk id="10" creationId="{5589FCB6-FD24-E443-DA76-F2E1FDAB6676}"/>
          </ac:spMkLst>
        </pc:spChg>
        <pc:spChg chg="add mod">
          <ac:chgData name="Uchiyama Yusuke" userId="145afaf969fa1ae9" providerId="LiveId" clId="{E43A5051-7089-40CF-B7C5-5E859187C28F}" dt="2022-09-03T08:21:18.088" v="4267" actId="1076"/>
          <ac:spMkLst>
            <pc:docMk/>
            <pc:sldMk cId="1834615792" sldId="370"/>
            <ac:spMk id="11" creationId="{7F080959-7390-65B4-0758-D3ED94E0736C}"/>
          </ac:spMkLst>
        </pc:spChg>
        <pc:spChg chg="add mod">
          <ac:chgData name="Uchiyama Yusuke" userId="145afaf969fa1ae9" providerId="LiveId" clId="{E43A5051-7089-40CF-B7C5-5E859187C28F}" dt="2022-09-03T08:21:58.322" v="4342" actId="1076"/>
          <ac:spMkLst>
            <pc:docMk/>
            <pc:sldMk cId="1834615792" sldId="370"/>
            <ac:spMk id="12" creationId="{AF1EA569-1D54-B485-83CB-2526B8B2AF4B}"/>
          </ac:spMkLst>
        </pc:spChg>
        <pc:graphicFrameChg chg="mod">
          <ac:chgData name="Uchiyama Yusuke" userId="145afaf969fa1ae9" providerId="LiveId" clId="{E43A5051-7089-40CF-B7C5-5E859187C28F}" dt="2022-09-03T08:20:53.006" v="4265" actId="1076"/>
          <ac:graphicFrameMkLst>
            <pc:docMk/>
            <pc:sldMk cId="1834615792" sldId="370"/>
            <ac:graphicFrameMk id="9" creationId="{1F9EE7C1-7B74-FAE9-0B8F-06AE7E9245C1}"/>
          </ac:graphicFrameMkLst>
        </pc:graphicFrameChg>
      </pc:sldChg>
      <pc:sldChg chg="del">
        <pc:chgData name="Uchiyama Yusuke" userId="145afaf969fa1ae9" providerId="LiveId" clId="{E43A5051-7089-40CF-B7C5-5E859187C28F}" dt="2022-08-30T02:17:22.622" v="142" actId="2696"/>
        <pc:sldMkLst>
          <pc:docMk/>
          <pc:sldMk cId="2354068870" sldId="376"/>
        </pc:sldMkLst>
      </pc:sldChg>
      <pc:sldChg chg="del">
        <pc:chgData name="Uchiyama Yusuke" userId="145afaf969fa1ae9" providerId="LiveId" clId="{E43A5051-7089-40CF-B7C5-5E859187C28F}" dt="2022-08-30T02:17:49.295" v="144" actId="2696"/>
        <pc:sldMkLst>
          <pc:docMk/>
          <pc:sldMk cId="1363399860" sldId="394"/>
        </pc:sldMkLst>
      </pc:sldChg>
      <pc:sldChg chg="del">
        <pc:chgData name="Uchiyama Yusuke" userId="145afaf969fa1ae9" providerId="LiveId" clId="{E43A5051-7089-40CF-B7C5-5E859187C28F}" dt="2022-08-30T02:18:03.401" v="146" actId="2696"/>
        <pc:sldMkLst>
          <pc:docMk/>
          <pc:sldMk cId="3952810022" sldId="412"/>
        </pc:sldMkLst>
      </pc:sldChg>
      <pc:sldChg chg="del">
        <pc:chgData name="Uchiyama Yusuke" userId="145afaf969fa1ae9" providerId="LiveId" clId="{E43A5051-7089-40CF-B7C5-5E859187C28F}" dt="2022-08-30T02:18:00.217" v="145" actId="2696"/>
        <pc:sldMkLst>
          <pc:docMk/>
          <pc:sldMk cId="2680770772" sldId="418"/>
        </pc:sldMkLst>
      </pc:sldChg>
      <pc:sldChg chg="del">
        <pc:chgData name="Uchiyama Yusuke" userId="145afaf969fa1ae9" providerId="LiveId" clId="{E43A5051-7089-40CF-B7C5-5E859187C28F}" dt="2022-08-30T02:15:40.233" v="109" actId="2696"/>
        <pc:sldMkLst>
          <pc:docMk/>
          <pc:sldMk cId="1461710787" sldId="425"/>
        </pc:sldMkLst>
      </pc:sldChg>
      <pc:sldChg chg="del">
        <pc:chgData name="Uchiyama Yusuke" userId="145afaf969fa1ae9" providerId="LiveId" clId="{E43A5051-7089-40CF-B7C5-5E859187C28F}" dt="2022-08-30T02:19:05.832" v="147" actId="2696"/>
        <pc:sldMkLst>
          <pc:docMk/>
          <pc:sldMk cId="1506972453" sldId="435"/>
        </pc:sldMkLst>
      </pc:sldChg>
      <pc:sldChg chg="del">
        <pc:chgData name="Uchiyama Yusuke" userId="145afaf969fa1ae9" providerId="LiveId" clId="{E43A5051-7089-40CF-B7C5-5E859187C28F}" dt="2022-08-30T02:17:11.141" v="140" actId="2696"/>
        <pc:sldMkLst>
          <pc:docMk/>
          <pc:sldMk cId="925738440" sldId="439"/>
        </pc:sldMkLst>
      </pc:sldChg>
      <pc:sldChg chg="del">
        <pc:chgData name="Uchiyama Yusuke" userId="145afaf969fa1ae9" providerId="LiveId" clId="{E43A5051-7089-40CF-B7C5-5E859187C28F}" dt="2022-08-30T05:10:35.441" v="511" actId="2696"/>
        <pc:sldMkLst>
          <pc:docMk/>
          <pc:sldMk cId="1412635257" sldId="450"/>
        </pc:sldMkLst>
      </pc:sldChg>
      <pc:sldChg chg="del">
        <pc:chgData name="Uchiyama Yusuke" userId="145afaf969fa1ae9" providerId="LiveId" clId="{E43A5051-7089-40CF-B7C5-5E859187C28F}" dt="2022-08-30T02:16:56.820" v="137" actId="2696"/>
        <pc:sldMkLst>
          <pc:docMk/>
          <pc:sldMk cId="3230329039" sldId="451"/>
        </pc:sldMkLst>
      </pc:sldChg>
      <pc:sldChg chg="del">
        <pc:chgData name="Uchiyama Yusuke" userId="145afaf969fa1ae9" providerId="LiveId" clId="{E43A5051-7089-40CF-B7C5-5E859187C28F}" dt="2022-08-30T02:17:01.251" v="138" actId="2696"/>
        <pc:sldMkLst>
          <pc:docMk/>
          <pc:sldMk cId="1182367548" sldId="452"/>
        </pc:sldMkLst>
      </pc:sldChg>
      <pc:sldChg chg="del">
        <pc:chgData name="Uchiyama Yusuke" userId="145afaf969fa1ae9" providerId="LiveId" clId="{E43A5051-7089-40CF-B7C5-5E859187C28F}" dt="2022-08-30T05:10:37.319" v="512" actId="2696"/>
        <pc:sldMkLst>
          <pc:docMk/>
          <pc:sldMk cId="3143974441" sldId="453"/>
        </pc:sldMkLst>
      </pc:sldChg>
      <pc:sldChg chg="del">
        <pc:chgData name="Uchiyama Yusuke" userId="145afaf969fa1ae9" providerId="LiveId" clId="{E43A5051-7089-40CF-B7C5-5E859187C28F}" dt="2022-08-30T02:17:16.239" v="141" actId="2696"/>
        <pc:sldMkLst>
          <pc:docMk/>
          <pc:sldMk cId="3347591392" sldId="454"/>
        </pc:sldMkLst>
      </pc:sldChg>
      <pc:sldChg chg="del">
        <pc:chgData name="Uchiyama Yusuke" userId="145afaf969fa1ae9" providerId="LiveId" clId="{E43A5051-7089-40CF-B7C5-5E859187C28F}" dt="2022-08-30T05:10:30.176" v="509" actId="2696"/>
        <pc:sldMkLst>
          <pc:docMk/>
          <pc:sldMk cId="1888963458" sldId="456"/>
        </pc:sldMkLst>
      </pc:sldChg>
      <pc:sldChg chg="del">
        <pc:chgData name="Uchiyama Yusuke" userId="145afaf969fa1ae9" providerId="LiveId" clId="{E43A5051-7089-40CF-B7C5-5E859187C28F}" dt="2022-08-30T02:17:46.341" v="143" actId="2696"/>
        <pc:sldMkLst>
          <pc:docMk/>
          <pc:sldMk cId="1613906700" sldId="457"/>
        </pc:sldMkLst>
      </pc:sldChg>
      <pc:sldMasterChg chg="modSp delSldLayout modSldLayout">
        <pc:chgData name="Uchiyama Yusuke" userId="145afaf969fa1ae9" providerId="LiveId" clId="{E43A5051-7089-40CF-B7C5-5E859187C28F}" dt="2022-09-02T01:35:51.923" v="3090" actId="207"/>
        <pc:sldMasterMkLst>
          <pc:docMk/>
          <pc:sldMasterMk cId="2146924357" sldId="2147483892"/>
        </pc:sldMasterMkLst>
        <pc:spChg chg="mod">
          <ac:chgData name="Uchiyama Yusuke" userId="145afaf969fa1ae9" providerId="LiveId" clId="{E43A5051-7089-40CF-B7C5-5E859187C28F}" dt="2022-09-01T06:29:47.588" v="1183" actId="207"/>
          <ac:spMkLst>
            <pc:docMk/>
            <pc:sldMasterMk cId="2146924357" sldId="2147483892"/>
            <ac:spMk id="6" creationId="{00000000-0000-0000-0000-000000000000}"/>
          </ac:spMkLst>
        </pc:spChg>
        <pc:sldLayoutChg chg="modSp">
          <pc:chgData name="Uchiyama Yusuke" userId="145afaf969fa1ae9" providerId="LiveId" clId="{E43A5051-7089-40CF-B7C5-5E859187C28F}" dt="2022-09-02T01:35:51.923" v="3090" actId="207"/>
          <pc:sldLayoutMkLst>
            <pc:docMk/>
            <pc:sldMasterMk cId="2146924357" sldId="2147483892"/>
            <pc:sldLayoutMk cId="3981569266" sldId="2147483894"/>
          </pc:sldLayoutMkLst>
          <pc:spChg chg="mod">
            <ac:chgData name="Uchiyama Yusuke" userId="145afaf969fa1ae9" providerId="LiveId" clId="{E43A5051-7089-40CF-B7C5-5E859187C28F}" dt="2022-09-02T01:35:51.923" v="3090" actId="207"/>
            <ac:spMkLst>
              <pc:docMk/>
              <pc:sldMasterMk cId="2146924357" sldId="2147483892"/>
              <pc:sldLayoutMk cId="3981569266" sldId="2147483894"/>
              <ac:spMk id="10" creationId="{00000000-0000-0000-0000-000000000000}"/>
            </ac:spMkLst>
          </pc:spChg>
        </pc:sldLayoutChg>
        <pc:sldLayoutChg chg="del">
          <pc:chgData name="Uchiyama Yusuke" userId="145afaf969fa1ae9" providerId="LiveId" clId="{E43A5051-7089-40CF-B7C5-5E859187C28F}" dt="2022-08-30T02:18:03.401" v="146" actId="2696"/>
          <pc:sldLayoutMkLst>
            <pc:docMk/>
            <pc:sldMasterMk cId="2146924357" sldId="2147483892"/>
            <pc:sldLayoutMk cId="1397348992" sldId="214748390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3×10^7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Conventional (before this study)</c:v>
                </c:pt>
                <c:pt idx="1">
                  <c:v>Conventional (tuned)</c:v>
                </c:pt>
                <c:pt idx="2">
                  <c:v>ML denoising</c:v>
                </c:pt>
                <c:pt idx="3">
                  <c:v>ML denoising + ML cluster timing</c:v>
                </c:pt>
                <c:pt idx="4">
                  <c:v>Conventinal + ML cluster timing</c:v>
                </c:pt>
                <c:pt idx="5">
                  <c:v>Conventinal + ML cluster timing (separable conv)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0.6</c:v>
                </c:pt>
                <c:pt idx="1">
                  <c:v>0.60753138075313806</c:v>
                </c:pt>
                <c:pt idx="2">
                  <c:v>0.57489539748953977</c:v>
                </c:pt>
                <c:pt idx="3">
                  <c:v>0.59497907949790796</c:v>
                </c:pt>
                <c:pt idx="4">
                  <c:v>0.6502092050209205</c:v>
                </c:pt>
                <c:pt idx="5">
                  <c:v>0.68535564853556485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7E-4482-95DD-E3F494638B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5×10^7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Conventional (before this study)</c:v>
                </c:pt>
                <c:pt idx="1">
                  <c:v>Conventional (tuned)</c:v>
                </c:pt>
                <c:pt idx="2">
                  <c:v>ML denoising</c:v>
                </c:pt>
                <c:pt idx="3">
                  <c:v>ML denoising + ML cluster timing</c:v>
                </c:pt>
                <c:pt idx="4">
                  <c:v>Conventinal + ML cluster timing</c:v>
                </c:pt>
                <c:pt idx="5">
                  <c:v>Conventinal + ML cluster timing (separable conv)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0.45</c:v>
                </c:pt>
                <c:pt idx="1">
                  <c:v>0.49157608695652177</c:v>
                </c:pt>
                <c:pt idx="2">
                  <c:v>0.45</c:v>
                </c:pt>
                <c:pt idx="3">
                  <c:v>0.4744565217391305</c:v>
                </c:pt>
                <c:pt idx="4">
                  <c:v>0.56494565217391313</c:v>
                </c:pt>
                <c:pt idx="5">
                  <c:v>0.55516304347826095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7E-4482-95DD-E3F494638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0586048"/>
        <c:axId val="1540581472"/>
      </c:lineChart>
      <c:catAx>
        <c:axId val="154058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40581472"/>
        <c:crosses val="autoZero"/>
        <c:auto val="1"/>
        <c:lblAlgn val="ctr"/>
        <c:lblOffset val="100"/>
        <c:noMultiLvlLbl val="0"/>
      </c:catAx>
      <c:valAx>
        <c:axId val="154058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4058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/>
              <a:t>second / event </a:t>
            </a:r>
            <a:r>
              <a:rPr lang="en-US" altLang="ja-JP" sz="1600" dirty="0"/>
              <a:t>(Xeon</a:t>
            </a:r>
            <a:r>
              <a:rPr lang="en-US" altLang="ja-JP" sz="1600" baseline="0" dirty="0"/>
              <a:t> Gold 6138 2.0 GHz)</a:t>
            </a:r>
            <a:endParaRPr lang="ja-JP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Waveform analysis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Conventional</c:v>
                </c:pt>
                <c:pt idx="1">
                  <c:v>ML denoising</c:v>
                </c:pt>
                <c:pt idx="2">
                  <c:v>ML cluster time</c:v>
                </c:pt>
                <c:pt idx="3">
                  <c:v>All separable conv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0.23</c:v>
                </c:pt>
                <c:pt idx="1">
                  <c:v>3.37</c:v>
                </c:pt>
                <c:pt idx="2">
                  <c:v>6.62</c:v>
                </c:pt>
                <c:pt idx="3">
                  <c:v>1.85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2B-4ADA-8E89-D21B1167D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3535856"/>
        <c:axId val="1753536688"/>
      </c:barChart>
      <c:catAx>
        <c:axId val="175353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53536688"/>
        <c:crosses val="autoZero"/>
        <c:auto val="1"/>
        <c:lblAlgn val="ctr"/>
        <c:lblOffset val="100"/>
        <c:noMultiLvlLbl val="0"/>
      </c:catAx>
      <c:valAx>
        <c:axId val="1753536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5353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/>
              <a:t>second / event</a:t>
            </a:r>
            <a:endParaRPr lang="ja-JP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Waveform analysis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Conventional</c:v>
                </c:pt>
                <c:pt idx="1">
                  <c:v>ML denoising</c:v>
                </c:pt>
                <c:pt idx="2">
                  <c:v>Conventional + ML cluster timing</c:v>
                </c:pt>
                <c:pt idx="3">
                  <c:v>Conventional + ML cluster timing (separable conv)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0.23</c:v>
                </c:pt>
                <c:pt idx="1">
                  <c:v>3.37</c:v>
                </c:pt>
                <c:pt idx="2">
                  <c:v>6.62</c:v>
                </c:pt>
                <c:pt idx="3">
                  <c:v>1.85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2B-4ADA-8E89-D21B1167DD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Pattern recognition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Conventional</c:v>
                </c:pt>
                <c:pt idx="1">
                  <c:v>ML denoising</c:v>
                </c:pt>
                <c:pt idx="2">
                  <c:v>Conventional + ML cluster timing</c:v>
                </c:pt>
                <c:pt idx="3">
                  <c:v>Conventional + ML cluster timing (separable conv)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2.9</c:v>
                </c:pt>
                <c:pt idx="1">
                  <c:v>4.03</c:v>
                </c:pt>
                <c:pt idx="2">
                  <c:v>12.78</c:v>
                </c:pt>
                <c:pt idx="3">
                  <c:v>11.95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2B-4ADA-8E89-D21B1167DD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Track fitting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Conventional</c:v>
                </c:pt>
                <c:pt idx="1">
                  <c:v>ML denoising</c:v>
                </c:pt>
                <c:pt idx="2">
                  <c:v>Conventional + ML cluster timing</c:v>
                </c:pt>
                <c:pt idx="3">
                  <c:v>Conventional + ML cluster timing (separable conv)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0.75</c:v>
                </c:pt>
                <c:pt idx="1">
                  <c:v>1.02</c:v>
                </c:pt>
                <c:pt idx="2">
                  <c:v>1.61</c:v>
                </c:pt>
                <c:pt idx="3">
                  <c:v>1.45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2B-4ADA-8E89-D21B1167D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3535856"/>
        <c:axId val="1753536688"/>
      </c:barChart>
      <c:catAx>
        <c:axId val="175353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53536688"/>
        <c:crosses val="autoZero"/>
        <c:auto val="1"/>
        <c:lblAlgn val="ctr"/>
        <c:lblOffset val="100"/>
        <c:noMultiLvlLbl val="0"/>
      </c:catAx>
      <c:valAx>
        <c:axId val="1753536688"/>
        <c:scaling>
          <c:orientation val="minMax"/>
          <c:max val="2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5353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1DCB5-67D5-4CA9-ADB0-0C1150528279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7900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6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8151E-2A25-4A58-A9CB-36484F9B24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63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325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652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977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302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628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954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6279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605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348" y="770467"/>
            <a:ext cx="8760618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8" spc="-95" baseline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355" y="4206876"/>
            <a:ext cx="7497913" cy="1645920"/>
          </a:xfrm>
        </p:spPr>
        <p:txBody>
          <a:bodyPr>
            <a:normAutofit/>
          </a:bodyPr>
          <a:lstStyle>
            <a:lvl1pPr marL="0" indent="0" algn="l">
              <a:buNone/>
              <a:defRPr sz="2549">
                <a:solidFill>
                  <a:schemeClr val="bg1"/>
                </a:solidFill>
                <a:latin typeface="+mn-lt"/>
              </a:defRPr>
            </a:lvl1pPr>
            <a:lvl2pPr marL="364098" indent="0" algn="ctr">
              <a:buNone/>
              <a:defRPr sz="2230"/>
            </a:lvl2pPr>
            <a:lvl3pPr marL="728196" indent="0" algn="ctr">
              <a:buNone/>
              <a:defRPr sz="1911"/>
            </a:lvl3pPr>
            <a:lvl4pPr marL="1092295" indent="0" algn="ctr">
              <a:buNone/>
              <a:defRPr sz="1593"/>
            </a:lvl4pPr>
            <a:lvl5pPr marL="1456393" indent="0" algn="ctr">
              <a:buNone/>
              <a:defRPr sz="1593"/>
            </a:lvl5pPr>
            <a:lvl6pPr marL="1820491" indent="0" algn="ctr">
              <a:buNone/>
              <a:defRPr sz="1593"/>
            </a:lvl6pPr>
            <a:lvl7pPr marL="2184589" indent="0" algn="ctr">
              <a:buNone/>
              <a:defRPr sz="1593"/>
            </a:lvl7pPr>
            <a:lvl8pPr marL="2548687" indent="0" algn="ctr">
              <a:buNone/>
              <a:defRPr sz="1593"/>
            </a:lvl8pPr>
            <a:lvl9pPr marL="2912786" indent="0" algn="ctr">
              <a:buNone/>
              <a:defRPr sz="159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397372E-732D-4440-84F2-F9A54D0140B5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7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784" y="1297064"/>
            <a:ext cx="8760309" cy="4656423"/>
          </a:xfrm>
        </p:spPr>
        <p:txBody>
          <a:bodyPr>
            <a:noAutofit/>
          </a:bodyPr>
          <a:lstStyle>
            <a:lvl1pPr marL="286980" indent="-286980">
              <a:buFont typeface="Wingdings" panose="05000000000000000000" pitchFamily="2" charset="2"/>
              <a:buChar char="l"/>
              <a:defRPr sz="2230"/>
            </a:lvl1pPr>
            <a:lvl2pPr marL="495578" indent="-208598">
              <a:buFont typeface="Wingdings" panose="05000000000000000000" pitchFamily="2" charset="2"/>
              <a:buChar char="p"/>
              <a:tabLst>
                <a:tab pos="217448" algn="l"/>
              </a:tabLst>
              <a:defRPr sz="1593"/>
            </a:lvl2pPr>
            <a:lvl3pPr marL="495578" indent="-259167">
              <a:defRPr sz="1434"/>
            </a:lvl3pPr>
            <a:lvl4pPr marL="643494" indent="-147916">
              <a:buFont typeface="Wingdings" panose="05000000000000000000" pitchFamily="2" charset="2"/>
              <a:buChar char="n"/>
              <a:defRPr sz="1274"/>
            </a:lvl4pPr>
            <a:lvl5pPr marL="782558" indent="-108724">
              <a:defRPr sz="1115"/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7D4-8E8D-46D9-8DE3-29C9382C52A2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29576" y="5623430"/>
            <a:ext cx="1458906" cy="1397039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212" y="1279971"/>
            <a:ext cx="3789045" cy="723400"/>
          </a:xfrm>
        </p:spPr>
        <p:txBody>
          <a:bodyPr anchor="ctr">
            <a:normAutofit/>
          </a:bodyPr>
          <a:lstStyle>
            <a:lvl1pPr marL="0" indent="0">
              <a:buNone/>
              <a:defRPr sz="1752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64098" indent="0">
              <a:buNone/>
              <a:defRPr sz="1593" b="1"/>
            </a:lvl2pPr>
            <a:lvl3pPr marL="728196" indent="0">
              <a:buNone/>
              <a:defRPr sz="1434" b="1"/>
            </a:lvl3pPr>
            <a:lvl4pPr marL="1092295" indent="0">
              <a:buNone/>
              <a:defRPr sz="1274" b="1"/>
            </a:lvl4pPr>
            <a:lvl5pPr marL="1456393" indent="0">
              <a:buNone/>
              <a:defRPr sz="1274" b="1"/>
            </a:lvl5pPr>
            <a:lvl6pPr marL="1820491" indent="0">
              <a:buNone/>
              <a:defRPr sz="1274" b="1"/>
            </a:lvl6pPr>
            <a:lvl7pPr marL="2184589" indent="0">
              <a:buNone/>
              <a:defRPr sz="1274" b="1"/>
            </a:lvl7pPr>
            <a:lvl8pPr marL="2548687" indent="0">
              <a:buNone/>
              <a:defRPr sz="1274" b="1"/>
            </a:lvl8pPr>
            <a:lvl9pPr marL="2912786" indent="0">
              <a:buNone/>
              <a:defRPr sz="127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783" y="2145622"/>
            <a:ext cx="3789045" cy="3807863"/>
          </a:xfrm>
        </p:spPr>
        <p:txBody>
          <a:bodyPr>
            <a:noAutofit/>
          </a:bodyPr>
          <a:lstStyle>
            <a:lvl1pPr>
              <a:defRPr sz="1434"/>
            </a:lvl1pPr>
            <a:lvl2pPr>
              <a:defRPr sz="1274"/>
            </a:lvl2pPr>
            <a:lvl3pPr>
              <a:defRPr sz="1115"/>
            </a:lvl3pPr>
            <a:lvl4pPr>
              <a:defRPr sz="955"/>
            </a:lvl4pPr>
            <a:lvl5pPr>
              <a:defRPr sz="955"/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1182" y="1285397"/>
            <a:ext cx="3789045" cy="722376"/>
          </a:xfrm>
        </p:spPr>
        <p:txBody>
          <a:bodyPr anchor="ctr">
            <a:normAutofit/>
          </a:bodyPr>
          <a:lstStyle>
            <a:lvl1pPr marL="0" indent="0">
              <a:buNone/>
              <a:defRPr sz="1752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64098" indent="0">
              <a:buNone/>
              <a:defRPr sz="1593" b="1"/>
            </a:lvl2pPr>
            <a:lvl3pPr marL="728196" indent="0">
              <a:buNone/>
              <a:defRPr sz="1434" b="1"/>
            </a:lvl3pPr>
            <a:lvl4pPr marL="1092295" indent="0">
              <a:buNone/>
              <a:defRPr sz="1274" b="1"/>
            </a:lvl4pPr>
            <a:lvl5pPr marL="1456393" indent="0">
              <a:buNone/>
              <a:defRPr sz="1274" b="1"/>
            </a:lvl5pPr>
            <a:lvl6pPr marL="1820491" indent="0">
              <a:buNone/>
              <a:defRPr sz="1274" b="1"/>
            </a:lvl6pPr>
            <a:lvl7pPr marL="2184589" indent="0">
              <a:buNone/>
              <a:defRPr sz="1274" b="1"/>
            </a:lvl7pPr>
            <a:lvl8pPr marL="2548687" indent="0">
              <a:buNone/>
              <a:defRPr sz="1274" b="1"/>
            </a:lvl8pPr>
            <a:lvl9pPr marL="2912786" indent="0">
              <a:buNone/>
              <a:defRPr sz="127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182" y="2145622"/>
            <a:ext cx="3789045" cy="3805769"/>
          </a:xfrm>
        </p:spPr>
        <p:txBody>
          <a:bodyPr>
            <a:noAutofit/>
          </a:bodyPr>
          <a:lstStyle>
            <a:lvl1pPr>
              <a:defRPr sz="1434"/>
            </a:lvl1pPr>
            <a:lvl2pPr>
              <a:defRPr sz="1274"/>
            </a:lvl2pPr>
            <a:lvl3pPr>
              <a:defRPr sz="1115"/>
            </a:lvl3pPr>
            <a:lvl4pPr>
              <a:defRPr sz="955"/>
            </a:lvl4pPr>
            <a:lvl5pPr>
              <a:defRPr sz="955"/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C72C-A96A-41D8-911C-D6107137D31B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64B1-29E6-4DA1-849F-344D4D050916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06542" y="14445"/>
            <a:ext cx="1088571" cy="823655"/>
          </a:xfrm>
        </p:spPr>
        <p:txBody>
          <a:bodyPr/>
          <a:lstStyle>
            <a:lvl1pPr>
              <a:defRPr sz="5400"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コンテンツ プレースホルダー 13">
            <a:extLst>
              <a:ext uri="{FF2B5EF4-FFF2-40B4-BE49-F238E27FC236}">
                <a16:creationId xmlns:a16="http://schemas.microsoft.com/office/drawing/2014/main" id="{C7DDFF36-C93E-469D-A54B-0D5EE71AF2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7213" y="1282699"/>
            <a:ext cx="8729972" cy="4859039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98156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47" y="767419"/>
            <a:ext cx="8759381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008" b="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353" y="4204209"/>
            <a:ext cx="7496366" cy="1645920"/>
          </a:xfrm>
        </p:spPr>
        <p:txBody>
          <a:bodyPr anchor="t">
            <a:normAutofit/>
          </a:bodyPr>
          <a:lstStyle>
            <a:lvl1pPr marL="0" indent="0">
              <a:buNone/>
              <a:defRPr sz="2549">
                <a:solidFill>
                  <a:schemeClr val="tx1"/>
                </a:solidFill>
                <a:latin typeface="+mj-lt"/>
              </a:defRPr>
            </a:lvl1pPr>
            <a:lvl2pPr marL="364098" indent="0">
              <a:buNone/>
              <a:defRPr sz="1434">
                <a:solidFill>
                  <a:schemeClr val="tx1">
                    <a:tint val="75000"/>
                  </a:schemeClr>
                </a:solidFill>
              </a:defRPr>
            </a:lvl2pPr>
            <a:lvl3pPr marL="728196" indent="0">
              <a:buNone/>
              <a:defRPr sz="1274">
                <a:solidFill>
                  <a:schemeClr val="tx1">
                    <a:tint val="75000"/>
                  </a:schemeClr>
                </a:solidFill>
              </a:defRPr>
            </a:lvl3pPr>
            <a:lvl4pPr marL="1092295" indent="0">
              <a:buNone/>
              <a:defRPr sz="1115">
                <a:solidFill>
                  <a:schemeClr val="tx1">
                    <a:tint val="75000"/>
                  </a:schemeClr>
                </a:solidFill>
              </a:defRPr>
            </a:lvl4pPr>
            <a:lvl5pPr marL="1456393" indent="0">
              <a:buNone/>
              <a:defRPr sz="1115">
                <a:solidFill>
                  <a:schemeClr val="tx1">
                    <a:tint val="75000"/>
                  </a:schemeClr>
                </a:solidFill>
              </a:defRPr>
            </a:lvl5pPr>
            <a:lvl6pPr marL="1820491" indent="0">
              <a:buNone/>
              <a:defRPr sz="1115">
                <a:solidFill>
                  <a:schemeClr val="tx1">
                    <a:tint val="75000"/>
                  </a:schemeClr>
                </a:solidFill>
              </a:defRPr>
            </a:lvl6pPr>
            <a:lvl7pPr marL="2184589" indent="0">
              <a:buNone/>
              <a:defRPr sz="1115">
                <a:solidFill>
                  <a:schemeClr val="tx1">
                    <a:tint val="75000"/>
                  </a:schemeClr>
                </a:solidFill>
              </a:defRPr>
            </a:lvl7pPr>
            <a:lvl8pPr marL="2548687" indent="0">
              <a:buNone/>
              <a:defRPr sz="1115">
                <a:solidFill>
                  <a:schemeClr val="tx1">
                    <a:tint val="75000"/>
                  </a:schemeClr>
                </a:solidFill>
              </a:defRPr>
            </a:lvl8pPr>
            <a:lvl9pPr marL="2912786" indent="0">
              <a:buNone/>
              <a:defRPr sz="11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F0A9-F4C7-423F-A4FB-0CE0F85B0CBC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7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ABAE-370C-4486-A692-396696093AB2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4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87A-E5DB-4889-AD55-3F79656BE1D8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6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495" y="5418668"/>
            <a:ext cx="8759381" cy="613283"/>
          </a:xfrm>
        </p:spPr>
        <p:txBody>
          <a:bodyPr anchor="b">
            <a:normAutofit/>
          </a:bodyPr>
          <a:lstStyle>
            <a:lvl1pPr>
              <a:defRPr sz="2549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906000" cy="533095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637"/>
              </a:spcBef>
              <a:buNone/>
              <a:defRPr sz="254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4098" indent="0">
              <a:buNone/>
              <a:defRPr sz="2230"/>
            </a:lvl2pPr>
            <a:lvl3pPr marL="728196" indent="0">
              <a:buNone/>
              <a:defRPr sz="1911"/>
            </a:lvl3pPr>
            <a:lvl4pPr marL="1092295" indent="0">
              <a:buNone/>
              <a:defRPr sz="1593"/>
            </a:lvl4pPr>
            <a:lvl5pPr marL="1456393" indent="0">
              <a:buNone/>
              <a:defRPr sz="1593"/>
            </a:lvl5pPr>
            <a:lvl6pPr marL="1820491" indent="0">
              <a:buNone/>
              <a:defRPr sz="1593"/>
            </a:lvl6pPr>
            <a:lvl7pPr marL="2184589" indent="0">
              <a:buNone/>
              <a:defRPr sz="1593"/>
            </a:lvl7pPr>
            <a:lvl8pPr marL="2548687" indent="0">
              <a:buNone/>
              <a:defRPr sz="1593"/>
            </a:lvl8pPr>
            <a:lvl9pPr marL="2912786" indent="0">
              <a:buNone/>
              <a:defRPr sz="159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784" y="5909735"/>
            <a:ext cx="7498842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15">
                <a:solidFill>
                  <a:srgbClr val="262626"/>
                </a:solidFill>
              </a:defRPr>
            </a:lvl1pPr>
            <a:lvl2pPr marL="364098" indent="0">
              <a:buNone/>
              <a:defRPr sz="955"/>
            </a:lvl2pPr>
            <a:lvl3pPr marL="728196" indent="0">
              <a:buNone/>
              <a:defRPr sz="796"/>
            </a:lvl3pPr>
            <a:lvl4pPr marL="1092295" indent="0">
              <a:buNone/>
              <a:defRPr sz="717"/>
            </a:lvl4pPr>
            <a:lvl5pPr marL="1456393" indent="0">
              <a:buNone/>
              <a:defRPr sz="717"/>
            </a:lvl5pPr>
            <a:lvl6pPr marL="1820491" indent="0">
              <a:buNone/>
              <a:defRPr sz="717"/>
            </a:lvl6pPr>
            <a:lvl7pPr marL="2184589" indent="0">
              <a:buNone/>
              <a:defRPr sz="717"/>
            </a:lvl7pPr>
            <a:lvl8pPr marL="2548687" indent="0">
              <a:buNone/>
              <a:defRPr sz="717"/>
            </a:lvl8pPr>
            <a:lvl9pPr marL="2912786" indent="0">
              <a:buNone/>
              <a:defRPr sz="71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B1C6CE3-CA7D-49C1-BF10-2C333B7AB369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93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783" y="1297064"/>
            <a:ext cx="3789045" cy="4656423"/>
          </a:xfrm>
        </p:spPr>
        <p:txBody>
          <a:bodyPr>
            <a:noAutofit/>
          </a:bodyPr>
          <a:lstStyle>
            <a:lvl1pPr marL="72820" indent="-72820">
              <a:buFont typeface="Wingdings" panose="05000000000000000000" pitchFamily="2" charset="2"/>
              <a:buChar char="p"/>
              <a:defRPr sz="1593"/>
            </a:lvl1pPr>
            <a:lvl2pPr marL="360306" indent="-214919">
              <a:buFont typeface="Wingdings" panose="05000000000000000000" pitchFamily="2" charset="2"/>
              <a:buChar char="l"/>
              <a:defRPr sz="1434"/>
            </a:lvl2pPr>
            <a:lvl3pPr marL="496842" indent="-136537">
              <a:buFont typeface="Arial" panose="020B0604020202020204" pitchFamily="34" charset="0"/>
              <a:buChar char="̶"/>
              <a:defRPr sz="1274"/>
            </a:lvl3pPr>
            <a:lvl4pPr>
              <a:defRPr sz="1115"/>
            </a:lvl4pPr>
            <a:lvl5pPr>
              <a:defRPr sz="1115"/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182" y="1297064"/>
            <a:ext cx="3789045" cy="4654329"/>
          </a:xfrm>
        </p:spPr>
        <p:txBody>
          <a:bodyPr>
            <a:noAutofit/>
          </a:bodyPr>
          <a:lstStyle>
            <a:lvl1pPr marL="72820" indent="-72820">
              <a:buFont typeface="Wingdings" panose="05000000000000000000" pitchFamily="2" charset="2"/>
              <a:buChar char="p"/>
              <a:defRPr sz="1593"/>
            </a:lvl1pPr>
            <a:lvl2pPr marL="360306" indent="-214919">
              <a:buFont typeface="Wingdings" panose="05000000000000000000" pitchFamily="2" charset="2"/>
              <a:buChar char="l"/>
              <a:defRPr sz="1434"/>
            </a:lvl2pPr>
            <a:lvl3pPr marL="496842" indent="-136537">
              <a:buFont typeface="Arial" panose="020B0604020202020204" pitchFamily="34" charset="0"/>
              <a:buChar char="̶"/>
              <a:defRPr sz="1274"/>
            </a:lvl3pPr>
            <a:lvl4pPr>
              <a:defRPr sz="1115"/>
            </a:lvl4pPr>
            <a:lvl5pPr>
              <a:defRPr sz="1115"/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5C52-EF46-4301-A1D2-142A16803EBB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31865" y="0"/>
            <a:ext cx="28741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708250"/>
            <a:ext cx="4953000" cy="4168162"/>
          </a:xfrm>
        </p:spPr>
        <p:txBody>
          <a:bodyPr>
            <a:normAutofit/>
          </a:bodyPr>
          <a:lstStyle>
            <a:lvl1pPr>
              <a:defRPr sz="1593"/>
            </a:lvl1pPr>
            <a:lvl2pPr>
              <a:defRPr sz="1434"/>
            </a:lvl2pPr>
            <a:lvl3pPr>
              <a:defRPr sz="1274"/>
            </a:lvl3pPr>
            <a:lvl4pPr>
              <a:defRPr sz="1115"/>
            </a:lvl4pPr>
            <a:lvl5pPr>
              <a:defRPr sz="1115"/>
            </a:lvl5pPr>
            <a:lvl6pPr>
              <a:defRPr sz="1593"/>
            </a:lvl6pPr>
            <a:lvl7pPr>
              <a:defRPr sz="1593"/>
            </a:lvl7pPr>
            <a:lvl8pPr>
              <a:defRPr sz="1593"/>
            </a:lvl8pPr>
            <a:lvl9pPr>
              <a:defRPr sz="159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CE5A-217D-4411-A26F-E51478E5C591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7120690" y="1708250"/>
            <a:ext cx="2589981" cy="4168162"/>
          </a:xfrm>
        </p:spPr>
        <p:txBody>
          <a:bodyPr/>
          <a:lstStyle>
            <a:lvl1pPr>
              <a:defRPr sz="1911">
                <a:solidFill>
                  <a:schemeClr val="bg1"/>
                </a:solidFill>
              </a:defRPr>
            </a:lvl1pPr>
            <a:lvl2pPr>
              <a:defRPr sz="1593">
                <a:solidFill>
                  <a:schemeClr val="bg1"/>
                </a:solidFill>
              </a:defRPr>
            </a:lvl2pPr>
            <a:lvl3pPr>
              <a:defRPr sz="1434">
                <a:solidFill>
                  <a:schemeClr val="bg1"/>
                </a:solidFill>
              </a:defRPr>
            </a:lvl3pPr>
            <a:lvl4pPr>
              <a:defRPr sz="1274">
                <a:solidFill>
                  <a:schemeClr val="bg1"/>
                </a:solidFill>
              </a:defRPr>
            </a:lvl4pPr>
            <a:lvl5pPr>
              <a:defRPr sz="1274">
                <a:solidFill>
                  <a:schemeClr val="bg1"/>
                </a:solidFill>
              </a:defRPr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533996" y="486000"/>
            <a:ext cx="6068842" cy="1080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2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02839" y="0"/>
            <a:ext cx="33031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12391" y="542282"/>
            <a:ext cx="274891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185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762001"/>
            <a:ext cx="4953000" cy="4572000"/>
          </a:xfrm>
        </p:spPr>
        <p:txBody>
          <a:bodyPr>
            <a:normAutofit/>
          </a:bodyPr>
          <a:lstStyle>
            <a:lvl1pPr>
              <a:defRPr sz="1593"/>
            </a:lvl1pPr>
            <a:lvl2pPr>
              <a:defRPr sz="1434"/>
            </a:lvl2pPr>
            <a:lvl3pPr>
              <a:defRPr sz="1274"/>
            </a:lvl3pPr>
            <a:lvl4pPr>
              <a:defRPr sz="1115"/>
            </a:lvl4pPr>
            <a:lvl5pPr>
              <a:defRPr sz="1115"/>
            </a:lvl5pPr>
            <a:lvl6pPr>
              <a:defRPr sz="1593"/>
            </a:lvl6pPr>
            <a:lvl7pPr>
              <a:defRPr sz="1593"/>
            </a:lvl7pPr>
            <a:lvl8pPr>
              <a:defRPr sz="1593"/>
            </a:lvl8pPr>
            <a:lvl9pPr>
              <a:defRPr sz="159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56FD-BFE6-443E-AB9D-C51F86569F2B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712391" y="2691685"/>
            <a:ext cx="2748915" cy="2970746"/>
          </a:xfrm>
        </p:spPr>
        <p:txBody>
          <a:bodyPr/>
          <a:lstStyle>
            <a:lvl1pPr>
              <a:defRPr sz="1911">
                <a:solidFill>
                  <a:schemeClr val="bg1"/>
                </a:solidFill>
              </a:defRPr>
            </a:lvl1pPr>
            <a:lvl2pPr>
              <a:defRPr sz="1593">
                <a:solidFill>
                  <a:schemeClr val="bg1"/>
                </a:solidFill>
              </a:defRPr>
            </a:lvl2pPr>
            <a:lvl3pPr>
              <a:defRPr sz="1434">
                <a:solidFill>
                  <a:schemeClr val="bg1"/>
                </a:solidFill>
              </a:defRPr>
            </a:lvl3pPr>
            <a:lvl4pPr>
              <a:defRPr sz="1274">
                <a:solidFill>
                  <a:schemeClr val="bg1"/>
                </a:solidFill>
              </a:defRPr>
            </a:lvl4pPr>
            <a:lvl5pPr>
              <a:defRPr sz="1274">
                <a:solidFill>
                  <a:schemeClr val="bg1"/>
                </a:solidFill>
              </a:defRPr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0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331158"/>
            <a:ext cx="8752880" cy="82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784" y="1297062"/>
            <a:ext cx="8737401" cy="485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</a:t>
            </a:r>
            <a:r>
              <a:rPr lang="ja-JP" altLang="en-US" dirty="0"/>
              <a:t>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  <a:r>
              <a:rPr lang="en-US" altLang="ja-JP" dirty="0" err="1"/>
              <a:t>ffff</a:t>
            </a:r>
            <a:endParaRPr lang="ja-JP" altLang="en-US" dirty="0"/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13" y="6412447"/>
            <a:ext cx="334327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7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E6EF7A67-D098-41AA-A7B8-C0B9925B48BD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213" y="6554697"/>
            <a:ext cx="40862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7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1485" y="-9544"/>
            <a:ext cx="1284515" cy="8236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5400" b="0">
                <a:ln>
                  <a:noFill/>
                </a:ln>
                <a:solidFill>
                  <a:schemeClr val="accent1">
                    <a:alpha val="47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2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6" r:id="rId3"/>
    <p:sldLayoutId id="2147483899" r:id="rId4"/>
    <p:sldLayoutId id="2147483900" r:id="rId5"/>
    <p:sldLayoutId id="2147483903" r:id="rId6"/>
    <p:sldLayoutId id="2147483907" r:id="rId7"/>
    <p:sldLayoutId id="2147483908" r:id="rId8"/>
    <p:sldLayoutId id="2147483909" r:id="rId9"/>
    <p:sldLayoutId id="2147483867" r:id="rId10"/>
    <p:sldLayoutId id="2147483910" r:id="rId11"/>
  </p:sldLayoutIdLst>
  <p:hf hdr="0"/>
  <p:txStyles>
    <p:titleStyle>
      <a:lvl1pPr algn="l" defTabSz="728196" rtl="0" eaLnBrk="1" latinLnBrk="0" hangingPunct="1">
        <a:lnSpc>
          <a:spcPct val="85000"/>
        </a:lnSpc>
        <a:spcBef>
          <a:spcPct val="0"/>
        </a:spcBef>
        <a:buNone/>
        <a:defRPr kumimoji="1" sz="4300" kern="1200" spc="-9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728196" rtl="0" eaLnBrk="1" latinLnBrk="0" hangingPunct="1">
        <a:lnSpc>
          <a:spcPct val="85000"/>
        </a:lnSpc>
        <a:spcBef>
          <a:spcPts val="955"/>
        </a:spcBef>
        <a:spcAft>
          <a:spcPts val="0"/>
        </a:spcAft>
        <a:buClr>
          <a:schemeClr val="tx2"/>
        </a:buClr>
        <a:buFont typeface="Wingdings" panose="05000000000000000000" pitchFamily="2" charset="2"/>
        <a:buNone/>
        <a:defRPr kumimoji="1" sz="2400" b="0" kern="1200">
          <a:solidFill>
            <a:schemeClr val="tx1"/>
          </a:solidFill>
          <a:latin typeface="+mn-ea"/>
          <a:ea typeface="+mn-ea"/>
          <a:cs typeface="Spica Neue P Bold" panose="02000803000000000000" pitchFamily="2" charset="-128"/>
        </a:defRPr>
      </a:lvl1pPr>
      <a:lvl2pPr marL="285750" indent="-285750" algn="l" defTabSz="728196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p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436160" indent="136537" algn="l" defTabSz="728196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 "/>
        <a:defRPr kumimoji="1" sz="1434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55377" indent="-200684" algn="l" defTabSz="728196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 "/>
        <a:defRPr kumimoji="1" sz="127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73836" indent="-200684" algn="l" defTabSz="728196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 "/>
        <a:defRPr kumimoji="1" sz="127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55638" indent="-182049" algn="l" defTabSz="728196" rtl="0" eaLnBrk="1" latinLnBrk="0" hangingPunct="1">
        <a:lnSpc>
          <a:spcPct val="85000"/>
        </a:lnSpc>
        <a:spcBef>
          <a:spcPts val="478"/>
        </a:spcBef>
        <a:buFont typeface="Arial" pitchFamily="34" charset="0"/>
        <a:buChar char=" "/>
        <a:defRPr kumimoji="1" sz="143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114911" indent="-182049" algn="l" defTabSz="728196" rtl="0" eaLnBrk="1" latinLnBrk="0" hangingPunct="1">
        <a:lnSpc>
          <a:spcPct val="85000"/>
        </a:lnSpc>
        <a:spcBef>
          <a:spcPts val="478"/>
        </a:spcBef>
        <a:buFont typeface="Arial" pitchFamily="34" charset="0"/>
        <a:buChar char=" "/>
        <a:defRPr kumimoji="1" sz="143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274184" indent="-182049" algn="l" defTabSz="728196" rtl="0" eaLnBrk="1" latinLnBrk="0" hangingPunct="1">
        <a:lnSpc>
          <a:spcPct val="85000"/>
        </a:lnSpc>
        <a:spcBef>
          <a:spcPts val="478"/>
        </a:spcBef>
        <a:buFont typeface="Arial" pitchFamily="34" charset="0"/>
        <a:buChar char=" "/>
        <a:defRPr kumimoji="1" sz="143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433457" indent="-182049" algn="l" defTabSz="728196" rtl="0" eaLnBrk="1" latinLnBrk="0" hangingPunct="1">
        <a:lnSpc>
          <a:spcPct val="85000"/>
        </a:lnSpc>
        <a:spcBef>
          <a:spcPts val="478"/>
        </a:spcBef>
        <a:buFont typeface="Arial" pitchFamily="34" charset="0"/>
        <a:buChar char=" "/>
        <a:defRPr kumimoji="1" sz="143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1pPr>
      <a:lvl2pPr marL="364098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2pPr>
      <a:lvl3pPr marL="728196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3pPr>
      <a:lvl4pPr marL="1092295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4pPr>
      <a:lvl5pPr marL="1456393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5pPr>
      <a:lvl6pPr marL="1820491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6pPr>
      <a:lvl7pPr marL="2184589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7pPr>
      <a:lvl8pPr marL="2548687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8pPr>
      <a:lvl9pPr marL="2912786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10.1140/epjc/s10052-018-5845-6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meg.icepp.s.u-tokyo.ac.jp/docs/talks/JPS/2021s/uchiyama_jps2021s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6BAD00-E3ED-497D-AC10-5947B511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597" y="1277107"/>
            <a:ext cx="8443133" cy="264682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ja-JP" sz="4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MEG II</a:t>
            </a:r>
            <a:r>
              <a:rPr lang="ja-JP" altLang="en-US" sz="4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陽電子スペクトロメータ</a:t>
            </a:r>
            <a:br>
              <a:rPr lang="en-US" altLang="ja-JP" sz="48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ja-JP" altLang="en-US" sz="4800" dirty="0">
                <a:solidFill>
                  <a:schemeClr val="bg1"/>
                </a:solidFill>
              </a:rPr>
              <a:t>における機械学習を活用した</a:t>
            </a:r>
            <a:br>
              <a:rPr lang="en-US" altLang="ja-JP" sz="4800" dirty="0">
                <a:solidFill>
                  <a:schemeClr val="bg1"/>
                </a:solidFill>
              </a:rPr>
            </a:br>
            <a:r>
              <a:rPr lang="ja-JP" altLang="en-US" sz="4800" dirty="0">
                <a:solidFill>
                  <a:schemeClr val="bg1"/>
                </a:solidFill>
              </a:rPr>
              <a:t>ヒット再構成の改善</a:t>
            </a:r>
            <a:br>
              <a:rPr lang="en-US" altLang="ja-JP" sz="4800" dirty="0">
                <a:solidFill>
                  <a:schemeClr val="bg1"/>
                </a:solidFill>
              </a:rPr>
            </a:br>
            <a:r>
              <a:rPr lang="en-US" altLang="ja-JP" sz="1050" dirty="0">
                <a:solidFill>
                  <a:schemeClr val="accent2"/>
                </a:solidFill>
                <a:ea typeface="+mj-ea"/>
              </a:rPr>
              <a:t>T</a:t>
            </a:r>
            <a:br>
              <a:rPr lang="en-US" altLang="ja-JP" sz="2000" dirty="0">
                <a:ea typeface="+mj-ea"/>
              </a:rPr>
            </a:br>
            <a:r>
              <a:rPr lang="en-US" altLang="ja-JP" sz="2000" dirty="0">
                <a:ea typeface="+mj-ea"/>
              </a:rPr>
              <a:t>Improving hit reconstruction for MEG II positron spectrometer </a:t>
            </a:r>
            <a:br>
              <a:rPr lang="en-US" altLang="ja-JP" sz="2000" dirty="0">
                <a:ea typeface="+mj-ea"/>
              </a:rPr>
            </a:br>
            <a:r>
              <a:rPr lang="en-US" altLang="ja-JP" sz="2000" dirty="0">
                <a:ea typeface="+mj-ea"/>
              </a:rPr>
              <a:t>using machine learning technique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5067E6E-F6EF-4CFE-A318-8A8724646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597" y="4429957"/>
            <a:ext cx="8230530" cy="2192516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3000"/>
              </a:spcBef>
            </a:pPr>
            <a:r>
              <a:rPr lang="en-US" altLang="ja-JP" dirty="0"/>
              <a:t>	</a:t>
            </a:r>
            <a:r>
              <a:rPr lang="ja-JP" altLang="en-US" sz="3200" dirty="0">
                <a:latin typeface="+mn-ea"/>
                <a:ea typeface="+mn-ea"/>
              </a:rPr>
              <a:t>内山 雄祐</a:t>
            </a:r>
            <a:r>
              <a:rPr lang="ja-JP" altLang="en-US" sz="2400" dirty="0"/>
              <a:t> </a:t>
            </a:r>
            <a:br>
              <a:rPr lang="en-US" altLang="ja-JP" sz="1600" dirty="0"/>
            </a:br>
            <a:r>
              <a:rPr lang="en-US" altLang="ja-JP" sz="1800" dirty="0"/>
              <a:t>on behalf of MEG II collaboration</a:t>
            </a:r>
          </a:p>
          <a:p>
            <a:pPr algn="r">
              <a:lnSpc>
                <a:spcPct val="100000"/>
              </a:lnSpc>
            </a:pPr>
            <a:r>
              <a:rPr lang="ja-JP" altLang="en-US" sz="1800" dirty="0">
                <a:latin typeface="+mj-ea"/>
                <a:ea typeface="+mj-ea"/>
              </a:rPr>
              <a:t>日本物理学会</a:t>
            </a:r>
            <a:r>
              <a:rPr lang="en-US" altLang="ja-JP" sz="1800" dirty="0">
                <a:latin typeface="+mj-ea"/>
                <a:ea typeface="+mj-ea"/>
              </a:rPr>
              <a:t>2022</a:t>
            </a:r>
            <a:r>
              <a:rPr lang="ja-JP" altLang="en-US" sz="1800" dirty="0">
                <a:latin typeface="+mj-ea"/>
                <a:ea typeface="+mj-ea"/>
              </a:rPr>
              <a:t>年秋季大会</a:t>
            </a:r>
            <a:br>
              <a:rPr lang="ja-JP" altLang="en-US" sz="1800" dirty="0">
                <a:latin typeface="+mj-ea"/>
                <a:ea typeface="+mj-ea"/>
              </a:rPr>
            </a:br>
            <a:r>
              <a:rPr lang="ja-JP" altLang="en-US" sz="1800" dirty="0">
                <a:latin typeface="+mj-ea"/>
                <a:ea typeface="+mj-ea"/>
              </a:rPr>
              <a:t>令和</a:t>
            </a:r>
            <a:r>
              <a:rPr lang="en-US" altLang="ja-JP" sz="1800" dirty="0">
                <a:latin typeface="+mj-ea"/>
                <a:ea typeface="+mj-ea"/>
              </a:rPr>
              <a:t>4</a:t>
            </a:r>
            <a:r>
              <a:rPr lang="ja-JP" altLang="en-US" sz="1800" dirty="0">
                <a:latin typeface="+mj-ea"/>
                <a:ea typeface="+mj-ea"/>
              </a:rPr>
              <a:t>年</a:t>
            </a:r>
            <a:r>
              <a:rPr lang="en-US" altLang="ja-JP" sz="1800" dirty="0">
                <a:latin typeface="+mj-ea"/>
                <a:ea typeface="+mj-ea"/>
              </a:rPr>
              <a:t>9</a:t>
            </a:r>
            <a:r>
              <a:rPr lang="ja-JP" altLang="en-US" sz="1800" dirty="0">
                <a:latin typeface="+mj-ea"/>
                <a:ea typeface="+mj-ea"/>
              </a:rPr>
              <a:t>月</a:t>
            </a:r>
            <a:r>
              <a:rPr lang="en-US" altLang="ja-JP" sz="1800" dirty="0">
                <a:latin typeface="+mj-ea"/>
                <a:ea typeface="+mj-ea"/>
              </a:rPr>
              <a:t>8</a:t>
            </a:r>
            <a:r>
              <a:rPr lang="ja-JP" altLang="en-US" sz="1800" dirty="0">
                <a:latin typeface="+mj-ea"/>
                <a:ea typeface="+mj-ea"/>
              </a:rPr>
              <a:t>日</a:t>
            </a:r>
            <a:endParaRPr lang="en-US" altLang="ja-JP" sz="1800" dirty="0">
              <a:latin typeface="+mj-ea"/>
              <a:ea typeface="+mj-ea"/>
            </a:endParaRPr>
          </a:p>
          <a:p>
            <a:pPr algn="r">
              <a:lnSpc>
                <a:spcPct val="100000"/>
              </a:lnSpc>
            </a:pPr>
            <a:r>
              <a:rPr lang="en-US" altLang="ja-JP" sz="1800" dirty="0">
                <a:latin typeface="+mj-ea"/>
                <a:ea typeface="+mj-ea"/>
              </a:rPr>
              <a:t>8aA421-2</a:t>
            </a:r>
            <a:endParaRPr lang="ja-JP" altLang="en-US" sz="1800" dirty="0">
              <a:latin typeface="+mj-ea"/>
              <a:ea typeface="+mj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1CB8078-02DB-4AFC-824C-572390581D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7" y="4694663"/>
            <a:ext cx="863826" cy="109798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9FF5930-003D-43E3-990A-5A75BD116E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096" y="4694662"/>
            <a:ext cx="820193" cy="109798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C78FF60-4B39-4591-9A6B-E9AC1B8FF9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7" y="5855588"/>
            <a:ext cx="3491388" cy="5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03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34AB16-5847-BDE2-F27D-2E160D0A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Apply to 2021 data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FDC251E-AC82-D4E8-E9FE-BC73BCAC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64B1-29E6-4DA1-849F-344D4D050916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B6BDFFA-0AC8-C7E5-7D9B-9D91A2D92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8727B5C-86D8-EC1E-CED0-0403875E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21B21F4-9CEC-D7FC-64F1-94FDDA0535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7213" y="1282700"/>
            <a:ext cx="8729972" cy="1173460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Not better</a:t>
            </a:r>
            <a:r>
              <a:rPr kumimoji="1" lang="en-US" altLang="ja-JP" dirty="0"/>
              <a:t> than the conventional analysis.</a:t>
            </a:r>
          </a:p>
          <a:p>
            <a:pPr lvl="1"/>
            <a:r>
              <a:rPr kumimoji="1" lang="en-US" altLang="ja-JP" dirty="0">
                <a:latin typeface="+mj-ea"/>
                <a:ea typeface="+mj-ea"/>
              </a:rPr>
              <a:t>Almos</a:t>
            </a:r>
            <a:r>
              <a:rPr lang="en-US" altLang="ja-JP" dirty="0">
                <a:latin typeface="+mj-ea"/>
                <a:ea typeface="+mj-ea"/>
              </a:rPr>
              <a:t>t comparable performance with the best model</a:t>
            </a:r>
          </a:p>
          <a:p>
            <a:pPr lvl="1"/>
            <a:r>
              <a:rPr kumimoji="1" lang="en-US" altLang="ja-JP" dirty="0">
                <a:latin typeface="+mj-ea"/>
                <a:ea typeface="+mj-ea"/>
              </a:rPr>
              <a:t>but with </a:t>
            </a:r>
            <a:r>
              <a:rPr kumimoji="1" lang="en-US" altLang="ja-JP" dirty="0">
                <a:latin typeface="+mn-ea"/>
              </a:rPr>
              <a:t>&gt; 10 times </a:t>
            </a:r>
            <a:r>
              <a:rPr kumimoji="1" lang="en-US" altLang="ja-JP" dirty="0">
                <a:latin typeface="+mj-ea"/>
                <a:ea typeface="+mj-ea"/>
              </a:rPr>
              <a:t>computation time (3.4 s/event)</a:t>
            </a:r>
            <a:endParaRPr kumimoji="1" lang="ja-JP" altLang="en-US" dirty="0">
              <a:latin typeface="+mj-ea"/>
              <a:ea typeface="+mj-ea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19156BE8-F6FC-2B53-50DE-4E0EE50FFD39}"/>
              </a:ext>
            </a:extLst>
          </p:cNvPr>
          <p:cNvGrpSpPr/>
          <p:nvPr/>
        </p:nvGrpSpPr>
        <p:grpSpPr>
          <a:xfrm>
            <a:off x="618815" y="2307854"/>
            <a:ext cx="5321401" cy="4190959"/>
            <a:chOff x="2560583" y="1154812"/>
            <a:chExt cx="7096347" cy="5588848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3880991A-6AC4-A509-CAA1-E6A5FFBB65D4}"/>
                </a:ext>
              </a:extLst>
            </p:cNvPr>
            <p:cNvSpPr txBox="1"/>
            <p:nvPr/>
          </p:nvSpPr>
          <p:spPr>
            <a:xfrm>
              <a:off x="6775554" y="1154812"/>
              <a:ext cx="1621950" cy="34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1100" dirty="0"/>
                <a:t>Input (8, 512, 2)</a:t>
              </a:r>
              <a:endParaRPr kumimoji="1" lang="ja-JP" altLang="en-US" sz="1100" dirty="0"/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120687E9-5ABF-B36D-4C8A-73B12F939AA2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6775554" y="1909137"/>
              <a:ext cx="11010" cy="3638806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19069FC3-3D0B-E456-BAC9-5A8845BC6797}"/>
                </a:ext>
              </a:extLst>
            </p:cNvPr>
            <p:cNvSpPr/>
            <p:nvPr/>
          </p:nvSpPr>
          <p:spPr>
            <a:xfrm>
              <a:off x="5589422" y="2059968"/>
              <a:ext cx="1207698" cy="1412794"/>
            </a:xfrm>
            <a:custGeom>
              <a:avLst/>
              <a:gdLst>
                <a:gd name="connsiteX0" fmla="*/ 1216863 w 1259995"/>
                <a:gd name="connsiteY0" fmla="*/ 0 h 1408150"/>
                <a:gd name="connsiteX1" fmla="*/ 78176 w 1259995"/>
                <a:gd name="connsiteY1" fmla="*/ 17252 h 1408150"/>
                <a:gd name="connsiteX2" fmla="*/ 35044 w 1259995"/>
                <a:gd name="connsiteY2" fmla="*/ 983411 h 1408150"/>
                <a:gd name="connsiteX3" fmla="*/ 9165 w 1259995"/>
                <a:gd name="connsiteY3" fmla="*/ 1190445 h 1408150"/>
                <a:gd name="connsiteX4" fmla="*/ 538 w 1259995"/>
                <a:gd name="connsiteY4" fmla="*/ 1285335 h 1408150"/>
                <a:gd name="connsiteX5" fmla="*/ 52297 w 1259995"/>
                <a:gd name="connsiteY5" fmla="*/ 1388852 h 1408150"/>
                <a:gd name="connsiteX6" fmla="*/ 95429 w 1259995"/>
                <a:gd name="connsiteY6" fmla="*/ 1380226 h 1408150"/>
                <a:gd name="connsiteX7" fmla="*/ 380101 w 1259995"/>
                <a:gd name="connsiteY7" fmla="*/ 1371600 h 1408150"/>
                <a:gd name="connsiteX8" fmla="*/ 535376 w 1259995"/>
                <a:gd name="connsiteY8" fmla="*/ 1354347 h 1408150"/>
                <a:gd name="connsiteX9" fmla="*/ 794169 w 1259995"/>
                <a:gd name="connsiteY9" fmla="*/ 1362973 h 1408150"/>
                <a:gd name="connsiteX10" fmla="*/ 845927 w 1259995"/>
                <a:gd name="connsiteY10" fmla="*/ 1380226 h 1408150"/>
                <a:gd name="connsiteX11" fmla="*/ 914938 w 1259995"/>
                <a:gd name="connsiteY11" fmla="*/ 1388852 h 1408150"/>
                <a:gd name="connsiteX12" fmla="*/ 1259995 w 1259995"/>
                <a:gd name="connsiteY12" fmla="*/ 1397479 h 1408150"/>
                <a:gd name="connsiteX13" fmla="*/ 1259995 w 1259995"/>
                <a:gd name="connsiteY13" fmla="*/ 1397479 h 1408150"/>
                <a:gd name="connsiteX0" fmla="*/ 1216863 w 1259995"/>
                <a:gd name="connsiteY0" fmla="*/ 0 h 1408150"/>
                <a:gd name="connsiteX1" fmla="*/ 78176 w 1259995"/>
                <a:gd name="connsiteY1" fmla="*/ 17252 h 1408150"/>
                <a:gd name="connsiteX2" fmla="*/ 35044 w 1259995"/>
                <a:gd name="connsiteY2" fmla="*/ 983411 h 1408150"/>
                <a:gd name="connsiteX3" fmla="*/ 9165 w 1259995"/>
                <a:gd name="connsiteY3" fmla="*/ 1190445 h 1408150"/>
                <a:gd name="connsiteX4" fmla="*/ 538 w 1259995"/>
                <a:gd name="connsiteY4" fmla="*/ 1285335 h 1408150"/>
                <a:gd name="connsiteX5" fmla="*/ 52297 w 1259995"/>
                <a:gd name="connsiteY5" fmla="*/ 1388852 h 1408150"/>
                <a:gd name="connsiteX6" fmla="*/ 95429 w 1259995"/>
                <a:gd name="connsiteY6" fmla="*/ 1380226 h 1408150"/>
                <a:gd name="connsiteX7" fmla="*/ 380101 w 1259995"/>
                <a:gd name="connsiteY7" fmla="*/ 1371600 h 1408150"/>
                <a:gd name="connsiteX8" fmla="*/ 535376 w 1259995"/>
                <a:gd name="connsiteY8" fmla="*/ 1354347 h 1408150"/>
                <a:gd name="connsiteX9" fmla="*/ 794169 w 1259995"/>
                <a:gd name="connsiteY9" fmla="*/ 1362973 h 1408150"/>
                <a:gd name="connsiteX10" fmla="*/ 914938 w 1259995"/>
                <a:gd name="connsiteY10" fmla="*/ 1388852 h 1408150"/>
                <a:gd name="connsiteX11" fmla="*/ 1259995 w 1259995"/>
                <a:gd name="connsiteY11" fmla="*/ 1397479 h 1408150"/>
                <a:gd name="connsiteX12" fmla="*/ 1259995 w 1259995"/>
                <a:gd name="connsiteY12" fmla="*/ 1397479 h 1408150"/>
                <a:gd name="connsiteX0" fmla="*/ 1216863 w 1259995"/>
                <a:gd name="connsiteY0" fmla="*/ 0 h 1408150"/>
                <a:gd name="connsiteX1" fmla="*/ 78176 w 1259995"/>
                <a:gd name="connsiteY1" fmla="*/ 17252 h 1408150"/>
                <a:gd name="connsiteX2" fmla="*/ 35044 w 1259995"/>
                <a:gd name="connsiteY2" fmla="*/ 983411 h 1408150"/>
                <a:gd name="connsiteX3" fmla="*/ 9165 w 1259995"/>
                <a:gd name="connsiteY3" fmla="*/ 1190445 h 1408150"/>
                <a:gd name="connsiteX4" fmla="*/ 538 w 1259995"/>
                <a:gd name="connsiteY4" fmla="*/ 1285335 h 1408150"/>
                <a:gd name="connsiteX5" fmla="*/ 52297 w 1259995"/>
                <a:gd name="connsiteY5" fmla="*/ 1388852 h 1408150"/>
                <a:gd name="connsiteX6" fmla="*/ 95429 w 1259995"/>
                <a:gd name="connsiteY6" fmla="*/ 1380226 h 1408150"/>
                <a:gd name="connsiteX7" fmla="*/ 380101 w 1259995"/>
                <a:gd name="connsiteY7" fmla="*/ 1371600 h 1408150"/>
                <a:gd name="connsiteX8" fmla="*/ 535376 w 1259995"/>
                <a:gd name="connsiteY8" fmla="*/ 1354347 h 1408150"/>
                <a:gd name="connsiteX9" fmla="*/ 914938 w 1259995"/>
                <a:gd name="connsiteY9" fmla="*/ 1388852 h 1408150"/>
                <a:gd name="connsiteX10" fmla="*/ 1259995 w 1259995"/>
                <a:gd name="connsiteY10" fmla="*/ 1397479 h 1408150"/>
                <a:gd name="connsiteX11" fmla="*/ 1259995 w 1259995"/>
                <a:gd name="connsiteY11" fmla="*/ 1397479 h 1408150"/>
                <a:gd name="connsiteX0" fmla="*/ 1216863 w 1259995"/>
                <a:gd name="connsiteY0" fmla="*/ 0 h 1408150"/>
                <a:gd name="connsiteX1" fmla="*/ 78176 w 1259995"/>
                <a:gd name="connsiteY1" fmla="*/ 17252 h 1408150"/>
                <a:gd name="connsiteX2" fmla="*/ 35044 w 1259995"/>
                <a:gd name="connsiteY2" fmla="*/ 983411 h 1408150"/>
                <a:gd name="connsiteX3" fmla="*/ 9165 w 1259995"/>
                <a:gd name="connsiteY3" fmla="*/ 1190445 h 1408150"/>
                <a:gd name="connsiteX4" fmla="*/ 538 w 1259995"/>
                <a:gd name="connsiteY4" fmla="*/ 1285335 h 1408150"/>
                <a:gd name="connsiteX5" fmla="*/ 52297 w 1259995"/>
                <a:gd name="connsiteY5" fmla="*/ 1388852 h 1408150"/>
                <a:gd name="connsiteX6" fmla="*/ 95429 w 1259995"/>
                <a:gd name="connsiteY6" fmla="*/ 1380226 h 1408150"/>
                <a:gd name="connsiteX7" fmla="*/ 380101 w 1259995"/>
                <a:gd name="connsiteY7" fmla="*/ 1371600 h 1408150"/>
                <a:gd name="connsiteX8" fmla="*/ 914938 w 1259995"/>
                <a:gd name="connsiteY8" fmla="*/ 1388852 h 1408150"/>
                <a:gd name="connsiteX9" fmla="*/ 1259995 w 1259995"/>
                <a:gd name="connsiteY9" fmla="*/ 1397479 h 1408150"/>
                <a:gd name="connsiteX10" fmla="*/ 1259995 w 1259995"/>
                <a:gd name="connsiteY10" fmla="*/ 1397479 h 1408150"/>
                <a:gd name="connsiteX0" fmla="*/ 1216325 w 1259457"/>
                <a:gd name="connsiteY0" fmla="*/ 0 h 1397479"/>
                <a:gd name="connsiteX1" fmla="*/ 77638 w 1259457"/>
                <a:gd name="connsiteY1" fmla="*/ 17252 h 1397479"/>
                <a:gd name="connsiteX2" fmla="*/ 34506 w 1259457"/>
                <a:gd name="connsiteY2" fmla="*/ 983411 h 1397479"/>
                <a:gd name="connsiteX3" fmla="*/ 8627 w 1259457"/>
                <a:gd name="connsiteY3" fmla="*/ 1190445 h 1397479"/>
                <a:gd name="connsiteX4" fmla="*/ 0 w 1259457"/>
                <a:gd name="connsiteY4" fmla="*/ 1285335 h 1397479"/>
                <a:gd name="connsiteX5" fmla="*/ 51759 w 1259457"/>
                <a:gd name="connsiteY5" fmla="*/ 1388852 h 1397479"/>
                <a:gd name="connsiteX6" fmla="*/ 94891 w 1259457"/>
                <a:gd name="connsiteY6" fmla="*/ 1380226 h 1397479"/>
                <a:gd name="connsiteX7" fmla="*/ 379563 w 1259457"/>
                <a:gd name="connsiteY7" fmla="*/ 1371600 h 1397479"/>
                <a:gd name="connsiteX8" fmla="*/ 914400 w 1259457"/>
                <a:gd name="connsiteY8" fmla="*/ 1388852 h 1397479"/>
                <a:gd name="connsiteX9" fmla="*/ 1259457 w 1259457"/>
                <a:gd name="connsiteY9" fmla="*/ 1397479 h 1397479"/>
                <a:gd name="connsiteX10" fmla="*/ 1259457 w 1259457"/>
                <a:gd name="connsiteY10" fmla="*/ 1397479 h 1397479"/>
                <a:gd name="connsiteX0" fmla="*/ 1216325 w 1259457"/>
                <a:gd name="connsiteY0" fmla="*/ 0 h 1397479"/>
                <a:gd name="connsiteX1" fmla="*/ 77638 w 1259457"/>
                <a:gd name="connsiteY1" fmla="*/ 17252 h 1397479"/>
                <a:gd name="connsiteX2" fmla="*/ 34506 w 1259457"/>
                <a:gd name="connsiteY2" fmla="*/ 983411 h 1397479"/>
                <a:gd name="connsiteX3" fmla="*/ 8627 w 1259457"/>
                <a:gd name="connsiteY3" fmla="*/ 1190445 h 1397479"/>
                <a:gd name="connsiteX4" fmla="*/ 0 w 1259457"/>
                <a:gd name="connsiteY4" fmla="*/ 1285335 h 1397479"/>
                <a:gd name="connsiteX5" fmla="*/ 51759 w 1259457"/>
                <a:gd name="connsiteY5" fmla="*/ 1388852 h 1397479"/>
                <a:gd name="connsiteX6" fmla="*/ 379563 w 1259457"/>
                <a:gd name="connsiteY6" fmla="*/ 1371600 h 1397479"/>
                <a:gd name="connsiteX7" fmla="*/ 914400 w 1259457"/>
                <a:gd name="connsiteY7" fmla="*/ 1388852 h 1397479"/>
                <a:gd name="connsiteX8" fmla="*/ 1259457 w 1259457"/>
                <a:gd name="connsiteY8" fmla="*/ 1397479 h 1397479"/>
                <a:gd name="connsiteX9" fmla="*/ 1259457 w 1259457"/>
                <a:gd name="connsiteY9" fmla="*/ 1397479 h 1397479"/>
                <a:gd name="connsiteX0" fmla="*/ 1216557 w 1259689"/>
                <a:gd name="connsiteY0" fmla="*/ 0 h 1397479"/>
                <a:gd name="connsiteX1" fmla="*/ 77870 w 1259689"/>
                <a:gd name="connsiteY1" fmla="*/ 17252 h 1397479"/>
                <a:gd name="connsiteX2" fmla="*/ 34738 w 1259689"/>
                <a:gd name="connsiteY2" fmla="*/ 983411 h 1397479"/>
                <a:gd name="connsiteX3" fmla="*/ 232 w 1259689"/>
                <a:gd name="connsiteY3" fmla="*/ 1285335 h 1397479"/>
                <a:gd name="connsiteX4" fmla="*/ 51991 w 1259689"/>
                <a:gd name="connsiteY4" fmla="*/ 1388852 h 1397479"/>
                <a:gd name="connsiteX5" fmla="*/ 379795 w 1259689"/>
                <a:gd name="connsiteY5" fmla="*/ 1371600 h 1397479"/>
                <a:gd name="connsiteX6" fmla="*/ 914632 w 1259689"/>
                <a:gd name="connsiteY6" fmla="*/ 1388852 h 1397479"/>
                <a:gd name="connsiteX7" fmla="*/ 1259689 w 1259689"/>
                <a:gd name="connsiteY7" fmla="*/ 1397479 h 1397479"/>
                <a:gd name="connsiteX8" fmla="*/ 1259689 w 1259689"/>
                <a:gd name="connsiteY8" fmla="*/ 1397479 h 1397479"/>
                <a:gd name="connsiteX0" fmla="*/ 1216557 w 1259689"/>
                <a:gd name="connsiteY0" fmla="*/ 0 h 1397479"/>
                <a:gd name="connsiteX1" fmla="*/ 77870 w 1259689"/>
                <a:gd name="connsiteY1" fmla="*/ 17252 h 1397479"/>
                <a:gd name="connsiteX2" fmla="*/ 34738 w 1259689"/>
                <a:gd name="connsiteY2" fmla="*/ 983411 h 1397479"/>
                <a:gd name="connsiteX3" fmla="*/ 232 w 1259689"/>
                <a:gd name="connsiteY3" fmla="*/ 1285335 h 1397479"/>
                <a:gd name="connsiteX4" fmla="*/ 51991 w 1259689"/>
                <a:gd name="connsiteY4" fmla="*/ 1388852 h 1397479"/>
                <a:gd name="connsiteX5" fmla="*/ 379795 w 1259689"/>
                <a:gd name="connsiteY5" fmla="*/ 1371600 h 1397479"/>
                <a:gd name="connsiteX6" fmla="*/ 914632 w 1259689"/>
                <a:gd name="connsiteY6" fmla="*/ 1388852 h 1397479"/>
                <a:gd name="connsiteX7" fmla="*/ 1259689 w 1259689"/>
                <a:gd name="connsiteY7" fmla="*/ 1397479 h 1397479"/>
                <a:gd name="connsiteX8" fmla="*/ 1259689 w 1259689"/>
                <a:gd name="connsiteY8" fmla="*/ 1397479 h 1397479"/>
                <a:gd name="connsiteX0" fmla="*/ 1253068 w 1296200"/>
                <a:gd name="connsiteY0" fmla="*/ 0 h 1417958"/>
                <a:gd name="connsiteX1" fmla="*/ 114381 w 1296200"/>
                <a:gd name="connsiteY1" fmla="*/ 17252 h 1417958"/>
                <a:gd name="connsiteX2" fmla="*/ 36743 w 1296200"/>
                <a:gd name="connsiteY2" fmla="*/ 1285335 h 1417958"/>
                <a:gd name="connsiteX3" fmla="*/ 88502 w 1296200"/>
                <a:gd name="connsiteY3" fmla="*/ 1388852 h 1417958"/>
                <a:gd name="connsiteX4" fmla="*/ 416306 w 1296200"/>
                <a:gd name="connsiteY4" fmla="*/ 1371600 h 1417958"/>
                <a:gd name="connsiteX5" fmla="*/ 951143 w 1296200"/>
                <a:gd name="connsiteY5" fmla="*/ 1388852 h 1417958"/>
                <a:gd name="connsiteX6" fmla="*/ 1296200 w 1296200"/>
                <a:gd name="connsiteY6" fmla="*/ 1397479 h 1417958"/>
                <a:gd name="connsiteX7" fmla="*/ 1296200 w 1296200"/>
                <a:gd name="connsiteY7" fmla="*/ 1397479 h 1417958"/>
                <a:gd name="connsiteX0" fmla="*/ 1246268 w 1289400"/>
                <a:gd name="connsiteY0" fmla="*/ 0 h 1484888"/>
                <a:gd name="connsiteX1" fmla="*/ 107581 w 1289400"/>
                <a:gd name="connsiteY1" fmla="*/ 17252 h 1484888"/>
                <a:gd name="connsiteX2" fmla="*/ 81702 w 1289400"/>
                <a:gd name="connsiteY2" fmla="*/ 1388852 h 1484888"/>
                <a:gd name="connsiteX3" fmla="*/ 409506 w 1289400"/>
                <a:gd name="connsiteY3" fmla="*/ 1371600 h 1484888"/>
                <a:gd name="connsiteX4" fmla="*/ 944343 w 1289400"/>
                <a:gd name="connsiteY4" fmla="*/ 1388852 h 1484888"/>
                <a:gd name="connsiteX5" fmla="*/ 1289400 w 1289400"/>
                <a:gd name="connsiteY5" fmla="*/ 1397479 h 1484888"/>
                <a:gd name="connsiteX6" fmla="*/ 1289400 w 1289400"/>
                <a:gd name="connsiteY6" fmla="*/ 1397479 h 1484888"/>
                <a:gd name="connsiteX0" fmla="*/ 1276711 w 1319843"/>
                <a:gd name="connsiteY0" fmla="*/ 0 h 1490133"/>
                <a:gd name="connsiteX1" fmla="*/ 138024 w 1319843"/>
                <a:gd name="connsiteY1" fmla="*/ 17252 h 1490133"/>
                <a:gd name="connsiteX2" fmla="*/ 112145 w 1319843"/>
                <a:gd name="connsiteY2" fmla="*/ 1388852 h 1490133"/>
                <a:gd name="connsiteX3" fmla="*/ 974786 w 1319843"/>
                <a:gd name="connsiteY3" fmla="*/ 1388852 h 1490133"/>
                <a:gd name="connsiteX4" fmla="*/ 1319843 w 1319843"/>
                <a:gd name="connsiteY4" fmla="*/ 1397479 h 1490133"/>
                <a:gd name="connsiteX5" fmla="*/ 1319843 w 1319843"/>
                <a:gd name="connsiteY5" fmla="*/ 1397479 h 1490133"/>
                <a:gd name="connsiteX0" fmla="*/ 1298988 w 1342120"/>
                <a:gd name="connsiteY0" fmla="*/ 0 h 1493045"/>
                <a:gd name="connsiteX1" fmla="*/ 160301 w 1342120"/>
                <a:gd name="connsiteY1" fmla="*/ 17252 h 1493045"/>
                <a:gd name="connsiteX2" fmla="*/ 134422 w 1342120"/>
                <a:gd name="connsiteY2" fmla="*/ 1388852 h 1493045"/>
                <a:gd name="connsiteX3" fmla="*/ 1342120 w 1342120"/>
                <a:gd name="connsiteY3" fmla="*/ 1397479 h 1493045"/>
                <a:gd name="connsiteX4" fmla="*/ 1342120 w 1342120"/>
                <a:gd name="connsiteY4" fmla="*/ 1397479 h 1493045"/>
                <a:gd name="connsiteX0" fmla="*/ 1298988 w 1342120"/>
                <a:gd name="connsiteY0" fmla="*/ 0 h 1493045"/>
                <a:gd name="connsiteX1" fmla="*/ 160301 w 1342120"/>
                <a:gd name="connsiteY1" fmla="*/ 17252 h 1493045"/>
                <a:gd name="connsiteX2" fmla="*/ 134422 w 1342120"/>
                <a:gd name="connsiteY2" fmla="*/ 1388852 h 1493045"/>
                <a:gd name="connsiteX3" fmla="*/ 1342120 w 1342120"/>
                <a:gd name="connsiteY3" fmla="*/ 1397479 h 1493045"/>
                <a:gd name="connsiteX4" fmla="*/ 1342120 w 1342120"/>
                <a:gd name="connsiteY4" fmla="*/ 1397479 h 1493045"/>
                <a:gd name="connsiteX0" fmla="*/ 1228999 w 1272131"/>
                <a:gd name="connsiteY0" fmla="*/ 0 h 1493045"/>
                <a:gd name="connsiteX1" fmla="*/ 90312 w 1272131"/>
                <a:gd name="connsiteY1" fmla="*/ 17252 h 1493045"/>
                <a:gd name="connsiteX2" fmla="*/ 64433 w 1272131"/>
                <a:gd name="connsiteY2" fmla="*/ 1388852 h 1493045"/>
                <a:gd name="connsiteX3" fmla="*/ 1272131 w 1272131"/>
                <a:gd name="connsiteY3" fmla="*/ 1397479 h 1493045"/>
                <a:gd name="connsiteX4" fmla="*/ 1272131 w 1272131"/>
                <a:gd name="connsiteY4" fmla="*/ 1397479 h 1493045"/>
                <a:gd name="connsiteX0" fmla="*/ 1228999 w 1272131"/>
                <a:gd name="connsiteY0" fmla="*/ 0 h 1412794"/>
                <a:gd name="connsiteX1" fmla="*/ 90312 w 1272131"/>
                <a:gd name="connsiteY1" fmla="*/ 17252 h 1412794"/>
                <a:gd name="connsiteX2" fmla="*/ 64433 w 1272131"/>
                <a:gd name="connsiteY2" fmla="*/ 1388852 h 1412794"/>
                <a:gd name="connsiteX3" fmla="*/ 1272131 w 1272131"/>
                <a:gd name="connsiteY3" fmla="*/ 1397479 h 1412794"/>
                <a:gd name="connsiteX4" fmla="*/ 1272131 w 1272131"/>
                <a:gd name="connsiteY4" fmla="*/ 1397479 h 1412794"/>
                <a:gd name="connsiteX0" fmla="*/ 1164566 w 1207698"/>
                <a:gd name="connsiteY0" fmla="*/ 0 h 1412794"/>
                <a:gd name="connsiteX1" fmla="*/ 25879 w 1207698"/>
                <a:gd name="connsiteY1" fmla="*/ 17252 h 1412794"/>
                <a:gd name="connsiteX2" fmla="*/ 0 w 1207698"/>
                <a:gd name="connsiteY2" fmla="*/ 1388852 h 1412794"/>
                <a:gd name="connsiteX3" fmla="*/ 1207698 w 1207698"/>
                <a:gd name="connsiteY3" fmla="*/ 1397479 h 1412794"/>
                <a:gd name="connsiteX4" fmla="*/ 1207698 w 1207698"/>
                <a:gd name="connsiteY4" fmla="*/ 1397479 h 141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698" h="1412794">
                  <a:moveTo>
                    <a:pt x="1164566" y="0"/>
                  </a:moveTo>
                  <a:lnTo>
                    <a:pt x="25879" y="17252"/>
                  </a:lnTo>
                  <a:cubicBezTo>
                    <a:pt x="12691" y="347403"/>
                    <a:pt x="12939" y="703052"/>
                    <a:pt x="0" y="1388852"/>
                  </a:cubicBezTo>
                  <a:cubicBezTo>
                    <a:pt x="496288" y="1437983"/>
                    <a:pt x="1006415" y="1396041"/>
                    <a:pt x="1207698" y="1397479"/>
                  </a:cubicBezTo>
                  <a:lnTo>
                    <a:pt x="1207698" y="1397479"/>
                  </a:ln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C93273D-60CF-EE91-21B0-30810BC7F269}"/>
                </a:ext>
              </a:extLst>
            </p:cNvPr>
            <p:cNvSpPr txBox="1"/>
            <p:nvPr/>
          </p:nvSpPr>
          <p:spPr>
            <a:xfrm>
              <a:off x="6547081" y="3302623"/>
              <a:ext cx="500075" cy="410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400" dirty="0">
                  <a:highlight>
                    <a:srgbClr val="FFFFFF"/>
                  </a:highlight>
                </a:rPr>
                <a:t>⊖</a:t>
              </a:r>
            </a:p>
          </p:txBody>
        </p: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E256C545-E675-2DEA-F5A9-093348C22FED}"/>
                </a:ext>
              </a:extLst>
            </p:cNvPr>
            <p:cNvCxnSpPr>
              <a:cxnSpLocks/>
            </p:cNvCxnSpPr>
            <p:nvPr/>
          </p:nvCxnSpPr>
          <p:spPr>
            <a:xfrm>
              <a:off x="6797119" y="3715539"/>
              <a:ext cx="11128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0005C109-7EF0-5DBB-C7AF-E18E60E23407}"/>
                </a:ext>
              </a:extLst>
            </p:cNvPr>
            <p:cNvSpPr/>
            <p:nvPr/>
          </p:nvSpPr>
          <p:spPr>
            <a:xfrm>
              <a:off x="6081128" y="2172111"/>
              <a:ext cx="1388852" cy="957532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00" dirty="0"/>
                <a:t>CNN noise estimator</a:t>
              </a:r>
              <a:endParaRPr kumimoji="1" lang="ja-JP" altLang="en-US" sz="1100" dirty="0"/>
            </a:p>
          </p:txBody>
        </p:sp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68F26666-23D1-BF43-DDBB-248EC45233D2}"/>
                </a:ext>
              </a:extLst>
            </p:cNvPr>
            <p:cNvSpPr/>
            <p:nvPr/>
          </p:nvSpPr>
          <p:spPr>
            <a:xfrm>
              <a:off x="5814587" y="4062608"/>
              <a:ext cx="1921933" cy="119571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/>
                <a:t>Standard </a:t>
              </a:r>
              <a:r>
                <a:rPr kumimoji="1" lang="en-US" altLang="ja-JP" sz="1200" dirty="0" err="1"/>
                <a:t>wf</a:t>
              </a:r>
              <a:r>
                <a:rPr kumimoji="1" lang="en-US" altLang="ja-JP" sz="1200" dirty="0"/>
                <a:t> analysis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01416757-E787-7B03-CCD2-7BACC74AC7FC}"/>
                </a:ext>
              </a:extLst>
            </p:cNvPr>
            <p:cNvSpPr txBox="1"/>
            <p:nvPr/>
          </p:nvSpPr>
          <p:spPr>
            <a:xfrm>
              <a:off x="7892769" y="3549787"/>
              <a:ext cx="1764161" cy="574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1100" dirty="0"/>
                <a:t>Output: signal </a:t>
              </a:r>
              <a:r>
                <a:rPr kumimoji="1" lang="en-US" altLang="ja-JP" sz="1100" dirty="0" err="1"/>
                <a:t>wf</a:t>
              </a:r>
              <a:br>
                <a:rPr kumimoji="1" lang="en-US" altLang="ja-JP" sz="1100" dirty="0"/>
              </a:br>
              <a:r>
                <a:rPr kumimoji="1" lang="en-US" altLang="ja-JP" sz="1100" dirty="0"/>
                <a:t>(8, 512, 2)</a:t>
              </a:r>
              <a:endParaRPr kumimoji="1" lang="ja-JP" altLang="en-US" sz="1100" dirty="0"/>
            </a:p>
          </p:txBody>
        </p:sp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7D4BB72B-D22D-69FD-F734-835AC555057B}"/>
                </a:ext>
              </a:extLst>
            </p:cNvPr>
            <p:cNvSpPr/>
            <p:nvPr/>
          </p:nvSpPr>
          <p:spPr>
            <a:xfrm>
              <a:off x="5825597" y="5547943"/>
              <a:ext cx="1921933" cy="119571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/>
                <a:t>Track finder,</a:t>
              </a:r>
              <a:br>
                <a:rPr kumimoji="1" lang="en-US" altLang="ja-JP" sz="1200" dirty="0"/>
              </a:br>
              <a:r>
                <a:rPr kumimoji="1" lang="en-US" altLang="ja-JP" sz="1200" dirty="0"/>
                <a:t>pattern recognition</a:t>
              </a:r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D3267CE2-C853-10A7-6E3F-4E893528AA3F}"/>
                </a:ext>
              </a:extLst>
            </p:cNvPr>
            <p:cNvSpPr/>
            <p:nvPr/>
          </p:nvSpPr>
          <p:spPr>
            <a:xfrm>
              <a:off x="5479043" y="1197586"/>
              <a:ext cx="2103669" cy="700670"/>
            </a:xfrm>
            <a:custGeom>
              <a:avLst/>
              <a:gdLst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12742 w 3365369"/>
                <a:gd name="connsiteY8" fmla="*/ 886120 h 1065229"/>
                <a:gd name="connsiteX9" fmla="*/ 678730 w 3365369"/>
                <a:gd name="connsiteY9" fmla="*/ 782425 h 1065229"/>
                <a:gd name="connsiteX10" fmla="*/ 848412 w 3365369"/>
                <a:gd name="connsiteY10" fmla="*/ 1065229 h 1065229"/>
                <a:gd name="connsiteX11" fmla="*/ 782424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39884 w 3365369"/>
                <a:gd name="connsiteY28" fmla="*/ 876693 h 1065229"/>
                <a:gd name="connsiteX29" fmla="*/ 2139884 w 3365369"/>
                <a:gd name="connsiteY29" fmla="*/ 782425 h 1065229"/>
                <a:gd name="connsiteX30" fmla="*/ 2215299 w 3365369"/>
                <a:gd name="connsiteY30" fmla="*/ 603316 h 1065229"/>
                <a:gd name="connsiteX31" fmla="*/ 2300140 w 3365369"/>
                <a:gd name="connsiteY31" fmla="*/ 857839 h 1065229"/>
                <a:gd name="connsiteX32" fmla="*/ 2356701 w 3365369"/>
                <a:gd name="connsiteY32" fmla="*/ 791852 h 1065229"/>
                <a:gd name="connsiteX33" fmla="*/ 2432115 w 3365369"/>
                <a:gd name="connsiteY33" fmla="*/ 1008668 h 1065229"/>
                <a:gd name="connsiteX34" fmla="*/ 2488676 w 3365369"/>
                <a:gd name="connsiteY34" fmla="*/ 886120 h 1065229"/>
                <a:gd name="connsiteX35" fmla="*/ 2554664 w 3365369"/>
                <a:gd name="connsiteY35" fmla="*/ 914400 h 1065229"/>
                <a:gd name="connsiteX36" fmla="*/ 2677212 w 3365369"/>
                <a:gd name="connsiteY36" fmla="*/ 782425 h 1065229"/>
                <a:gd name="connsiteX37" fmla="*/ 2865748 w 3365369"/>
                <a:gd name="connsiteY37" fmla="*/ 838986 h 1065229"/>
                <a:gd name="connsiteX38" fmla="*/ 3007150 w 3365369"/>
                <a:gd name="connsiteY38" fmla="*/ 735291 h 1065229"/>
                <a:gd name="connsiteX39" fmla="*/ 3082565 w 3365369"/>
                <a:gd name="connsiteY39" fmla="*/ 810705 h 1065229"/>
                <a:gd name="connsiteX40" fmla="*/ 3205113 w 3365369"/>
                <a:gd name="connsiteY40" fmla="*/ 763571 h 1065229"/>
                <a:gd name="connsiteX41" fmla="*/ 3365369 w 3365369"/>
                <a:gd name="connsiteY41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12742 w 3365369"/>
                <a:gd name="connsiteY8" fmla="*/ 886120 h 1065229"/>
                <a:gd name="connsiteX9" fmla="*/ 678730 w 3365369"/>
                <a:gd name="connsiteY9" fmla="*/ 782425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39884 w 3365369"/>
                <a:gd name="connsiteY28" fmla="*/ 876693 h 1065229"/>
                <a:gd name="connsiteX29" fmla="*/ 2139884 w 3365369"/>
                <a:gd name="connsiteY29" fmla="*/ 782425 h 1065229"/>
                <a:gd name="connsiteX30" fmla="*/ 2215299 w 3365369"/>
                <a:gd name="connsiteY30" fmla="*/ 603316 h 1065229"/>
                <a:gd name="connsiteX31" fmla="*/ 2300140 w 3365369"/>
                <a:gd name="connsiteY31" fmla="*/ 857839 h 1065229"/>
                <a:gd name="connsiteX32" fmla="*/ 2356701 w 3365369"/>
                <a:gd name="connsiteY32" fmla="*/ 791852 h 1065229"/>
                <a:gd name="connsiteX33" fmla="*/ 2432115 w 3365369"/>
                <a:gd name="connsiteY33" fmla="*/ 1008668 h 1065229"/>
                <a:gd name="connsiteX34" fmla="*/ 2488676 w 3365369"/>
                <a:gd name="connsiteY34" fmla="*/ 886120 h 1065229"/>
                <a:gd name="connsiteX35" fmla="*/ 2554664 w 3365369"/>
                <a:gd name="connsiteY35" fmla="*/ 914400 h 1065229"/>
                <a:gd name="connsiteX36" fmla="*/ 2677212 w 3365369"/>
                <a:gd name="connsiteY36" fmla="*/ 782425 h 1065229"/>
                <a:gd name="connsiteX37" fmla="*/ 2865748 w 3365369"/>
                <a:gd name="connsiteY37" fmla="*/ 838986 h 1065229"/>
                <a:gd name="connsiteX38" fmla="*/ 3007150 w 3365369"/>
                <a:gd name="connsiteY38" fmla="*/ 735291 h 1065229"/>
                <a:gd name="connsiteX39" fmla="*/ 3082565 w 3365369"/>
                <a:gd name="connsiteY39" fmla="*/ 810705 h 1065229"/>
                <a:gd name="connsiteX40" fmla="*/ 3205113 w 3365369"/>
                <a:gd name="connsiteY40" fmla="*/ 763571 h 1065229"/>
                <a:gd name="connsiteX41" fmla="*/ 3365369 w 3365369"/>
                <a:gd name="connsiteY41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12742 w 3365369"/>
                <a:gd name="connsiteY8" fmla="*/ 886120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39884 w 3365369"/>
                <a:gd name="connsiteY28" fmla="*/ 876693 h 1065229"/>
                <a:gd name="connsiteX29" fmla="*/ 2139884 w 3365369"/>
                <a:gd name="connsiteY29" fmla="*/ 782425 h 1065229"/>
                <a:gd name="connsiteX30" fmla="*/ 2215299 w 3365369"/>
                <a:gd name="connsiteY30" fmla="*/ 603316 h 1065229"/>
                <a:gd name="connsiteX31" fmla="*/ 2300140 w 3365369"/>
                <a:gd name="connsiteY31" fmla="*/ 857839 h 1065229"/>
                <a:gd name="connsiteX32" fmla="*/ 2356701 w 3365369"/>
                <a:gd name="connsiteY32" fmla="*/ 791852 h 1065229"/>
                <a:gd name="connsiteX33" fmla="*/ 2432115 w 3365369"/>
                <a:gd name="connsiteY33" fmla="*/ 1008668 h 1065229"/>
                <a:gd name="connsiteX34" fmla="*/ 2488676 w 3365369"/>
                <a:gd name="connsiteY34" fmla="*/ 886120 h 1065229"/>
                <a:gd name="connsiteX35" fmla="*/ 2554664 w 3365369"/>
                <a:gd name="connsiteY35" fmla="*/ 914400 h 1065229"/>
                <a:gd name="connsiteX36" fmla="*/ 2677212 w 3365369"/>
                <a:gd name="connsiteY36" fmla="*/ 782425 h 1065229"/>
                <a:gd name="connsiteX37" fmla="*/ 2865748 w 3365369"/>
                <a:gd name="connsiteY37" fmla="*/ 838986 h 1065229"/>
                <a:gd name="connsiteX38" fmla="*/ 3007150 w 3365369"/>
                <a:gd name="connsiteY38" fmla="*/ 735291 h 1065229"/>
                <a:gd name="connsiteX39" fmla="*/ 3082565 w 3365369"/>
                <a:gd name="connsiteY39" fmla="*/ 810705 h 1065229"/>
                <a:gd name="connsiteX40" fmla="*/ 3205113 w 3365369"/>
                <a:gd name="connsiteY40" fmla="*/ 763571 h 1065229"/>
                <a:gd name="connsiteX41" fmla="*/ 3365369 w 3365369"/>
                <a:gd name="connsiteY41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56413 w 3365369"/>
                <a:gd name="connsiteY8" fmla="*/ 908311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39884 w 3365369"/>
                <a:gd name="connsiteY28" fmla="*/ 876693 h 1065229"/>
                <a:gd name="connsiteX29" fmla="*/ 2139884 w 3365369"/>
                <a:gd name="connsiteY29" fmla="*/ 782425 h 1065229"/>
                <a:gd name="connsiteX30" fmla="*/ 2215299 w 3365369"/>
                <a:gd name="connsiteY30" fmla="*/ 603316 h 1065229"/>
                <a:gd name="connsiteX31" fmla="*/ 2300140 w 3365369"/>
                <a:gd name="connsiteY31" fmla="*/ 857839 h 1065229"/>
                <a:gd name="connsiteX32" fmla="*/ 2356701 w 3365369"/>
                <a:gd name="connsiteY32" fmla="*/ 791852 h 1065229"/>
                <a:gd name="connsiteX33" fmla="*/ 2432115 w 3365369"/>
                <a:gd name="connsiteY33" fmla="*/ 1008668 h 1065229"/>
                <a:gd name="connsiteX34" fmla="*/ 2488676 w 3365369"/>
                <a:gd name="connsiteY34" fmla="*/ 886120 h 1065229"/>
                <a:gd name="connsiteX35" fmla="*/ 2554664 w 3365369"/>
                <a:gd name="connsiteY35" fmla="*/ 914400 h 1065229"/>
                <a:gd name="connsiteX36" fmla="*/ 2677212 w 3365369"/>
                <a:gd name="connsiteY36" fmla="*/ 782425 h 1065229"/>
                <a:gd name="connsiteX37" fmla="*/ 2865748 w 3365369"/>
                <a:gd name="connsiteY37" fmla="*/ 838986 h 1065229"/>
                <a:gd name="connsiteX38" fmla="*/ 3007150 w 3365369"/>
                <a:gd name="connsiteY38" fmla="*/ 735291 h 1065229"/>
                <a:gd name="connsiteX39" fmla="*/ 3082565 w 3365369"/>
                <a:gd name="connsiteY39" fmla="*/ 810705 h 1065229"/>
                <a:gd name="connsiteX40" fmla="*/ 3205113 w 3365369"/>
                <a:gd name="connsiteY40" fmla="*/ 763571 h 1065229"/>
                <a:gd name="connsiteX41" fmla="*/ 3365369 w 3365369"/>
                <a:gd name="connsiteY41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56413 w 3365369"/>
                <a:gd name="connsiteY8" fmla="*/ 908311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39884 w 3365369"/>
                <a:gd name="connsiteY28" fmla="*/ 876693 h 1065229"/>
                <a:gd name="connsiteX29" fmla="*/ 2215299 w 3365369"/>
                <a:gd name="connsiteY29" fmla="*/ 603316 h 1065229"/>
                <a:gd name="connsiteX30" fmla="*/ 2300140 w 3365369"/>
                <a:gd name="connsiteY30" fmla="*/ 857839 h 1065229"/>
                <a:gd name="connsiteX31" fmla="*/ 2356701 w 3365369"/>
                <a:gd name="connsiteY31" fmla="*/ 791852 h 1065229"/>
                <a:gd name="connsiteX32" fmla="*/ 2432115 w 3365369"/>
                <a:gd name="connsiteY32" fmla="*/ 1008668 h 1065229"/>
                <a:gd name="connsiteX33" fmla="*/ 2488676 w 3365369"/>
                <a:gd name="connsiteY33" fmla="*/ 886120 h 1065229"/>
                <a:gd name="connsiteX34" fmla="*/ 2554664 w 3365369"/>
                <a:gd name="connsiteY34" fmla="*/ 914400 h 1065229"/>
                <a:gd name="connsiteX35" fmla="*/ 2677212 w 3365369"/>
                <a:gd name="connsiteY35" fmla="*/ 782425 h 1065229"/>
                <a:gd name="connsiteX36" fmla="*/ 2865748 w 3365369"/>
                <a:gd name="connsiteY36" fmla="*/ 838986 h 1065229"/>
                <a:gd name="connsiteX37" fmla="*/ 3007150 w 3365369"/>
                <a:gd name="connsiteY37" fmla="*/ 735291 h 1065229"/>
                <a:gd name="connsiteX38" fmla="*/ 3082565 w 3365369"/>
                <a:gd name="connsiteY38" fmla="*/ 810705 h 1065229"/>
                <a:gd name="connsiteX39" fmla="*/ 3205113 w 3365369"/>
                <a:gd name="connsiteY39" fmla="*/ 763571 h 1065229"/>
                <a:gd name="connsiteX40" fmla="*/ 3365369 w 3365369"/>
                <a:gd name="connsiteY40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56413 w 3365369"/>
                <a:gd name="connsiteY8" fmla="*/ 908311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68997 w 3365369"/>
                <a:gd name="connsiteY28" fmla="*/ 876693 h 1065229"/>
                <a:gd name="connsiteX29" fmla="*/ 2215299 w 3365369"/>
                <a:gd name="connsiteY29" fmla="*/ 603316 h 1065229"/>
                <a:gd name="connsiteX30" fmla="*/ 2300140 w 3365369"/>
                <a:gd name="connsiteY30" fmla="*/ 857839 h 1065229"/>
                <a:gd name="connsiteX31" fmla="*/ 2356701 w 3365369"/>
                <a:gd name="connsiteY31" fmla="*/ 791852 h 1065229"/>
                <a:gd name="connsiteX32" fmla="*/ 2432115 w 3365369"/>
                <a:gd name="connsiteY32" fmla="*/ 1008668 h 1065229"/>
                <a:gd name="connsiteX33" fmla="*/ 2488676 w 3365369"/>
                <a:gd name="connsiteY33" fmla="*/ 886120 h 1065229"/>
                <a:gd name="connsiteX34" fmla="*/ 2554664 w 3365369"/>
                <a:gd name="connsiteY34" fmla="*/ 914400 h 1065229"/>
                <a:gd name="connsiteX35" fmla="*/ 2677212 w 3365369"/>
                <a:gd name="connsiteY35" fmla="*/ 782425 h 1065229"/>
                <a:gd name="connsiteX36" fmla="*/ 2865748 w 3365369"/>
                <a:gd name="connsiteY36" fmla="*/ 838986 h 1065229"/>
                <a:gd name="connsiteX37" fmla="*/ 3007150 w 3365369"/>
                <a:gd name="connsiteY37" fmla="*/ 735291 h 1065229"/>
                <a:gd name="connsiteX38" fmla="*/ 3082565 w 3365369"/>
                <a:gd name="connsiteY38" fmla="*/ 810705 h 1065229"/>
                <a:gd name="connsiteX39" fmla="*/ 3205113 w 3365369"/>
                <a:gd name="connsiteY39" fmla="*/ 763571 h 1065229"/>
                <a:gd name="connsiteX40" fmla="*/ 3365369 w 3365369"/>
                <a:gd name="connsiteY40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56413 w 3365369"/>
                <a:gd name="connsiteY8" fmla="*/ 908311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68997 w 3365369"/>
                <a:gd name="connsiteY28" fmla="*/ 876693 h 1065229"/>
                <a:gd name="connsiteX29" fmla="*/ 2215299 w 3365369"/>
                <a:gd name="connsiteY29" fmla="*/ 603316 h 1065229"/>
                <a:gd name="connsiteX30" fmla="*/ 2300140 w 3365369"/>
                <a:gd name="connsiteY30" fmla="*/ 857839 h 1065229"/>
                <a:gd name="connsiteX31" fmla="*/ 2356701 w 3365369"/>
                <a:gd name="connsiteY31" fmla="*/ 791852 h 1065229"/>
                <a:gd name="connsiteX32" fmla="*/ 2432115 w 3365369"/>
                <a:gd name="connsiteY32" fmla="*/ 1008668 h 1065229"/>
                <a:gd name="connsiteX33" fmla="*/ 2488676 w 3365369"/>
                <a:gd name="connsiteY33" fmla="*/ 886120 h 1065229"/>
                <a:gd name="connsiteX34" fmla="*/ 2554664 w 3365369"/>
                <a:gd name="connsiteY34" fmla="*/ 914400 h 1065229"/>
                <a:gd name="connsiteX35" fmla="*/ 2638393 w 3365369"/>
                <a:gd name="connsiteY35" fmla="*/ 782425 h 1065229"/>
                <a:gd name="connsiteX36" fmla="*/ 2865748 w 3365369"/>
                <a:gd name="connsiteY36" fmla="*/ 838986 h 1065229"/>
                <a:gd name="connsiteX37" fmla="*/ 3007150 w 3365369"/>
                <a:gd name="connsiteY37" fmla="*/ 735291 h 1065229"/>
                <a:gd name="connsiteX38" fmla="*/ 3082565 w 3365369"/>
                <a:gd name="connsiteY38" fmla="*/ 810705 h 1065229"/>
                <a:gd name="connsiteX39" fmla="*/ 3205113 w 3365369"/>
                <a:gd name="connsiteY39" fmla="*/ 763571 h 1065229"/>
                <a:gd name="connsiteX40" fmla="*/ 3365369 w 3365369"/>
                <a:gd name="connsiteY40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56413 w 3365369"/>
                <a:gd name="connsiteY8" fmla="*/ 908311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68997 w 3365369"/>
                <a:gd name="connsiteY28" fmla="*/ 876693 h 1065229"/>
                <a:gd name="connsiteX29" fmla="*/ 2215299 w 3365369"/>
                <a:gd name="connsiteY29" fmla="*/ 603316 h 1065229"/>
                <a:gd name="connsiteX30" fmla="*/ 2300140 w 3365369"/>
                <a:gd name="connsiteY30" fmla="*/ 857839 h 1065229"/>
                <a:gd name="connsiteX31" fmla="*/ 2356701 w 3365369"/>
                <a:gd name="connsiteY31" fmla="*/ 791852 h 1065229"/>
                <a:gd name="connsiteX32" fmla="*/ 2432115 w 3365369"/>
                <a:gd name="connsiteY32" fmla="*/ 1008668 h 1065229"/>
                <a:gd name="connsiteX33" fmla="*/ 2488676 w 3365369"/>
                <a:gd name="connsiteY33" fmla="*/ 886120 h 1065229"/>
                <a:gd name="connsiteX34" fmla="*/ 2554664 w 3365369"/>
                <a:gd name="connsiteY34" fmla="*/ 914400 h 1065229"/>
                <a:gd name="connsiteX35" fmla="*/ 2638393 w 3365369"/>
                <a:gd name="connsiteY35" fmla="*/ 782425 h 1065229"/>
                <a:gd name="connsiteX36" fmla="*/ 2744440 w 3365369"/>
                <a:gd name="connsiteY36" fmla="*/ 877819 h 1065229"/>
                <a:gd name="connsiteX37" fmla="*/ 3007150 w 3365369"/>
                <a:gd name="connsiteY37" fmla="*/ 735291 h 1065229"/>
                <a:gd name="connsiteX38" fmla="*/ 3082565 w 3365369"/>
                <a:gd name="connsiteY38" fmla="*/ 810705 h 1065229"/>
                <a:gd name="connsiteX39" fmla="*/ 3205113 w 3365369"/>
                <a:gd name="connsiteY39" fmla="*/ 763571 h 1065229"/>
                <a:gd name="connsiteX40" fmla="*/ 3365369 w 3365369"/>
                <a:gd name="connsiteY40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56413 w 3365369"/>
                <a:gd name="connsiteY8" fmla="*/ 908311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68997 w 3365369"/>
                <a:gd name="connsiteY28" fmla="*/ 876693 h 1065229"/>
                <a:gd name="connsiteX29" fmla="*/ 2215299 w 3365369"/>
                <a:gd name="connsiteY29" fmla="*/ 603316 h 1065229"/>
                <a:gd name="connsiteX30" fmla="*/ 2300140 w 3365369"/>
                <a:gd name="connsiteY30" fmla="*/ 857839 h 1065229"/>
                <a:gd name="connsiteX31" fmla="*/ 2356701 w 3365369"/>
                <a:gd name="connsiteY31" fmla="*/ 791852 h 1065229"/>
                <a:gd name="connsiteX32" fmla="*/ 2432115 w 3365369"/>
                <a:gd name="connsiteY32" fmla="*/ 1008668 h 1065229"/>
                <a:gd name="connsiteX33" fmla="*/ 2488676 w 3365369"/>
                <a:gd name="connsiteY33" fmla="*/ 886120 h 1065229"/>
                <a:gd name="connsiteX34" fmla="*/ 2554664 w 3365369"/>
                <a:gd name="connsiteY34" fmla="*/ 914400 h 1065229"/>
                <a:gd name="connsiteX35" fmla="*/ 2638393 w 3365369"/>
                <a:gd name="connsiteY35" fmla="*/ 782425 h 1065229"/>
                <a:gd name="connsiteX36" fmla="*/ 2744440 w 3365369"/>
                <a:gd name="connsiteY36" fmla="*/ 877819 h 1065229"/>
                <a:gd name="connsiteX37" fmla="*/ 2866435 w 3365369"/>
                <a:gd name="connsiteY37" fmla="*/ 912809 h 1065229"/>
                <a:gd name="connsiteX38" fmla="*/ 3082565 w 3365369"/>
                <a:gd name="connsiteY38" fmla="*/ 810705 h 1065229"/>
                <a:gd name="connsiteX39" fmla="*/ 3205113 w 3365369"/>
                <a:gd name="connsiteY39" fmla="*/ 763571 h 1065229"/>
                <a:gd name="connsiteX40" fmla="*/ 3365369 w 3365369"/>
                <a:gd name="connsiteY40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56413 w 3365369"/>
                <a:gd name="connsiteY8" fmla="*/ 908311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68997 w 3365369"/>
                <a:gd name="connsiteY28" fmla="*/ 876693 h 1065229"/>
                <a:gd name="connsiteX29" fmla="*/ 2215299 w 3365369"/>
                <a:gd name="connsiteY29" fmla="*/ 603316 h 1065229"/>
                <a:gd name="connsiteX30" fmla="*/ 2300140 w 3365369"/>
                <a:gd name="connsiteY30" fmla="*/ 857839 h 1065229"/>
                <a:gd name="connsiteX31" fmla="*/ 2356701 w 3365369"/>
                <a:gd name="connsiteY31" fmla="*/ 791852 h 1065229"/>
                <a:gd name="connsiteX32" fmla="*/ 2432115 w 3365369"/>
                <a:gd name="connsiteY32" fmla="*/ 1008668 h 1065229"/>
                <a:gd name="connsiteX33" fmla="*/ 2488676 w 3365369"/>
                <a:gd name="connsiteY33" fmla="*/ 886120 h 1065229"/>
                <a:gd name="connsiteX34" fmla="*/ 2554664 w 3365369"/>
                <a:gd name="connsiteY34" fmla="*/ 914400 h 1065229"/>
                <a:gd name="connsiteX35" fmla="*/ 2638393 w 3365369"/>
                <a:gd name="connsiteY35" fmla="*/ 782425 h 1065229"/>
                <a:gd name="connsiteX36" fmla="*/ 2744440 w 3365369"/>
                <a:gd name="connsiteY36" fmla="*/ 877819 h 1065229"/>
                <a:gd name="connsiteX37" fmla="*/ 2866435 w 3365369"/>
                <a:gd name="connsiteY37" fmla="*/ 912809 h 1065229"/>
                <a:gd name="connsiteX38" fmla="*/ 2956406 w 3365369"/>
                <a:gd name="connsiteY38" fmla="*/ 777421 h 1065229"/>
                <a:gd name="connsiteX39" fmla="*/ 3205113 w 3365369"/>
                <a:gd name="connsiteY39" fmla="*/ 763571 h 1065229"/>
                <a:gd name="connsiteX40" fmla="*/ 3365369 w 3365369"/>
                <a:gd name="connsiteY40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56413 w 3365369"/>
                <a:gd name="connsiteY8" fmla="*/ 908311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68997 w 3365369"/>
                <a:gd name="connsiteY28" fmla="*/ 876693 h 1065229"/>
                <a:gd name="connsiteX29" fmla="*/ 2215299 w 3365369"/>
                <a:gd name="connsiteY29" fmla="*/ 603316 h 1065229"/>
                <a:gd name="connsiteX30" fmla="*/ 2300140 w 3365369"/>
                <a:gd name="connsiteY30" fmla="*/ 857839 h 1065229"/>
                <a:gd name="connsiteX31" fmla="*/ 2356701 w 3365369"/>
                <a:gd name="connsiteY31" fmla="*/ 791852 h 1065229"/>
                <a:gd name="connsiteX32" fmla="*/ 2432115 w 3365369"/>
                <a:gd name="connsiteY32" fmla="*/ 1008668 h 1065229"/>
                <a:gd name="connsiteX33" fmla="*/ 2488676 w 3365369"/>
                <a:gd name="connsiteY33" fmla="*/ 886120 h 1065229"/>
                <a:gd name="connsiteX34" fmla="*/ 2554664 w 3365369"/>
                <a:gd name="connsiteY34" fmla="*/ 914400 h 1065229"/>
                <a:gd name="connsiteX35" fmla="*/ 2638393 w 3365369"/>
                <a:gd name="connsiteY35" fmla="*/ 782425 h 1065229"/>
                <a:gd name="connsiteX36" fmla="*/ 2744440 w 3365369"/>
                <a:gd name="connsiteY36" fmla="*/ 877819 h 1065229"/>
                <a:gd name="connsiteX37" fmla="*/ 2866435 w 3365369"/>
                <a:gd name="connsiteY37" fmla="*/ 912809 h 1065229"/>
                <a:gd name="connsiteX38" fmla="*/ 2956406 w 3365369"/>
                <a:gd name="connsiteY38" fmla="*/ 777421 h 1065229"/>
                <a:gd name="connsiteX39" fmla="*/ 3020727 w 3365369"/>
                <a:gd name="connsiteY39" fmla="*/ 857877 h 1065229"/>
                <a:gd name="connsiteX40" fmla="*/ 3365369 w 3365369"/>
                <a:gd name="connsiteY40" fmla="*/ 848412 h 1065229"/>
                <a:gd name="connsiteX0" fmla="*/ 0 w 3103347"/>
                <a:gd name="connsiteY0" fmla="*/ 914400 h 1065229"/>
                <a:gd name="connsiteX1" fmla="*/ 113121 w 3103347"/>
                <a:gd name="connsiteY1" fmla="*/ 754144 h 1065229"/>
                <a:gd name="connsiteX2" fmla="*/ 197963 w 3103347"/>
                <a:gd name="connsiteY2" fmla="*/ 876693 h 1065229"/>
                <a:gd name="connsiteX3" fmla="*/ 254523 w 3103347"/>
                <a:gd name="connsiteY3" fmla="*/ 707010 h 1065229"/>
                <a:gd name="connsiteX4" fmla="*/ 311084 w 3103347"/>
                <a:gd name="connsiteY4" fmla="*/ 970961 h 1065229"/>
                <a:gd name="connsiteX5" fmla="*/ 433633 w 3103347"/>
                <a:gd name="connsiteY5" fmla="*/ 669303 h 1065229"/>
                <a:gd name="connsiteX6" fmla="*/ 509047 w 3103347"/>
                <a:gd name="connsiteY6" fmla="*/ 989815 h 1065229"/>
                <a:gd name="connsiteX7" fmla="*/ 603315 w 3103347"/>
                <a:gd name="connsiteY7" fmla="*/ 725864 h 1065229"/>
                <a:gd name="connsiteX8" fmla="*/ 656413 w 3103347"/>
                <a:gd name="connsiteY8" fmla="*/ 908311 h 1065229"/>
                <a:gd name="connsiteX9" fmla="*/ 736956 w 3103347"/>
                <a:gd name="connsiteY9" fmla="*/ 793520 h 1065229"/>
                <a:gd name="connsiteX10" fmla="*/ 848412 w 3103347"/>
                <a:gd name="connsiteY10" fmla="*/ 1065229 h 1065229"/>
                <a:gd name="connsiteX11" fmla="*/ 838050 w 3103347"/>
                <a:gd name="connsiteY11" fmla="*/ 754144 h 1065229"/>
                <a:gd name="connsiteX12" fmla="*/ 952107 w 3103347"/>
                <a:gd name="connsiteY12" fmla="*/ 933254 h 1065229"/>
                <a:gd name="connsiteX13" fmla="*/ 1036948 w 3103347"/>
                <a:gd name="connsiteY13" fmla="*/ 744718 h 1065229"/>
                <a:gd name="connsiteX14" fmla="*/ 1131216 w 3103347"/>
                <a:gd name="connsiteY14" fmla="*/ 952107 h 1065229"/>
                <a:gd name="connsiteX15" fmla="*/ 1216057 w 3103347"/>
                <a:gd name="connsiteY15" fmla="*/ 0 h 1065229"/>
                <a:gd name="connsiteX16" fmla="*/ 1329179 w 3103347"/>
                <a:gd name="connsiteY16" fmla="*/ 725864 h 1065229"/>
                <a:gd name="connsiteX17" fmla="*/ 1432874 w 3103347"/>
                <a:gd name="connsiteY17" fmla="*/ 895546 h 1065229"/>
                <a:gd name="connsiteX18" fmla="*/ 1517715 w 3103347"/>
                <a:gd name="connsiteY18" fmla="*/ 716437 h 1065229"/>
                <a:gd name="connsiteX19" fmla="*/ 1545996 w 3103347"/>
                <a:gd name="connsiteY19" fmla="*/ 923827 h 1065229"/>
                <a:gd name="connsiteX20" fmla="*/ 1602556 w 3103347"/>
                <a:gd name="connsiteY20" fmla="*/ 1065229 h 1065229"/>
                <a:gd name="connsiteX21" fmla="*/ 1668544 w 3103347"/>
                <a:gd name="connsiteY21" fmla="*/ 810705 h 1065229"/>
                <a:gd name="connsiteX22" fmla="*/ 1725105 w 3103347"/>
                <a:gd name="connsiteY22" fmla="*/ 942681 h 1065229"/>
                <a:gd name="connsiteX23" fmla="*/ 1791092 w 3103347"/>
                <a:gd name="connsiteY23" fmla="*/ 725864 h 1065229"/>
                <a:gd name="connsiteX24" fmla="*/ 1904214 w 3103347"/>
                <a:gd name="connsiteY24" fmla="*/ 952107 h 1065229"/>
                <a:gd name="connsiteX25" fmla="*/ 1979629 w 3103347"/>
                <a:gd name="connsiteY25" fmla="*/ 791852 h 1065229"/>
                <a:gd name="connsiteX26" fmla="*/ 2055043 w 3103347"/>
                <a:gd name="connsiteY26" fmla="*/ 933254 h 1065229"/>
                <a:gd name="connsiteX27" fmla="*/ 2111604 w 3103347"/>
                <a:gd name="connsiteY27" fmla="*/ 810705 h 1065229"/>
                <a:gd name="connsiteX28" fmla="*/ 2168997 w 3103347"/>
                <a:gd name="connsiteY28" fmla="*/ 876693 h 1065229"/>
                <a:gd name="connsiteX29" fmla="*/ 2215299 w 3103347"/>
                <a:gd name="connsiteY29" fmla="*/ 603316 h 1065229"/>
                <a:gd name="connsiteX30" fmla="*/ 2300140 w 3103347"/>
                <a:gd name="connsiteY30" fmla="*/ 857839 h 1065229"/>
                <a:gd name="connsiteX31" fmla="*/ 2356701 w 3103347"/>
                <a:gd name="connsiteY31" fmla="*/ 791852 h 1065229"/>
                <a:gd name="connsiteX32" fmla="*/ 2432115 w 3103347"/>
                <a:gd name="connsiteY32" fmla="*/ 1008668 h 1065229"/>
                <a:gd name="connsiteX33" fmla="*/ 2488676 w 3103347"/>
                <a:gd name="connsiteY33" fmla="*/ 886120 h 1065229"/>
                <a:gd name="connsiteX34" fmla="*/ 2554664 w 3103347"/>
                <a:gd name="connsiteY34" fmla="*/ 914400 h 1065229"/>
                <a:gd name="connsiteX35" fmla="*/ 2638393 w 3103347"/>
                <a:gd name="connsiteY35" fmla="*/ 782425 h 1065229"/>
                <a:gd name="connsiteX36" fmla="*/ 2744440 w 3103347"/>
                <a:gd name="connsiteY36" fmla="*/ 877819 h 1065229"/>
                <a:gd name="connsiteX37" fmla="*/ 2866435 w 3103347"/>
                <a:gd name="connsiteY37" fmla="*/ 912809 h 1065229"/>
                <a:gd name="connsiteX38" fmla="*/ 2956406 w 3103347"/>
                <a:gd name="connsiteY38" fmla="*/ 777421 h 1065229"/>
                <a:gd name="connsiteX39" fmla="*/ 3020727 w 3103347"/>
                <a:gd name="connsiteY39" fmla="*/ 857877 h 1065229"/>
                <a:gd name="connsiteX40" fmla="*/ 3103347 w 3103347"/>
                <a:gd name="connsiteY40" fmla="*/ 820675 h 1065229"/>
                <a:gd name="connsiteX0" fmla="*/ 0 w 3103347"/>
                <a:gd name="connsiteY0" fmla="*/ 914400 h 1065229"/>
                <a:gd name="connsiteX1" fmla="*/ 113121 w 3103347"/>
                <a:gd name="connsiteY1" fmla="*/ 754144 h 1065229"/>
                <a:gd name="connsiteX2" fmla="*/ 197963 w 3103347"/>
                <a:gd name="connsiteY2" fmla="*/ 876693 h 1065229"/>
                <a:gd name="connsiteX3" fmla="*/ 254523 w 3103347"/>
                <a:gd name="connsiteY3" fmla="*/ 707010 h 1065229"/>
                <a:gd name="connsiteX4" fmla="*/ 311084 w 3103347"/>
                <a:gd name="connsiteY4" fmla="*/ 970961 h 1065229"/>
                <a:gd name="connsiteX5" fmla="*/ 433633 w 3103347"/>
                <a:gd name="connsiteY5" fmla="*/ 669303 h 1065229"/>
                <a:gd name="connsiteX6" fmla="*/ 509047 w 3103347"/>
                <a:gd name="connsiteY6" fmla="*/ 989815 h 1065229"/>
                <a:gd name="connsiteX7" fmla="*/ 603315 w 3103347"/>
                <a:gd name="connsiteY7" fmla="*/ 725864 h 1065229"/>
                <a:gd name="connsiteX8" fmla="*/ 656413 w 3103347"/>
                <a:gd name="connsiteY8" fmla="*/ 908311 h 1065229"/>
                <a:gd name="connsiteX9" fmla="*/ 736956 w 3103347"/>
                <a:gd name="connsiteY9" fmla="*/ 793520 h 1065229"/>
                <a:gd name="connsiteX10" fmla="*/ 848412 w 3103347"/>
                <a:gd name="connsiteY10" fmla="*/ 1065229 h 1065229"/>
                <a:gd name="connsiteX11" fmla="*/ 896277 w 3103347"/>
                <a:gd name="connsiteY11" fmla="*/ 754143 h 1065229"/>
                <a:gd name="connsiteX12" fmla="*/ 952107 w 3103347"/>
                <a:gd name="connsiteY12" fmla="*/ 933254 h 1065229"/>
                <a:gd name="connsiteX13" fmla="*/ 1036948 w 3103347"/>
                <a:gd name="connsiteY13" fmla="*/ 744718 h 1065229"/>
                <a:gd name="connsiteX14" fmla="*/ 1131216 w 3103347"/>
                <a:gd name="connsiteY14" fmla="*/ 952107 h 1065229"/>
                <a:gd name="connsiteX15" fmla="*/ 1216057 w 3103347"/>
                <a:gd name="connsiteY15" fmla="*/ 0 h 1065229"/>
                <a:gd name="connsiteX16" fmla="*/ 1329179 w 3103347"/>
                <a:gd name="connsiteY16" fmla="*/ 725864 h 1065229"/>
                <a:gd name="connsiteX17" fmla="*/ 1432874 w 3103347"/>
                <a:gd name="connsiteY17" fmla="*/ 895546 h 1065229"/>
                <a:gd name="connsiteX18" fmla="*/ 1517715 w 3103347"/>
                <a:gd name="connsiteY18" fmla="*/ 716437 h 1065229"/>
                <a:gd name="connsiteX19" fmla="*/ 1545996 w 3103347"/>
                <a:gd name="connsiteY19" fmla="*/ 923827 h 1065229"/>
                <a:gd name="connsiteX20" fmla="*/ 1602556 w 3103347"/>
                <a:gd name="connsiteY20" fmla="*/ 1065229 h 1065229"/>
                <a:gd name="connsiteX21" fmla="*/ 1668544 w 3103347"/>
                <a:gd name="connsiteY21" fmla="*/ 810705 h 1065229"/>
                <a:gd name="connsiteX22" fmla="*/ 1725105 w 3103347"/>
                <a:gd name="connsiteY22" fmla="*/ 942681 h 1065229"/>
                <a:gd name="connsiteX23" fmla="*/ 1791092 w 3103347"/>
                <a:gd name="connsiteY23" fmla="*/ 725864 h 1065229"/>
                <a:gd name="connsiteX24" fmla="*/ 1904214 w 3103347"/>
                <a:gd name="connsiteY24" fmla="*/ 952107 h 1065229"/>
                <a:gd name="connsiteX25" fmla="*/ 1979629 w 3103347"/>
                <a:gd name="connsiteY25" fmla="*/ 791852 h 1065229"/>
                <a:gd name="connsiteX26" fmla="*/ 2055043 w 3103347"/>
                <a:gd name="connsiteY26" fmla="*/ 933254 h 1065229"/>
                <a:gd name="connsiteX27" fmla="*/ 2111604 w 3103347"/>
                <a:gd name="connsiteY27" fmla="*/ 810705 h 1065229"/>
                <a:gd name="connsiteX28" fmla="*/ 2168997 w 3103347"/>
                <a:gd name="connsiteY28" fmla="*/ 876693 h 1065229"/>
                <a:gd name="connsiteX29" fmla="*/ 2215299 w 3103347"/>
                <a:gd name="connsiteY29" fmla="*/ 603316 h 1065229"/>
                <a:gd name="connsiteX30" fmla="*/ 2300140 w 3103347"/>
                <a:gd name="connsiteY30" fmla="*/ 857839 h 1065229"/>
                <a:gd name="connsiteX31" fmla="*/ 2356701 w 3103347"/>
                <a:gd name="connsiteY31" fmla="*/ 791852 h 1065229"/>
                <a:gd name="connsiteX32" fmla="*/ 2432115 w 3103347"/>
                <a:gd name="connsiteY32" fmla="*/ 1008668 h 1065229"/>
                <a:gd name="connsiteX33" fmla="*/ 2488676 w 3103347"/>
                <a:gd name="connsiteY33" fmla="*/ 886120 h 1065229"/>
                <a:gd name="connsiteX34" fmla="*/ 2554664 w 3103347"/>
                <a:gd name="connsiteY34" fmla="*/ 914400 h 1065229"/>
                <a:gd name="connsiteX35" fmla="*/ 2638393 w 3103347"/>
                <a:gd name="connsiteY35" fmla="*/ 782425 h 1065229"/>
                <a:gd name="connsiteX36" fmla="*/ 2744440 w 3103347"/>
                <a:gd name="connsiteY36" fmla="*/ 877819 h 1065229"/>
                <a:gd name="connsiteX37" fmla="*/ 2866435 w 3103347"/>
                <a:gd name="connsiteY37" fmla="*/ 912809 h 1065229"/>
                <a:gd name="connsiteX38" fmla="*/ 2956406 w 3103347"/>
                <a:gd name="connsiteY38" fmla="*/ 777421 h 1065229"/>
                <a:gd name="connsiteX39" fmla="*/ 3020727 w 3103347"/>
                <a:gd name="connsiteY39" fmla="*/ 857877 h 1065229"/>
                <a:gd name="connsiteX40" fmla="*/ 3103347 w 3103347"/>
                <a:gd name="connsiteY40" fmla="*/ 820675 h 1065229"/>
                <a:gd name="connsiteX0" fmla="*/ 0 w 3103347"/>
                <a:gd name="connsiteY0" fmla="*/ 914400 h 1065229"/>
                <a:gd name="connsiteX1" fmla="*/ 113121 w 3103347"/>
                <a:gd name="connsiteY1" fmla="*/ 754144 h 1065229"/>
                <a:gd name="connsiteX2" fmla="*/ 197963 w 3103347"/>
                <a:gd name="connsiteY2" fmla="*/ 876693 h 1065229"/>
                <a:gd name="connsiteX3" fmla="*/ 254523 w 3103347"/>
                <a:gd name="connsiteY3" fmla="*/ 707010 h 1065229"/>
                <a:gd name="connsiteX4" fmla="*/ 311084 w 3103347"/>
                <a:gd name="connsiteY4" fmla="*/ 970961 h 1065229"/>
                <a:gd name="connsiteX5" fmla="*/ 433633 w 3103347"/>
                <a:gd name="connsiteY5" fmla="*/ 669303 h 1065229"/>
                <a:gd name="connsiteX6" fmla="*/ 509047 w 3103347"/>
                <a:gd name="connsiteY6" fmla="*/ 989815 h 1065229"/>
                <a:gd name="connsiteX7" fmla="*/ 603315 w 3103347"/>
                <a:gd name="connsiteY7" fmla="*/ 725864 h 1065229"/>
                <a:gd name="connsiteX8" fmla="*/ 656413 w 3103347"/>
                <a:gd name="connsiteY8" fmla="*/ 908311 h 1065229"/>
                <a:gd name="connsiteX9" fmla="*/ 736956 w 3103347"/>
                <a:gd name="connsiteY9" fmla="*/ 793520 h 1065229"/>
                <a:gd name="connsiteX10" fmla="*/ 848412 w 3103347"/>
                <a:gd name="connsiteY10" fmla="*/ 1065229 h 1065229"/>
                <a:gd name="connsiteX11" fmla="*/ 896277 w 3103347"/>
                <a:gd name="connsiteY11" fmla="*/ 754143 h 1065229"/>
                <a:gd name="connsiteX12" fmla="*/ 952107 w 3103347"/>
                <a:gd name="connsiteY12" fmla="*/ 933254 h 1065229"/>
                <a:gd name="connsiteX13" fmla="*/ 1036948 w 3103347"/>
                <a:gd name="connsiteY13" fmla="*/ 744718 h 1065229"/>
                <a:gd name="connsiteX14" fmla="*/ 1131216 w 3103347"/>
                <a:gd name="connsiteY14" fmla="*/ 952107 h 1065229"/>
                <a:gd name="connsiteX15" fmla="*/ 1165273 w 3103347"/>
                <a:gd name="connsiteY15" fmla="*/ 200604 h 1065229"/>
                <a:gd name="connsiteX16" fmla="*/ 1216057 w 3103347"/>
                <a:gd name="connsiteY16" fmla="*/ 0 h 1065229"/>
                <a:gd name="connsiteX17" fmla="*/ 1329179 w 3103347"/>
                <a:gd name="connsiteY17" fmla="*/ 725864 h 1065229"/>
                <a:gd name="connsiteX18" fmla="*/ 1432874 w 3103347"/>
                <a:gd name="connsiteY18" fmla="*/ 895546 h 1065229"/>
                <a:gd name="connsiteX19" fmla="*/ 1517715 w 3103347"/>
                <a:gd name="connsiteY19" fmla="*/ 716437 h 1065229"/>
                <a:gd name="connsiteX20" fmla="*/ 1545996 w 3103347"/>
                <a:gd name="connsiteY20" fmla="*/ 923827 h 1065229"/>
                <a:gd name="connsiteX21" fmla="*/ 1602556 w 3103347"/>
                <a:gd name="connsiteY21" fmla="*/ 1065229 h 1065229"/>
                <a:gd name="connsiteX22" fmla="*/ 1668544 w 3103347"/>
                <a:gd name="connsiteY22" fmla="*/ 810705 h 1065229"/>
                <a:gd name="connsiteX23" fmla="*/ 1725105 w 3103347"/>
                <a:gd name="connsiteY23" fmla="*/ 942681 h 1065229"/>
                <a:gd name="connsiteX24" fmla="*/ 1791092 w 3103347"/>
                <a:gd name="connsiteY24" fmla="*/ 725864 h 1065229"/>
                <a:gd name="connsiteX25" fmla="*/ 1904214 w 3103347"/>
                <a:gd name="connsiteY25" fmla="*/ 952107 h 1065229"/>
                <a:gd name="connsiteX26" fmla="*/ 1979629 w 3103347"/>
                <a:gd name="connsiteY26" fmla="*/ 791852 h 1065229"/>
                <a:gd name="connsiteX27" fmla="*/ 2055043 w 3103347"/>
                <a:gd name="connsiteY27" fmla="*/ 933254 h 1065229"/>
                <a:gd name="connsiteX28" fmla="*/ 2111604 w 3103347"/>
                <a:gd name="connsiteY28" fmla="*/ 810705 h 1065229"/>
                <a:gd name="connsiteX29" fmla="*/ 2168997 w 3103347"/>
                <a:gd name="connsiteY29" fmla="*/ 876693 h 1065229"/>
                <a:gd name="connsiteX30" fmla="*/ 2215299 w 3103347"/>
                <a:gd name="connsiteY30" fmla="*/ 603316 h 1065229"/>
                <a:gd name="connsiteX31" fmla="*/ 2300140 w 3103347"/>
                <a:gd name="connsiteY31" fmla="*/ 857839 h 1065229"/>
                <a:gd name="connsiteX32" fmla="*/ 2356701 w 3103347"/>
                <a:gd name="connsiteY32" fmla="*/ 791852 h 1065229"/>
                <a:gd name="connsiteX33" fmla="*/ 2432115 w 3103347"/>
                <a:gd name="connsiteY33" fmla="*/ 1008668 h 1065229"/>
                <a:gd name="connsiteX34" fmla="*/ 2488676 w 3103347"/>
                <a:gd name="connsiteY34" fmla="*/ 886120 h 1065229"/>
                <a:gd name="connsiteX35" fmla="*/ 2554664 w 3103347"/>
                <a:gd name="connsiteY35" fmla="*/ 914400 h 1065229"/>
                <a:gd name="connsiteX36" fmla="*/ 2638393 w 3103347"/>
                <a:gd name="connsiteY36" fmla="*/ 782425 h 1065229"/>
                <a:gd name="connsiteX37" fmla="*/ 2744440 w 3103347"/>
                <a:gd name="connsiteY37" fmla="*/ 877819 h 1065229"/>
                <a:gd name="connsiteX38" fmla="*/ 2866435 w 3103347"/>
                <a:gd name="connsiteY38" fmla="*/ 912809 h 1065229"/>
                <a:gd name="connsiteX39" fmla="*/ 2956406 w 3103347"/>
                <a:gd name="connsiteY39" fmla="*/ 777421 h 1065229"/>
                <a:gd name="connsiteX40" fmla="*/ 3020727 w 3103347"/>
                <a:gd name="connsiteY40" fmla="*/ 857877 h 1065229"/>
                <a:gd name="connsiteX41" fmla="*/ 3103347 w 3103347"/>
                <a:gd name="connsiteY41" fmla="*/ 820675 h 1065229"/>
                <a:gd name="connsiteX0" fmla="*/ 0 w 3103347"/>
                <a:gd name="connsiteY0" fmla="*/ 914400 h 1065229"/>
                <a:gd name="connsiteX1" fmla="*/ 113121 w 3103347"/>
                <a:gd name="connsiteY1" fmla="*/ 754144 h 1065229"/>
                <a:gd name="connsiteX2" fmla="*/ 197963 w 3103347"/>
                <a:gd name="connsiteY2" fmla="*/ 876693 h 1065229"/>
                <a:gd name="connsiteX3" fmla="*/ 254523 w 3103347"/>
                <a:gd name="connsiteY3" fmla="*/ 707010 h 1065229"/>
                <a:gd name="connsiteX4" fmla="*/ 311084 w 3103347"/>
                <a:gd name="connsiteY4" fmla="*/ 970961 h 1065229"/>
                <a:gd name="connsiteX5" fmla="*/ 433633 w 3103347"/>
                <a:gd name="connsiteY5" fmla="*/ 669303 h 1065229"/>
                <a:gd name="connsiteX6" fmla="*/ 509047 w 3103347"/>
                <a:gd name="connsiteY6" fmla="*/ 989815 h 1065229"/>
                <a:gd name="connsiteX7" fmla="*/ 603315 w 3103347"/>
                <a:gd name="connsiteY7" fmla="*/ 725864 h 1065229"/>
                <a:gd name="connsiteX8" fmla="*/ 656413 w 3103347"/>
                <a:gd name="connsiteY8" fmla="*/ 908311 h 1065229"/>
                <a:gd name="connsiteX9" fmla="*/ 736956 w 3103347"/>
                <a:gd name="connsiteY9" fmla="*/ 793520 h 1065229"/>
                <a:gd name="connsiteX10" fmla="*/ 848412 w 3103347"/>
                <a:gd name="connsiteY10" fmla="*/ 1065229 h 1065229"/>
                <a:gd name="connsiteX11" fmla="*/ 896277 w 3103347"/>
                <a:gd name="connsiteY11" fmla="*/ 754143 h 1065229"/>
                <a:gd name="connsiteX12" fmla="*/ 952107 w 3103347"/>
                <a:gd name="connsiteY12" fmla="*/ 933254 h 1065229"/>
                <a:gd name="connsiteX13" fmla="*/ 1036948 w 3103347"/>
                <a:gd name="connsiteY13" fmla="*/ 744718 h 1065229"/>
                <a:gd name="connsiteX14" fmla="*/ 1131216 w 3103347"/>
                <a:gd name="connsiteY14" fmla="*/ 952107 h 1065229"/>
                <a:gd name="connsiteX15" fmla="*/ 1184683 w 3103347"/>
                <a:gd name="connsiteY15" fmla="*/ 439145 h 1065229"/>
                <a:gd name="connsiteX16" fmla="*/ 1216057 w 3103347"/>
                <a:gd name="connsiteY16" fmla="*/ 0 h 1065229"/>
                <a:gd name="connsiteX17" fmla="*/ 1329179 w 3103347"/>
                <a:gd name="connsiteY17" fmla="*/ 725864 h 1065229"/>
                <a:gd name="connsiteX18" fmla="*/ 1432874 w 3103347"/>
                <a:gd name="connsiteY18" fmla="*/ 895546 h 1065229"/>
                <a:gd name="connsiteX19" fmla="*/ 1517715 w 3103347"/>
                <a:gd name="connsiteY19" fmla="*/ 716437 h 1065229"/>
                <a:gd name="connsiteX20" fmla="*/ 1545996 w 3103347"/>
                <a:gd name="connsiteY20" fmla="*/ 923827 h 1065229"/>
                <a:gd name="connsiteX21" fmla="*/ 1602556 w 3103347"/>
                <a:gd name="connsiteY21" fmla="*/ 1065229 h 1065229"/>
                <a:gd name="connsiteX22" fmla="*/ 1668544 w 3103347"/>
                <a:gd name="connsiteY22" fmla="*/ 810705 h 1065229"/>
                <a:gd name="connsiteX23" fmla="*/ 1725105 w 3103347"/>
                <a:gd name="connsiteY23" fmla="*/ 942681 h 1065229"/>
                <a:gd name="connsiteX24" fmla="*/ 1791092 w 3103347"/>
                <a:gd name="connsiteY24" fmla="*/ 725864 h 1065229"/>
                <a:gd name="connsiteX25" fmla="*/ 1904214 w 3103347"/>
                <a:gd name="connsiteY25" fmla="*/ 952107 h 1065229"/>
                <a:gd name="connsiteX26" fmla="*/ 1979629 w 3103347"/>
                <a:gd name="connsiteY26" fmla="*/ 791852 h 1065229"/>
                <a:gd name="connsiteX27" fmla="*/ 2055043 w 3103347"/>
                <a:gd name="connsiteY27" fmla="*/ 933254 h 1065229"/>
                <a:gd name="connsiteX28" fmla="*/ 2111604 w 3103347"/>
                <a:gd name="connsiteY28" fmla="*/ 810705 h 1065229"/>
                <a:gd name="connsiteX29" fmla="*/ 2168997 w 3103347"/>
                <a:gd name="connsiteY29" fmla="*/ 876693 h 1065229"/>
                <a:gd name="connsiteX30" fmla="*/ 2215299 w 3103347"/>
                <a:gd name="connsiteY30" fmla="*/ 603316 h 1065229"/>
                <a:gd name="connsiteX31" fmla="*/ 2300140 w 3103347"/>
                <a:gd name="connsiteY31" fmla="*/ 857839 h 1065229"/>
                <a:gd name="connsiteX32" fmla="*/ 2356701 w 3103347"/>
                <a:gd name="connsiteY32" fmla="*/ 791852 h 1065229"/>
                <a:gd name="connsiteX33" fmla="*/ 2432115 w 3103347"/>
                <a:gd name="connsiteY33" fmla="*/ 1008668 h 1065229"/>
                <a:gd name="connsiteX34" fmla="*/ 2488676 w 3103347"/>
                <a:gd name="connsiteY34" fmla="*/ 886120 h 1065229"/>
                <a:gd name="connsiteX35" fmla="*/ 2554664 w 3103347"/>
                <a:gd name="connsiteY35" fmla="*/ 914400 h 1065229"/>
                <a:gd name="connsiteX36" fmla="*/ 2638393 w 3103347"/>
                <a:gd name="connsiteY36" fmla="*/ 782425 h 1065229"/>
                <a:gd name="connsiteX37" fmla="*/ 2744440 w 3103347"/>
                <a:gd name="connsiteY37" fmla="*/ 877819 h 1065229"/>
                <a:gd name="connsiteX38" fmla="*/ 2866435 w 3103347"/>
                <a:gd name="connsiteY38" fmla="*/ 912809 h 1065229"/>
                <a:gd name="connsiteX39" fmla="*/ 2956406 w 3103347"/>
                <a:gd name="connsiteY39" fmla="*/ 777421 h 1065229"/>
                <a:gd name="connsiteX40" fmla="*/ 3020727 w 3103347"/>
                <a:gd name="connsiteY40" fmla="*/ 857877 h 1065229"/>
                <a:gd name="connsiteX41" fmla="*/ 3103347 w 3103347"/>
                <a:gd name="connsiteY41" fmla="*/ 820675 h 1065229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197963 w 3103347"/>
                <a:gd name="connsiteY2" fmla="*/ 993191 h 1181727"/>
                <a:gd name="connsiteX3" fmla="*/ 254523 w 3103347"/>
                <a:gd name="connsiteY3" fmla="*/ 823508 h 1181727"/>
                <a:gd name="connsiteX4" fmla="*/ 311084 w 3103347"/>
                <a:gd name="connsiteY4" fmla="*/ 1087459 h 1181727"/>
                <a:gd name="connsiteX5" fmla="*/ 433633 w 3103347"/>
                <a:gd name="connsiteY5" fmla="*/ 785801 h 1181727"/>
                <a:gd name="connsiteX6" fmla="*/ 509047 w 3103347"/>
                <a:gd name="connsiteY6" fmla="*/ 1106313 h 1181727"/>
                <a:gd name="connsiteX7" fmla="*/ 603315 w 3103347"/>
                <a:gd name="connsiteY7" fmla="*/ 842362 h 1181727"/>
                <a:gd name="connsiteX8" fmla="*/ 656413 w 3103347"/>
                <a:gd name="connsiteY8" fmla="*/ 1024809 h 1181727"/>
                <a:gd name="connsiteX9" fmla="*/ 736956 w 3103347"/>
                <a:gd name="connsiteY9" fmla="*/ 910018 h 1181727"/>
                <a:gd name="connsiteX10" fmla="*/ 848412 w 3103347"/>
                <a:gd name="connsiteY10" fmla="*/ 1181727 h 1181727"/>
                <a:gd name="connsiteX11" fmla="*/ 896277 w 3103347"/>
                <a:gd name="connsiteY11" fmla="*/ 870641 h 1181727"/>
                <a:gd name="connsiteX12" fmla="*/ 952107 w 3103347"/>
                <a:gd name="connsiteY12" fmla="*/ 1049752 h 1181727"/>
                <a:gd name="connsiteX13" fmla="*/ 1036948 w 3103347"/>
                <a:gd name="connsiteY13" fmla="*/ 861216 h 1181727"/>
                <a:gd name="connsiteX14" fmla="*/ 1131216 w 3103347"/>
                <a:gd name="connsiteY14" fmla="*/ 1068605 h 1181727"/>
                <a:gd name="connsiteX15" fmla="*/ 1184683 w 3103347"/>
                <a:gd name="connsiteY15" fmla="*/ 555643 h 1181727"/>
                <a:gd name="connsiteX16" fmla="*/ 1235467 w 3103347"/>
                <a:gd name="connsiteY16" fmla="*/ 0 h 1181727"/>
                <a:gd name="connsiteX17" fmla="*/ 1329179 w 3103347"/>
                <a:gd name="connsiteY17" fmla="*/ 842362 h 1181727"/>
                <a:gd name="connsiteX18" fmla="*/ 1432874 w 3103347"/>
                <a:gd name="connsiteY18" fmla="*/ 1012044 h 1181727"/>
                <a:gd name="connsiteX19" fmla="*/ 1517715 w 3103347"/>
                <a:gd name="connsiteY19" fmla="*/ 832935 h 1181727"/>
                <a:gd name="connsiteX20" fmla="*/ 1545996 w 3103347"/>
                <a:gd name="connsiteY20" fmla="*/ 1040325 h 1181727"/>
                <a:gd name="connsiteX21" fmla="*/ 1602556 w 3103347"/>
                <a:gd name="connsiteY21" fmla="*/ 1181727 h 1181727"/>
                <a:gd name="connsiteX22" fmla="*/ 1668544 w 3103347"/>
                <a:gd name="connsiteY22" fmla="*/ 927203 h 1181727"/>
                <a:gd name="connsiteX23" fmla="*/ 1725105 w 3103347"/>
                <a:gd name="connsiteY23" fmla="*/ 1059179 h 1181727"/>
                <a:gd name="connsiteX24" fmla="*/ 1791092 w 3103347"/>
                <a:gd name="connsiteY24" fmla="*/ 842362 h 1181727"/>
                <a:gd name="connsiteX25" fmla="*/ 1904214 w 3103347"/>
                <a:gd name="connsiteY25" fmla="*/ 1068605 h 1181727"/>
                <a:gd name="connsiteX26" fmla="*/ 1979629 w 3103347"/>
                <a:gd name="connsiteY26" fmla="*/ 908350 h 1181727"/>
                <a:gd name="connsiteX27" fmla="*/ 2055043 w 3103347"/>
                <a:gd name="connsiteY27" fmla="*/ 1049752 h 1181727"/>
                <a:gd name="connsiteX28" fmla="*/ 2111604 w 3103347"/>
                <a:gd name="connsiteY28" fmla="*/ 927203 h 1181727"/>
                <a:gd name="connsiteX29" fmla="*/ 2168997 w 3103347"/>
                <a:gd name="connsiteY29" fmla="*/ 993191 h 1181727"/>
                <a:gd name="connsiteX30" fmla="*/ 2215299 w 3103347"/>
                <a:gd name="connsiteY30" fmla="*/ 719814 h 1181727"/>
                <a:gd name="connsiteX31" fmla="*/ 2300140 w 3103347"/>
                <a:gd name="connsiteY31" fmla="*/ 974337 h 1181727"/>
                <a:gd name="connsiteX32" fmla="*/ 2356701 w 3103347"/>
                <a:gd name="connsiteY32" fmla="*/ 908350 h 1181727"/>
                <a:gd name="connsiteX33" fmla="*/ 2432115 w 3103347"/>
                <a:gd name="connsiteY33" fmla="*/ 1125166 h 1181727"/>
                <a:gd name="connsiteX34" fmla="*/ 2488676 w 3103347"/>
                <a:gd name="connsiteY34" fmla="*/ 1002618 h 1181727"/>
                <a:gd name="connsiteX35" fmla="*/ 2554664 w 3103347"/>
                <a:gd name="connsiteY35" fmla="*/ 1030898 h 1181727"/>
                <a:gd name="connsiteX36" fmla="*/ 2638393 w 3103347"/>
                <a:gd name="connsiteY36" fmla="*/ 898923 h 1181727"/>
                <a:gd name="connsiteX37" fmla="*/ 2744440 w 3103347"/>
                <a:gd name="connsiteY37" fmla="*/ 994317 h 1181727"/>
                <a:gd name="connsiteX38" fmla="*/ 2866435 w 3103347"/>
                <a:gd name="connsiteY38" fmla="*/ 1029307 h 1181727"/>
                <a:gd name="connsiteX39" fmla="*/ 2956406 w 3103347"/>
                <a:gd name="connsiteY39" fmla="*/ 893919 h 1181727"/>
                <a:gd name="connsiteX40" fmla="*/ 3020727 w 3103347"/>
                <a:gd name="connsiteY40" fmla="*/ 974375 h 1181727"/>
                <a:gd name="connsiteX41" fmla="*/ 3103347 w 3103347"/>
                <a:gd name="connsiteY41" fmla="*/ 937173 h 1181727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197963 w 3103347"/>
                <a:gd name="connsiteY2" fmla="*/ 993191 h 1181727"/>
                <a:gd name="connsiteX3" fmla="*/ 254523 w 3103347"/>
                <a:gd name="connsiteY3" fmla="*/ 823508 h 1181727"/>
                <a:gd name="connsiteX4" fmla="*/ 311084 w 3103347"/>
                <a:gd name="connsiteY4" fmla="*/ 1087459 h 1181727"/>
                <a:gd name="connsiteX5" fmla="*/ 433633 w 3103347"/>
                <a:gd name="connsiteY5" fmla="*/ 785801 h 1181727"/>
                <a:gd name="connsiteX6" fmla="*/ 509047 w 3103347"/>
                <a:gd name="connsiteY6" fmla="*/ 1106313 h 1181727"/>
                <a:gd name="connsiteX7" fmla="*/ 603315 w 3103347"/>
                <a:gd name="connsiteY7" fmla="*/ 842362 h 1181727"/>
                <a:gd name="connsiteX8" fmla="*/ 656413 w 3103347"/>
                <a:gd name="connsiteY8" fmla="*/ 1024809 h 1181727"/>
                <a:gd name="connsiteX9" fmla="*/ 736956 w 3103347"/>
                <a:gd name="connsiteY9" fmla="*/ 910018 h 1181727"/>
                <a:gd name="connsiteX10" fmla="*/ 848412 w 3103347"/>
                <a:gd name="connsiteY10" fmla="*/ 1181727 h 1181727"/>
                <a:gd name="connsiteX11" fmla="*/ 896277 w 3103347"/>
                <a:gd name="connsiteY11" fmla="*/ 870641 h 1181727"/>
                <a:gd name="connsiteX12" fmla="*/ 952107 w 3103347"/>
                <a:gd name="connsiteY12" fmla="*/ 1049752 h 1181727"/>
                <a:gd name="connsiteX13" fmla="*/ 1036948 w 3103347"/>
                <a:gd name="connsiteY13" fmla="*/ 861216 h 1181727"/>
                <a:gd name="connsiteX14" fmla="*/ 1131216 w 3103347"/>
                <a:gd name="connsiteY14" fmla="*/ 1068605 h 1181727"/>
                <a:gd name="connsiteX15" fmla="*/ 1179831 w 3103347"/>
                <a:gd name="connsiteY15" fmla="*/ 555643 h 1181727"/>
                <a:gd name="connsiteX16" fmla="*/ 1235467 w 3103347"/>
                <a:gd name="connsiteY16" fmla="*/ 0 h 1181727"/>
                <a:gd name="connsiteX17" fmla="*/ 1329179 w 3103347"/>
                <a:gd name="connsiteY17" fmla="*/ 842362 h 1181727"/>
                <a:gd name="connsiteX18" fmla="*/ 1432874 w 3103347"/>
                <a:gd name="connsiteY18" fmla="*/ 1012044 h 1181727"/>
                <a:gd name="connsiteX19" fmla="*/ 1517715 w 3103347"/>
                <a:gd name="connsiteY19" fmla="*/ 832935 h 1181727"/>
                <a:gd name="connsiteX20" fmla="*/ 1545996 w 3103347"/>
                <a:gd name="connsiteY20" fmla="*/ 1040325 h 1181727"/>
                <a:gd name="connsiteX21" fmla="*/ 1602556 w 3103347"/>
                <a:gd name="connsiteY21" fmla="*/ 1181727 h 1181727"/>
                <a:gd name="connsiteX22" fmla="*/ 1668544 w 3103347"/>
                <a:gd name="connsiteY22" fmla="*/ 927203 h 1181727"/>
                <a:gd name="connsiteX23" fmla="*/ 1725105 w 3103347"/>
                <a:gd name="connsiteY23" fmla="*/ 1059179 h 1181727"/>
                <a:gd name="connsiteX24" fmla="*/ 1791092 w 3103347"/>
                <a:gd name="connsiteY24" fmla="*/ 842362 h 1181727"/>
                <a:gd name="connsiteX25" fmla="*/ 1904214 w 3103347"/>
                <a:gd name="connsiteY25" fmla="*/ 1068605 h 1181727"/>
                <a:gd name="connsiteX26" fmla="*/ 1979629 w 3103347"/>
                <a:gd name="connsiteY26" fmla="*/ 908350 h 1181727"/>
                <a:gd name="connsiteX27" fmla="*/ 2055043 w 3103347"/>
                <a:gd name="connsiteY27" fmla="*/ 1049752 h 1181727"/>
                <a:gd name="connsiteX28" fmla="*/ 2111604 w 3103347"/>
                <a:gd name="connsiteY28" fmla="*/ 927203 h 1181727"/>
                <a:gd name="connsiteX29" fmla="*/ 2168997 w 3103347"/>
                <a:gd name="connsiteY29" fmla="*/ 993191 h 1181727"/>
                <a:gd name="connsiteX30" fmla="*/ 2215299 w 3103347"/>
                <a:gd name="connsiteY30" fmla="*/ 719814 h 1181727"/>
                <a:gd name="connsiteX31" fmla="*/ 2300140 w 3103347"/>
                <a:gd name="connsiteY31" fmla="*/ 974337 h 1181727"/>
                <a:gd name="connsiteX32" fmla="*/ 2356701 w 3103347"/>
                <a:gd name="connsiteY32" fmla="*/ 908350 h 1181727"/>
                <a:gd name="connsiteX33" fmla="*/ 2432115 w 3103347"/>
                <a:gd name="connsiteY33" fmla="*/ 1125166 h 1181727"/>
                <a:gd name="connsiteX34" fmla="*/ 2488676 w 3103347"/>
                <a:gd name="connsiteY34" fmla="*/ 1002618 h 1181727"/>
                <a:gd name="connsiteX35" fmla="*/ 2554664 w 3103347"/>
                <a:gd name="connsiteY35" fmla="*/ 1030898 h 1181727"/>
                <a:gd name="connsiteX36" fmla="*/ 2638393 w 3103347"/>
                <a:gd name="connsiteY36" fmla="*/ 898923 h 1181727"/>
                <a:gd name="connsiteX37" fmla="*/ 2744440 w 3103347"/>
                <a:gd name="connsiteY37" fmla="*/ 994317 h 1181727"/>
                <a:gd name="connsiteX38" fmla="*/ 2866435 w 3103347"/>
                <a:gd name="connsiteY38" fmla="*/ 1029307 h 1181727"/>
                <a:gd name="connsiteX39" fmla="*/ 2956406 w 3103347"/>
                <a:gd name="connsiteY39" fmla="*/ 893919 h 1181727"/>
                <a:gd name="connsiteX40" fmla="*/ 3020727 w 3103347"/>
                <a:gd name="connsiteY40" fmla="*/ 974375 h 1181727"/>
                <a:gd name="connsiteX41" fmla="*/ 3103347 w 3103347"/>
                <a:gd name="connsiteY41" fmla="*/ 937173 h 1181727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197963 w 3103347"/>
                <a:gd name="connsiteY2" fmla="*/ 993191 h 1181727"/>
                <a:gd name="connsiteX3" fmla="*/ 254523 w 3103347"/>
                <a:gd name="connsiteY3" fmla="*/ 823508 h 1181727"/>
                <a:gd name="connsiteX4" fmla="*/ 311084 w 3103347"/>
                <a:gd name="connsiteY4" fmla="*/ 1087459 h 1181727"/>
                <a:gd name="connsiteX5" fmla="*/ 433633 w 3103347"/>
                <a:gd name="connsiteY5" fmla="*/ 785801 h 1181727"/>
                <a:gd name="connsiteX6" fmla="*/ 509047 w 3103347"/>
                <a:gd name="connsiteY6" fmla="*/ 1106313 h 1181727"/>
                <a:gd name="connsiteX7" fmla="*/ 603315 w 3103347"/>
                <a:gd name="connsiteY7" fmla="*/ 842362 h 1181727"/>
                <a:gd name="connsiteX8" fmla="*/ 656413 w 3103347"/>
                <a:gd name="connsiteY8" fmla="*/ 1024809 h 1181727"/>
                <a:gd name="connsiteX9" fmla="*/ 736956 w 3103347"/>
                <a:gd name="connsiteY9" fmla="*/ 910018 h 1181727"/>
                <a:gd name="connsiteX10" fmla="*/ 848412 w 3103347"/>
                <a:gd name="connsiteY10" fmla="*/ 1181727 h 1181727"/>
                <a:gd name="connsiteX11" fmla="*/ 896277 w 3103347"/>
                <a:gd name="connsiteY11" fmla="*/ 870641 h 1181727"/>
                <a:gd name="connsiteX12" fmla="*/ 952107 w 3103347"/>
                <a:gd name="connsiteY12" fmla="*/ 1049752 h 1181727"/>
                <a:gd name="connsiteX13" fmla="*/ 1036948 w 3103347"/>
                <a:gd name="connsiteY13" fmla="*/ 861216 h 1181727"/>
                <a:gd name="connsiteX14" fmla="*/ 1131216 w 3103347"/>
                <a:gd name="connsiteY14" fmla="*/ 1068605 h 1181727"/>
                <a:gd name="connsiteX15" fmla="*/ 1179831 w 3103347"/>
                <a:gd name="connsiteY15" fmla="*/ 555643 h 1181727"/>
                <a:gd name="connsiteX16" fmla="*/ 1235467 w 3103347"/>
                <a:gd name="connsiteY16" fmla="*/ 0 h 1181727"/>
                <a:gd name="connsiteX17" fmla="*/ 1329179 w 3103347"/>
                <a:gd name="connsiteY17" fmla="*/ 620463 h 1181727"/>
                <a:gd name="connsiteX18" fmla="*/ 1432874 w 3103347"/>
                <a:gd name="connsiteY18" fmla="*/ 1012044 h 1181727"/>
                <a:gd name="connsiteX19" fmla="*/ 1517715 w 3103347"/>
                <a:gd name="connsiteY19" fmla="*/ 832935 h 1181727"/>
                <a:gd name="connsiteX20" fmla="*/ 1545996 w 3103347"/>
                <a:gd name="connsiteY20" fmla="*/ 1040325 h 1181727"/>
                <a:gd name="connsiteX21" fmla="*/ 1602556 w 3103347"/>
                <a:gd name="connsiteY21" fmla="*/ 1181727 h 1181727"/>
                <a:gd name="connsiteX22" fmla="*/ 1668544 w 3103347"/>
                <a:gd name="connsiteY22" fmla="*/ 927203 h 1181727"/>
                <a:gd name="connsiteX23" fmla="*/ 1725105 w 3103347"/>
                <a:gd name="connsiteY23" fmla="*/ 1059179 h 1181727"/>
                <a:gd name="connsiteX24" fmla="*/ 1791092 w 3103347"/>
                <a:gd name="connsiteY24" fmla="*/ 842362 h 1181727"/>
                <a:gd name="connsiteX25" fmla="*/ 1904214 w 3103347"/>
                <a:gd name="connsiteY25" fmla="*/ 1068605 h 1181727"/>
                <a:gd name="connsiteX26" fmla="*/ 1979629 w 3103347"/>
                <a:gd name="connsiteY26" fmla="*/ 908350 h 1181727"/>
                <a:gd name="connsiteX27" fmla="*/ 2055043 w 3103347"/>
                <a:gd name="connsiteY27" fmla="*/ 1049752 h 1181727"/>
                <a:gd name="connsiteX28" fmla="*/ 2111604 w 3103347"/>
                <a:gd name="connsiteY28" fmla="*/ 927203 h 1181727"/>
                <a:gd name="connsiteX29" fmla="*/ 2168997 w 3103347"/>
                <a:gd name="connsiteY29" fmla="*/ 993191 h 1181727"/>
                <a:gd name="connsiteX30" fmla="*/ 2215299 w 3103347"/>
                <a:gd name="connsiteY30" fmla="*/ 719814 h 1181727"/>
                <a:gd name="connsiteX31" fmla="*/ 2300140 w 3103347"/>
                <a:gd name="connsiteY31" fmla="*/ 974337 h 1181727"/>
                <a:gd name="connsiteX32" fmla="*/ 2356701 w 3103347"/>
                <a:gd name="connsiteY32" fmla="*/ 908350 h 1181727"/>
                <a:gd name="connsiteX33" fmla="*/ 2432115 w 3103347"/>
                <a:gd name="connsiteY33" fmla="*/ 1125166 h 1181727"/>
                <a:gd name="connsiteX34" fmla="*/ 2488676 w 3103347"/>
                <a:gd name="connsiteY34" fmla="*/ 1002618 h 1181727"/>
                <a:gd name="connsiteX35" fmla="*/ 2554664 w 3103347"/>
                <a:gd name="connsiteY35" fmla="*/ 1030898 h 1181727"/>
                <a:gd name="connsiteX36" fmla="*/ 2638393 w 3103347"/>
                <a:gd name="connsiteY36" fmla="*/ 898923 h 1181727"/>
                <a:gd name="connsiteX37" fmla="*/ 2744440 w 3103347"/>
                <a:gd name="connsiteY37" fmla="*/ 994317 h 1181727"/>
                <a:gd name="connsiteX38" fmla="*/ 2866435 w 3103347"/>
                <a:gd name="connsiteY38" fmla="*/ 1029307 h 1181727"/>
                <a:gd name="connsiteX39" fmla="*/ 2956406 w 3103347"/>
                <a:gd name="connsiteY39" fmla="*/ 893919 h 1181727"/>
                <a:gd name="connsiteX40" fmla="*/ 3020727 w 3103347"/>
                <a:gd name="connsiteY40" fmla="*/ 974375 h 1181727"/>
                <a:gd name="connsiteX41" fmla="*/ 3103347 w 3103347"/>
                <a:gd name="connsiteY41" fmla="*/ 937173 h 1181727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197963 w 3103347"/>
                <a:gd name="connsiteY2" fmla="*/ 993191 h 1181727"/>
                <a:gd name="connsiteX3" fmla="*/ 254523 w 3103347"/>
                <a:gd name="connsiteY3" fmla="*/ 823508 h 1181727"/>
                <a:gd name="connsiteX4" fmla="*/ 311084 w 3103347"/>
                <a:gd name="connsiteY4" fmla="*/ 1087459 h 1181727"/>
                <a:gd name="connsiteX5" fmla="*/ 433633 w 3103347"/>
                <a:gd name="connsiteY5" fmla="*/ 785801 h 1181727"/>
                <a:gd name="connsiteX6" fmla="*/ 509047 w 3103347"/>
                <a:gd name="connsiteY6" fmla="*/ 1106313 h 1181727"/>
                <a:gd name="connsiteX7" fmla="*/ 603315 w 3103347"/>
                <a:gd name="connsiteY7" fmla="*/ 842362 h 1181727"/>
                <a:gd name="connsiteX8" fmla="*/ 656413 w 3103347"/>
                <a:gd name="connsiteY8" fmla="*/ 1024809 h 1181727"/>
                <a:gd name="connsiteX9" fmla="*/ 736956 w 3103347"/>
                <a:gd name="connsiteY9" fmla="*/ 910018 h 1181727"/>
                <a:gd name="connsiteX10" fmla="*/ 848412 w 3103347"/>
                <a:gd name="connsiteY10" fmla="*/ 1181727 h 1181727"/>
                <a:gd name="connsiteX11" fmla="*/ 896277 w 3103347"/>
                <a:gd name="connsiteY11" fmla="*/ 870641 h 1181727"/>
                <a:gd name="connsiteX12" fmla="*/ 952107 w 3103347"/>
                <a:gd name="connsiteY12" fmla="*/ 1049752 h 1181727"/>
                <a:gd name="connsiteX13" fmla="*/ 1036948 w 3103347"/>
                <a:gd name="connsiteY13" fmla="*/ 861216 h 1181727"/>
                <a:gd name="connsiteX14" fmla="*/ 1131216 w 3103347"/>
                <a:gd name="connsiteY14" fmla="*/ 1068605 h 1181727"/>
                <a:gd name="connsiteX15" fmla="*/ 1179831 w 3103347"/>
                <a:gd name="connsiteY15" fmla="*/ 555643 h 1181727"/>
                <a:gd name="connsiteX16" fmla="*/ 1235467 w 3103347"/>
                <a:gd name="connsiteY16" fmla="*/ 0 h 1181727"/>
                <a:gd name="connsiteX17" fmla="*/ 1329179 w 3103347"/>
                <a:gd name="connsiteY17" fmla="*/ 620463 h 1181727"/>
                <a:gd name="connsiteX18" fmla="*/ 1442580 w 3103347"/>
                <a:gd name="connsiteY18" fmla="*/ 967665 h 1181727"/>
                <a:gd name="connsiteX19" fmla="*/ 1517715 w 3103347"/>
                <a:gd name="connsiteY19" fmla="*/ 832935 h 1181727"/>
                <a:gd name="connsiteX20" fmla="*/ 1545996 w 3103347"/>
                <a:gd name="connsiteY20" fmla="*/ 1040325 h 1181727"/>
                <a:gd name="connsiteX21" fmla="*/ 1602556 w 3103347"/>
                <a:gd name="connsiteY21" fmla="*/ 1181727 h 1181727"/>
                <a:gd name="connsiteX22" fmla="*/ 1668544 w 3103347"/>
                <a:gd name="connsiteY22" fmla="*/ 927203 h 1181727"/>
                <a:gd name="connsiteX23" fmla="*/ 1725105 w 3103347"/>
                <a:gd name="connsiteY23" fmla="*/ 1059179 h 1181727"/>
                <a:gd name="connsiteX24" fmla="*/ 1791092 w 3103347"/>
                <a:gd name="connsiteY24" fmla="*/ 842362 h 1181727"/>
                <a:gd name="connsiteX25" fmla="*/ 1904214 w 3103347"/>
                <a:gd name="connsiteY25" fmla="*/ 1068605 h 1181727"/>
                <a:gd name="connsiteX26" fmla="*/ 1979629 w 3103347"/>
                <a:gd name="connsiteY26" fmla="*/ 908350 h 1181727"/>
                <a:gd name="connsiteX27" fmla="*/ 2055043 w 3103347"/>
                <a:gd name="connsiteY27" fmla="*/ 1049752 h 1181727"/>
                <a:gd name="connsiteX28" fmla="*/ 2111604 w 3103347"/>
                <a:gd name="connsiteY28" fmla="*/ 927203 h 1181727"/>
                <a:gd name="connsiteX29" fmla="*/ 2168997 w 3103347"/>
                <a:gd name="connsiteY29" fmla="*/ 993191 h 1181727"/>
                <a:gd name="connsiteX30" fmla="*/ 2215299 w 3103347"/>
                <a:gd name="connsiteY30" fmla="*/ 719814 h 1181727"/>
                <a:gd name="connsiteX31" fmla="*/ 2300140 w 3103347"/>
                <a:gd name="connsiteY31" fmla="*/ 974337 h 1181727"/>
                <a:gd name="connsiteX32" fmla="*/ 2356701 w 3103347"/>
                <a:gd name="connsiteY32" fmla="*/ 908350 h 1181727"/>
                <a:gd name="connsiteX33" fmla="*/ 2432115 w 3103347"/>
                <a:gd name="connsiteY33" fmla="*/ 1125166 h 1181727"/>
                <a:gd name="connsiteX34" fmla="*/ 2488676 w 3103347"/>
                <a:gd name="connsiteY34" fmla="*/ 1002618 h 1181727"/>
                <a:gd name="connsiteX35" fmla="*/ 2554664 w 3103347"/>
                <a:gd name="connsiteY35" fmla="*/ 1030898 h 1181727"/>
                <a:gd name="connsiteX36" fmla="*/ 2638393 w 3103347"/>
                <a:gd name="connsiteY36" fmla="*/ 898923 h 1181727"/>
                <a:gd name="connsiteX37" fmla="*/ 2744440 w 3103347"/>
                <a:gd name="connsiteY37" fmla="*/ 994317 h 1181727"/>
                <a:gd name="connsiteX38" fmla="*/ 2866435 w 3103347"/>
                <a:gd name="connsiteY38" fmla="*/ 1029307 h 1181727"/>
                <a:gd name="connsiteX39" fmla="*/ 2956406 w 3103347"/>
                <a:gd name="connsiteY39" fmla="*/ 893919 h 1181727"/>
                <a:gd name="connsiteX40" fmla="*/ 3020727 w 3103347"/>
                <a:gd name="connsiteY40" fmla="*/ 974375 h 1181727"/>
                <a:gd name="connsiteX41" fmla="*/ 3103347 w 3103347"/>
                <a:gd name="connsiteY41" fmla="*/ 937173 h 1181727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197963 w 3103347"/>
                <a:gd name="connsiteY2" fmla="*/ 993191 h 1181727"/>
                <a:gd name="connsiteX3" fmla="*/ 254523 w 3103347"/>
                <a:gd name="connsiteY3" fmla="*/ 823508 h 1181727"/>
                <a:gd name="connsiteX4" fmla="*/ 311084 w 3103347"/>
                <a:gd name="connsiteY4" fmla="*/ 1087459 h 1181727"/>
                <a:gd name="connsiteX5" fmla="*/ 433633 w 3103347"/>
                <a:gd name="connsiteY5" fmla="*/ 785801 h 1181727"/>
                <a:gd name="connsiteX6" fmla="*/ 509047 w 3103347"/>
                <a:gd name="connsiteY6" fmla="*/ 1106313 h 1181727"/>
                <a:gd name="connsiteX7" fmla="*/ 603315 w 3103347"/>
                <a:gd name="connsiteY7" fmla="*/ 842362 h 1181727"/>
                <a:gd name="connsiteX8" fmla="*/ 656413 w 3103347"/>
                <a:gd name="connsiteY8" fmla="*/ 1024809 h 1181727"/>
                <a:gd name="connsiteX9" fmla="*/ 736956 w 3103347"/>
                <a:gd name="connsiteY9" fmla="*/ 910018 h 1181727"/>
                <a:gd name="connsiteX10" fmla="*/ 848412 w 3103347"/>
                <a:gd name="connsiteY10" fmla="*/ 1181727 h 1181727"/>
                <a:gd name="connsiteX11" fmla="*/ 896277 w 3103347"/>
                <a:gd name="connsiteY11" fmla="*/ 870641 h 1181727"/>
                <a:gd name="connsiteX12" fmla="*/ 952107 w 3103347"/>
                <a:gd name="connsiteY12" fmla="*/ 1049752 h 1181727"/>
                <a:gd name="connsiteX13" fmla="*/ 1036948 w 3103347"/>
                <a:gd name="connsiteY13" fmla="*/ 861216 h 1181727"/>
                <a:gd name="connsiteX14" fmla="*/ 1131216 w 3103347"/>
                <a:gd name="connsiteY14" fmla="*/ 1068605 h 1181727"/>
                <a:gd name="connsiteX15" fmla="*/ 1179831 w 3103347"/>
                <a:gd name="connsiteY15" fmla="*/ 555643 h 1181727"/>
                <a:gd name="connsiteX16" fmla="*/ 1235467 w 3103347"/>
                <a:gd name="connsiteY16" fmla="*/ 0 h 1181727"/>
                <a:gd name="connsiteX17" fmla="*/ 1329179 w 3103347"/>
                <a:gd name="connsiteY17" fmla="*/ 620463 h 1181727"/>
                <a:gd name="connsiteX18" fmla="*/ 1442580 w 3103347"/>
                <a:gd name="connsiteY18" fmla="*/ 967665 h 1181727"/>
                <a:gd name="connsiteX19" fmla="*/ 1517715 w 3103347"/>
                <a:gd name="connsiteY19" fmla="*/ 832935 h 1181727"/>
                <a:gd name="connsiteX20" fmla="*/ 1545996 w 3103347"/>
                <a:gd name="connsiteY20" fmla="*/ 1040325 h 1181727"/>
                <a:gd name="connsiteX21" fmla="*/ 1602556 w 3103347"/>
                <a:gd name="connsiteY21" fmla="*/ 1181727 h 1181727"/>
                <a:gd name="connsiteX22" fmla="*/ 1668544 w 3103347"/>
                <a:gd name="connsiteY22" fmla="*/ 927203 h 1181727"/>
                <a:gd name="connsiteX23" fmla="*/ 1725105 w 3103347"/>
                <a:gd name="connsiteY23" fmla="*/ 1059179 h 1181727"/>
                <a:gd name="connsiteX24" fmla="*/ 1791092 w 3103347"/>
                <a:gd name="connsiteY24" fmla="*/ 842362 h 1181727"/>
                <a:gd name="connsiteX25" fmla="*/ 1904214 w 3103347"/>
                <a:gd name="connsiteY25" fmla="*/ 1068605 h 1181727"/>
                <a:gd name="connsiteX26" fmla="*/ 1979629 w 3103347"/>
                <a:gd name="connsiteY26" fmla="*/ 908350 h 1181727"/>
                <a:gd name="connsiteX27" fmla="*/ 2055043 w 3103347"/>
                <a:gd name="connsiteY27" fmla="*/ 1049752 h 1181727"/>
                <a:gd name="connsiteX28" fmla="*/ 2111604 w 3103347"/>
                <a:gd name="connsiteY28" fmla="*/ 927203 h 1181727"/>
                <a:gd name="connsiteX29" fmla="*/ 2168997 w 3103347"/>
                <a:gd name="connsiteY29" fmla="*/ 993191 h 1181727"/>
                <a:gd name="connsiteX30" fmla="*/ 2215299 w 3103347"/>
                <a:gd name="connsiteY30" fmla="*/ 719814 h 1181727"/>
                <a:gd name="connsiteX31" fmla="*/ 2300140 w 3103347"/>
                <a:gd name="connsiteY31" fmla="*/ 974337 h 1181727"/>
                <a:gd name="connsiteX32" fmla="*/ 2356701 w 3103347"/>
                <a:gd name="connsiteY32" fmla="*/ 908350 h 1181727"/>
                <a:gd name="connsiteX33" fmla="*/ 2432115 w 3103347"/>
                <a:gd name="connsiteY33" fmla="*/ 1125166 h 1181727"/>
                <a:gd name="connsiteX34" fmla="*/ 2488676 w 3103347"/>
                <a:gd name="connsiteY34" fmla="*/ 1002618 h 1181727"/>
                <a:gd name="connsiteX35" fmla="*/ 2554664 w 3103347"/>
                <a:gd name="connsiteY35" fmla="*/ 1030898 h 1181727"/>
                <a:gd name="connsiteX36" fmla="*/ 2638393 w 3103347"/>
                <a:gd name="connsiteY36" fmla="*/ 898923 h 1181727"/>
                <a:gd name="connsiteX37" fmla="*/ 2744440 w 3103347"/>
                <a:gd name="connsiteY37" fmla="*/ 994317 h 1181727"/>
                <a:gd name="connsiteX38" fmla="*/ 2866435 w 3103347"/>
                <a:gd name="connsiteY38" fmla="*/ 1029307 h 1181727"/>
                <a:gd name="connsiteX39" fmla="*/ 2956406 w 3103347"/>
                <a:gd name="connsiteY39" fmla="*/ 893919 h 1181727"/>
                <a:gd name="connsiteX40" fmla="*/ 3020727 w 3103347"/>
                <a:gd name="connsiteY40" fmla="*/ 974375 h 1181727"/>
                <a:gd name="connsiteX41" fmla="*/ 3103347 w 3103347"/>
                <a:gd name="connsiteY41" fmla="*/ 937173 h 1181727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197963 w 3103347"/>
                <a:gd name="connsiteY2" fmla="*/ 993191 h 1181727"/>
                <a:gd name="connsiteX3" fmla="*/ 254523 w 3103347"/>
                <a:gd name="connsiteY3" fmla="*/ 823508 h 1181727"/>
                <a:gd name="connsiteX4" fmla="*/ 311084 w 3103347"/>
                <a:gd name="connsiteY4" fmla="*/ 1087459 h 1181727"/>
                <a:gd name="connsiteX5" fmla="*/ 419075 w 3103347"/>
                <a:gd name="connsiteY5" fmla="*/ 846822 h 1181727"/>
                <a:gd name="connsiteX6" fmla="*/ 509047 w 3103347"/>
                <a:gd name="connsiteY6" fmla="*/ 1106313 h 1181727"/>
                <a:gd name="connsiteX7" fmla="*/ 603315 w 3103347"/>
                <a:gd name="connsiteY7" fmla="*/ 842362 h 1181727"/>
                <a:gd name="connsiteX8" fmla="*/ 656413 w 3103347"/>
                <a:gd name="connsiteY8" fmla="*/ 1024809 h 1181727"/>
                <a:gd name="connsiteX9" fmla="*/ 736956 w 3103347"/>
                <a:gd name="connsiteY9" fmla="*/ 910018 h 1181727"/>
                <a:gd name="connsiteX10" fmla="*/ 848412 w 3103347"/>
                <a:gd name="connsiteY10" fmla="*/ 1181727 h 1181727"/>
                <a:gd name="connsiteX11" fmla="*/ 896277 w 3103347"/>
                <a:gd name="connsiteY11" fmla="*/ 870641 h 1181727"/>
                <a:gd name="connsiteX12" fmla="*/ 952107 w 3103347"/>
                <a:gd name="connsiteY12" fmla="*/ 1049752 h 1181727"/>
                <a:gd name="connsiteX13" fmla="*/ 1036948 w 3103347"/>
                <a:gd name="connsiteY13" fmla="*/ 861216 h 1181727"/>
                <a:gd name="connsiteX14" fmla="*/ 1131216 w 3103347"/>
                <a:gd name="connsiteY14" fmla="*/ 1068605 h 1181727"/>
                <a:gd name="connsiteX15" fmla="*/ 1179831 w 3103347"/>
                <a:gd name="connsiteY15" fmla="*/ 555643 h 1181727"/>
                <a:gd name="connsiteX16" fmla="*/ 1235467 w 3103347"/>
                <a:gd name="connsiteY16" fmla="*/ 0 h 1181727"/>
                <a:gd name="connsiteX17" fmla="*/ 1329179 w 3103347"/>
                <a:gd name="connsiteY17" fmla="*/ 620463 h 1181727"/>
                <a:gd name="connsiteX18" fmla="*/ 1442580 w 3103347"/>
                <a:gd name="connsiteY18" fmla="*/ 967665 h 1181727"/>
                <a:gd name="connsiteX19" fmla="*/ 1517715 w 3103347"/>
                <a:gd name="connsiteY19" fmla="*/ 832935 h 1181727"/>
                <a:gd name="connsiteX20" fmla="*/ 1545996 w 3103347"/>
                <a:gd name="connsiteY20" fmla="*/ 1040325 h 1181727"/>
                <a:gd name="connsiteX21" fmla="*/ 1602556 w 3103347"/>
                <a:gd name="connsiteY21" fmla="*/ 1181727 h 1181727"/>
                <a:gd name="connsiteX22" fmla="*/ 1668544 w 3103347"/>
                <a:gd name="connsiteY22" fmla="*/ 927203 h 1181727"/>
                <a:gd name="connsiteX23" fmla="*/ 1725105 w 3103347"/>
                <a:gd name="connsiteY23" fmla="*/ 1059179 h 1181727"/>
                <a:gd name="connsiteX24" fmla="*/ 1791092 w 3103347"/>
                <a:gd name="connsiteY24" fmla="*/ 842362 h 1181727"/>
                <a:gd name="connsiteX25" fmla="*/ 1904214 w 3103347"/>
                <a:gd name="connsiteY25" fmla="*/ 1068605 h 1181727"/>
                <a:gd name="connsiteX26" fmla="*/ 1979629 w 3103347"/>
                <a:gd name="connsiteY26" fmla="*/ 908350 h 1181727"/>
                <a:gd name="connsiteX27" fmla="*/ 2055043 w 3103347"/>
                <a:gd name="connsiteY27" fmla="*/ 1049752 h 1181727"/>
                <a:gd name="connsiteX28" fmla="*/ 2111604 w 3103347"/>
                <a:gd name="connsiteY28" fmla="*/ 927203 h 1181727"/>
                <a:gd name="connsiteX29" fmla="*/ 2168997 w 3103347"/>
                <a:gd name="connsiteY29" fmla="*/ 993191 h 1181727"/>
                <a:gd name="connsiteX30" fmla="*/ 2215299 w 3103347"/>
                <a:gd name="connsiteY30" fmla="*/ 719814 h 1181727"/>
                <a:gd name="connsiteX31" fmla="*/ 2300140 w 3103347"/>
                <a:gd name="connsiteY31" fmla="*/ 974337 h 1181727"/>
                <a:gd name="connsiteX32" fmla="*/ 2356701 w 3103347"/>
                <a:gd name="connsiteY32" fmla="*/ 908350 h 1181727"/>
                <a:gd name="connsiteX33" fmla="*/ 2432115 w 3103347"/>
                <a:gd name="connsiteY33" fmla="*/ 1125166 h 1181727"/>
                <a:gd name="connsiteX34" fmla="*/ 2488676 w 3103347"/>
                <a:gd name="connsiteY34" fmla="*/ 1002618 h 1181727"/>
                <a:gd name="connsiteX35" fmla="*/ 2554664 w 3103347"/>
                <a:gd name="connsiteY35" fmla="*/ 1030898 h 1181727"/>
                <a:gd name="connsiteX36" fmla="*/ 2638393 w 3103347"/>
                <a:gd name="connsiteY36" fmla="*/ 898923 h 1181727"/>
                <a:gd name="connsiteX37" fmla="*/ 2744440 w 3103347"/>
                <a:gd name="connsiteY37" fmla="*/ 994317 h 1181727"/>
                <a:gd name="connsiteX38" fmla="*/ 2866435 w 3103347"/>
                <a:gd name="connsiteY38" fmla="*/ 1029307 h 1181727"/>
                <a:gd name="connsiteX39" fmla="*/ 2956406 w 3103347"/>
                <a:gd name="connsiteY39" fmla="*/ 893919 h 1181727"/>
                <a:gd name="connsiteX40" fmla="*/ 3020727 w 3103347"/>
                <a:gd name="connsiteY40" fmla="*/ 974375 h 1181727"/>
                <a:gd name="connsiteX41" fmla="*/ 3103347 w 3103347"/>
                <a:gd name="connsiteY41" fmla="*/ 937173 h 1181727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197963 w 3103347"/>
                <a:gd name="connsiteY2" fmla="*/ 993191 h 1181727"/>
                <a:gd name="connsiteX3" fmla="*/ 254523 w 3103347"/>
                <a:gd name="connsiteY3" fmla="*/ 823508 h 1181727"/>
                <a:gd name="connsiteX4" fmla="*/ 311084 w 3103347"/>
                <a:gd name="connsiteY4" fmla="*/ 1020891 h 1181727"/>
                <a:gd name="connsiteX5" fmla="*/ 419075 w 3103347"/>
                <a:gd name="connsiteY5" fmla="*/ 846822 h 1181727"/>
                <a:gd name="connsiteX6" fmla="*/ 509047 w 3103347"/>
                <a:gd name="connsiteY6" fmla="*/ 1106313 h 1181727"/>
                <a:gd name="connsiteX7" fmla="*/ 603315 w 3103347"/>
                <a:gd name="connsiteY7" fmla="*/ 842362 h 1181727"/>
                <a:gd name="connsiteX8" fmla="*/ 656413 w 3103347"/>
                <a:gd name="connsiteY8" fmla="*/ 1024809 h 1181727"/>
                <a:gd name="connsiteX9" fmla="*/ 736956 w 3103347"/>
                <a:gd name="connsiteY9" fmla="*/ 910018 h 1181727"/>
                <a:gd name="connsiteX10" fmla="*/ 848412 w 3103347"/>
                <a:gd name="connsiteY10" fmla="*/ 1181727 h 1181727"/>
                <a:gd name="connsiteX11" fmla="*/ 896277 w 3103347"/>
                <a:gd name="connsiteY11" fmla="*/ 870641 h 1181727"/>
                <a:gd name="connsiteX12" fmla="*/ 952107 w 3103347"/>
                <a:gd name="connsiteY12" fmla="*/ 1049752 h 1181727"/>
                <a:gd name="connsiteX13" fmla="*/ 1036948 w 3103347"/>
                <a:gd name="connsiteY13" fmla="*/ 861216 h 1181727"/>
                <a:gd name="connsiteX14" fmla="*/ 1131216 w 3103347"/>
                <a:gd name="connsiteY14" fmla="*/ 1068605 h 1181727"/>
                <a:gd name="connsiteX15" fmla="*/ 1179831 w 3103347"/>
                <a:gd name="connsiteY15" fmla="*/ 555643 h 1181727"/>
                <a:gd name="connsiteX16" fmla="*/ 1235467 w 3103347"/>
                <a:gd name="connsiteY16" fmla="*/ 0 h 1181727"/>
                <a:gd name="connsiteX17" fmla="*/ 1329179 w 3103347"/>
                <a:gd name="connsiteY17" fmla="*/ 620463 h 1181727"/>
                <a:gd name="connsiteX18" fmla="*/ 1442580 w 3103347"/>
                <a:gd name="connsiteY18" fmla="*/ 967665 h 1181727"/>
                <a:gd name="connsiteX19" fmla="*/ 1517715 w 3103347"/>
                <a:gd name="connsiteY19" fmla="*/ 832935 h 1181727"/>
                <a:gd name="connsiteX20" fmla="*/ 1545996 w 3103347"/>
                <a:gd name="connsiteY20" fmla="*/ 1040325 h 1181727"/>
                <a:gd name="connsiteX21" fmla="*/ 1602556 w 3103347"/>
                <a:gd name="connsiteY21" fmla="*/ 1181727 h 1181727"/>
                <a:gd name="connsiteX22" fmla="*/ 1668544 w 3103347"/>
                <a:gd name="connsiteY22" fmla="*/ 927203 h 1181727"/>
                <a:gd name="connsiteX23" fmla="*/ 1725105 w 3103347"/>
                <a:gd name="connsiteY23" fmla="*/ 1059179 h 1181727"/>
                <a:gd name="connsiteX24" fmla="*/ 1791092 w 3103347"/>
                <a:gd name="connsiteY24" fmla="*/ 842362 h 1181727"/>
                <a:gd name="connsiteX25" fmla="*/ 1904214 w 3103347"/>
                <a:gd name="connsiteY25" fmla="*/ 1068605 h 1181727"/>
                <a:gd name="connsiteX26" fmla="*/ 1979629 w 3103347"/>
                <a:gd name="connsiteY26" fmla="*/ 908350 h 1181727"/>
                <a:gd name="connsiteX27" fmla="*/ 2055043 w 3103347"/>
                <a:gd name="connsiteY27" fmla="*/ 1049752 h 1181727"/>
                <a:gd name="connsiteX28" fmla="*/ 2111604 w 3103347"/>
                <a:gd name="connsiteY28" fmla="*/ 927203 h 1181727"/>
                <a:gd name="connsiteX29" fmla="*/ 2168997 w 3103347"/>
                <a:gd name="connsiteY29" fmla="*/ 993191 h 1181727"/>
                <a:gd name="connsiteX30" fmla="*/ 2215299 w 3103347"/>
                <a:gd name="connsiteY30" fmla="*/ 719814 h 1181727"/>
                <a:gd name="connsiteX31" fmla="*/ 2300140 w 3103347"/>
                <a:gd name="connsiteY31" fmla="*/ 974337 h 1181727"/>
                <a:gd name="connsiteX32" fmla="*/ 2356701 w 3103347"/>
                <a:gd name="connsiteY32" fmla="*/ 908350 h 1181727"/>
                <a:gd name="connsiteX33" fmla="*/ 2432115 w 3103347"/>
                <a:gd name="connsiteY33" fmla="*/ 1125166 h 1181727"/>
                <a:gd name="connsiteX34" fmla="*/ 2488676 w 3103347"/>
                <a:gd name="connsiteY34" fmla="*/ 1002618 h 1181727"/>
                <a:gd name="connsiteX35" fmla="*/ 2554664 w 3103347"/>
                <a:gd name="connsiteY35" fmla="*/ 1030898 h 1181727"/>
                <a:gd name="connsiteX36" fmla="*/ 2638393 w 3103347"/>
                <a:gd name="connsiteY36" fmla="*/ 898923 h 1181727"/>
                <a:gd name="connsiteX37" fmla="*/ 2744440 w 3103347"/>
                <a:gd name="connsiteY37" fmla="*/ 994317 h 1181727"/>
                <a:gd name="connsiteX38" fmla="*/ 2866435 w 3103347"/>
                <a:gd name="connsiteY38" fmla="*/ 1029307 h 1181727"/>
                <a:gd name="connsiteX39" fmla="*/ 2956406 w 3103347"/>
                <a:gd name="connsiteY39" fmla="*/ 893919 h 1181727"/>
                <a:gd name="connsiteX40" fmla="*/ 3020727 w 3103347"/>
                <a:gd name="connsiteY40" fmla="*/ 974375 h 1181727"/>
                <a:gd name="connsiteX41" fmla="*/ 3103347 w 3103347"/>
                <a:gd name="connsiteY41" fmla="*/ 937173 h 1181727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83218 w 3103347"/>
                <a:gd name="connsiteY2" fmla="*/ 938418 h 1181727"/>
                <a:gd name="connsiteX3" fmla="*/ 197963 w 3103347"/>
                <a:gd name="connsiteY3" fmla="*/ 993191 h 1181727"/>
                <a:gd name="connsiteX4" fmla="*/ 254523 w 3103347"/>
                <a:gd name="connsiteY4" fmla="*/ 823508 h 1181727"/>
                <a:gd name="connsiteX5" fmla="*/ 311084 w 3103347"/>
                <a:gd name="connsiteY5" fmla="*/ 1020891 h 1181727"/>
                <a:gd name="connsiteX6" fmla="*/ 419075 w 3103347"/>
                <a:gd name="connsiteY6" fmla="*/ 846822 h 1181727"/>
                <a:gd name="connsiteX7" fmla="*/ 509047 w 3103347"/>
                <a:gd name="connsiteY7" fmla="*/ 1106313 h 1181727"/>
                <a:gd name="connsiteX8" fmla="*/ 603315 w 3103347"/>
                <a:gd name="connsiteY8" fmla="*/ 842362 h 1181727"/>
                <a:gd name="connsiteX9" fmla="*/ 656413 w 3103347"/>
                <a:gd name="connsiteY9" fmla="*/ 1024809 h 1181727"/>
                <a:gd name="connsiteX10" fmla="*/ 736956 w 3103347"/>
                <a:gd name="connsiteY10" fmla="*/ 910018 h 1181727"/>
                <a:gd name="connsiteX11" fmla="*/ 848412 w 3103347"/>
                <a:gd name="connsiteY11" fmla="*/ 1181727 h 1181727"/>
                <a:gd name="connsiteX12" fmla="*/ 896277 w 3103347"/>
                <a:gd name="connsiteY12" fmla="*/ 870641 h 1181727"/>
                <a:gd name="connsiteX13" fmla="*/ 952107 w 3103347"/>
                <a:gd name="connsiteY13" fmla="*/ 1049752 h 1181727"/>
                <a:gd name="connsiteX14" fmla="*/ 1036948 w 3103347"/>
                <a:gd name="connsiteY14" fmla="*/ 861216 h 1181727"/>
                <a:gd name="connsiteX15" fmla="*/ 1131216 w 3103347"/>
                <a:gd name="connsiteY15" fmla="*/ 1068605 h 1181727"/>
                <a:gd name="connsiteX16" fmla="*/ 1179831 w 3103347"/>
                <a:gd name="connsiteY16" fmla="*/ 555643 h 1181727"/>
                <a:gd name="connsiteX17" fmla="*/ 1235467 w 3103347"/>
                <a:gd name="connsiteY17" fmla="*/ 0 h 1181727"/>
                <a:gd name="connsiteX18" fmla="*/ 1329179 w 3103347"/>
                <a:gd name="connsiteY18" fmla="*/ 620463 h 1181727"/>
                <a:gd name="connsiteX19" fmla="*/ 1442580 w 3103347"/>
                <a:gd name="connsiteY19" fmla="*/ 967665 h 1181727"/>
                <a:gd name="connsiteX20" fmla="*/ 1517715 w 3103347"/>
                <a:gd name="connsiteY20" fmla="*/ 832935 h 1181727"/>
                <a:gd name="connsiteX21" fmla="*/ 1545996 w 3103347"/>
                <a:gd name="connsiteY21" fmla="*/ 1040325 h 1181727"/>
                <a:gd name="connsiteX22" fmla="*/ 1602556 w 3103347"/>
                <a:gd name="connsiteY22" fmla="*/ 1181727 h 1181727"/>
                <a:gd name="connsiteX23" fmla="*/ 1668544 w 3103347"/>
                <a:gd name="connsiteY23" fmla="*/ 927203 h 1181727"/>
                <a:gd name="connsiteX24" fmla="*/ 1725105 w 3103347"/>
                <a:gd name="connsiteY24" fmla="*/ 1059179 h 1181727"/>
                <a:gd name="connsiteX25" fmla="*/ 1791092 w 3103347"/>
                <a:gd name="connsiteY25" fmla="*/ 842362 h 1181727"/>
                <a:gd name="connsiteX26" fmla="*/ 1904214 w 3103347"/>
                <a:gd name="connsiteY26" fmla="*/ 1068605 h 1181727"/>
                <a:gd name="connsiteX27" fmla="*/ 1979629 w 3103347"/>
                <a:gd name="connsiteY27" fmla="*/ 908350 h 1181727"/>
                <a:gd name="connsiteX28" fmla="*/ 2055043 w 3103347"/>
                <a:gd name="connsiteY28" fmla="*/ 1049752 h 1181727"/>
                <a:gd name="connsiteX29" fmla="*/ 2111604 w 3103347"/>
                <a:gd name="connsiteY29" fmla="*/ 927203 h 1181727"/>
                <a:gd name="connsiteX30" fmla="*/ 2168997 w 3103347"/>
                <a:gd name="connsiteY30" fmla="*/ 993191 h 1181727"/>
                <a:gd name="connsiteX31" fmla="*/ 2215299 w 3103347"/>
                <a:gd name="connsiteY31" fmla="*/ 719814 h 1181727"/>
                <a:gd name="connsiteX32" fmla="*/ 2300140 w 3103347"/>
                <a:gd name="connsiteY32" fmla="*/ 974337 h 1181727"/>
                <a:gd name="connsiteX33" fmla="*/ 2356701 w 3103347"/>
                <a:gd name="connsiteY33" fmla="*/ 908350 h 1181727"/>
                <a:gd name="connsiteX34" fmla="*/ 2432115 w 3103347"/>
                <a:gd name="connsiteY34" fmla="*/ 1125166 h 1181727"/>
                <a:gd name="connsiteX35" fmla="*/ 2488676 w 3103347"/>
                <a:gd name="connsiteY35" fmla="*/ 1002618 h 1181727"/>
                <a:gd name="connsiteX36" fmla="*/ 2554664 w 3103347"/>
                <a:gd name="connsiteY36" fmla="*/ 1030898 h 1181727"/>
                <a:gd name="connsiteX37" fmla="*/ 2638393 w 3103347"/>
                <a:gd name="connsiteY37" fmla="*/ 898923 h 1181727"/>
                <a:gd name="connsiteX38" fmla="*/ 2744440 w 3103347"/>
                <a:gd name="connsiteY38" fmla="*/ 994317 h 1181727"/>
                <a:gd name="connsiteX39" fmla="*/ 2866435 w 3103347"/>
                <a:gd name="connsiteY39" fmla="*/ 1029307 h 1181727"/>
                <a:gd name="connsiteX40" fmla="*/ 2956406 w 3103347"/>
                <a:gd name="connsiteY40" fmla="*/ 893919 h 1181727"/>
                <a:gd name="connsiteX41" fmla="*/ 3020727 w 3103347"/>
                <a:gd name="connsiteY41" fmla="*/ 974375 h 1181727"/>
                <a:gd name="connsiteX42" fmla="*/ 3103347 w 3103347"/>
                <a:gd name="connsiteY42" fmla="*/ 937173 h 1181727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197963 w 3103347"/>
                <a:gd name="connsiteY2" fmla="*/ 993191 h 1181727"/>
                <a:gd name="connsiteX3" fmla="*/ 254523 w 3103347"/>
                <a:gd name="connsiteY3" fmla="*/ 823508 h 1181727"/>
                <a:gd name="connsiteX4" fmla="*/ 311084 w 3103347"/>
                <a:gd name="connsiteY4" fmla="*/ 1020891 h 1181727"/>
                <a:gd name="connsiteX5" fmla="*/ 419075 w 3103347"/>
                <a:gd name="connsiteY5" fmla="*/ 846822 h 1181727"/>
                <a:gd name="connsiteX6" fmla="*/ 509047 w 3103347"/>
                <a:gd name="connsiteY6" fmla="*/ 1106313 h 1181727"/>
                <a:gd name="connsiteX7" fmla="*/ 603315 w 3103347"/>
                <a:gd name="connsiteY7" fmla="*/ 842362 h 1181727"/>
                <a:gd name="connsiteX8" fmla="*/ 656413 w 3103347"/>
                <a:gd name="connsiteY8" fmla="*/ 1024809 h 1181727"/>
                <a:gd name="connsiteX9" fmla="*/ 736956 w 3103347"/>
                <a:gd name="connsiteY9" fmla="*/ 910018 h 1181727"/>
                <a:gd name="connsiteX10" fmla="*/ 848412 w 3103347"/>
                <a:gd name="connsiteY10" fmla="*/ 1181727 h 1181727"/>
                <a:gd name="connsiteX11" fmla="*/ 896277 w 3103347"/>
                <a:gd name="connsiteY11" fmla="*/ 870641 h 1181727"/>
                <a:gd name="connsiteX12" fmla="*/ 952107 w 3103347"/>
                <a:gd name="connsiteY12" fmla="*/ 1049752 h 1181727"/>
                <a:gd name="connsiteX13" fmla="*/ 1036948 w 3103347"/>
                <a:gd name="connsiteY13" fmla="*/ 861216 h 1181727"/>
                <a:gd name="connsiteX14" fmla="*/ 1131216 w 3103347"/>
                <a:gd name="connsiteY14" fmla="*/ 1068605 h 1181727"/>
                <a:gd name="connsiteX15" fmla="*/ 1179831 w 3103347"/>
                <a:gd name="connsiteY15" fmla="*/ 555643 h 1181727"/>
                <a:gd name="connsiteX16" fmla="*/ 1235467 w 3103347"/>
                <a:gd name="connsiteY16" fmla="*/ 0 h 1181727"/>
                <a:gd name="connsiteX17" fmla="*/ 1329179 w 3103347"/>
                <a:gd name="connsiteY17" fmla="*/ 620463 h 1181727"/>
                <a:gd name="connsiteX18" fmla="*/ 1442580 w 3103347"/>
                <a:gd name="connsiteY18" fmla="*/ 967665 h 1181727"/>
                <a:gd name="connsiteX19" fmla="*/ 1517715 w 3103347"/>
                <a:gd name="connsiteY19" fmla="*/ 832935 h 1181727"/>
                <a:gd name="connsiteX20" fmla="*/ 1545996 w 3103347"/>
                <a:gd name="connsiteY20" fmla="*/ 1040325 h 1181727"/>
                <a:gd name="connsiteX21" fmla="*/ 1602556 w 3103347"/>
                <a:gd name="connsiteY21" fmla="*/ 1181727 h 1181727"/>
                <a:gd name="connsiteX22" fmla="*/ 1668544 w 3103347"/>
                <a:gd name="connsiteY22" fmla="*/ 927203 h 1181727"/>
                <a:gd name="connsiteX23" fmla="*/ 1725105 w 3103347"/>
                <a:gd name="connsiteY23" fmla="*/ 1059179 h 1181727"/>
                <a:gd name="connsiteX24" fmla="*/ 1791092 w 3103347"/>
                <a:gd name="connsiteY24" fmla="*/ 842362 h 1181727"/>
                <a:gd name="connsiteX25" fmla="*/ 1904214 w 3103347"/>
                <a:gd name="connsiteY25" fmla="*/ 1068605 h 1181727"/>
                <a:gd name="connsiteX26" fmla="*/ 1979629 w 3103347"/>
                <a:gd name="connsiteY26" fmla="*/ 908350 h 1181727"/>
                <a:gd name="connsiteX27" fmla="*/ 2055043 w 3103347"/>
                <a:gd name="connsiteY27" fmla="*/ 1049752 h 1181727"/>
                <a:gd name="connsiteX28" fmla="*/ 2111604 w 3103347"/>
                <a:gd name="connsiteY28" fmla="*/ 927203 h 1181727"/>
                <a:gd name="connsiteX29" fmla="*/ 2168997 w 3103347"/>
                <a:gd name="connsiteY29" fmla="*/ 993191 h 1181727"/>
                <a:gd name="connsiteX30" fmla="*/ 2215299 w 3103347"/>
                <a:gd name="connsiteY30" fmla="*/ 719814 h 1181727"/>
                <a:gd name="connsiteX31" fmla="*/ 2300140 w 3103347"/>
                <a:gd name="connsiteY31" fmla="*/ 974337 h 1181727"/>
                <a:gd name="connsiteX32" fmla="*/ 2356701 w 3103347"/>
                <a:gd name="connsiteY32" fmla="*/ 908350 h 1181727"/>
                <a:gd name="connsiteX33" fmla="*/ 2432115 w 3103347"/>
                <a:gd name="connsiteY33" fmla="*/ 1125166 h 1181727"/>
                <a:gd name="connsiteX34" fmla="*/ 2488676 w 3103347"/>
                <a:gd name="connsiteY34" fmla="*/ 1002618 h 1181727"/>
                <a:gd name="connsiteX35" fmla="*/ 2554664 w 3103347"/>
                <a:gd name="connsiteY35" fmla="*/ 1030898 h 1181727"/>
                <a:gd name="connsiteX36" fmla="*/ 2638393 w 3103347"/>
                <a:gd name="connsiteY36" fmla="*/ 898923 h 1181727"/>
                <a:gd name="connsiteX37" fmla="*/ 2744440 w 3103347"/>
                <a:gd name="connsiteY37" fmla="*/ 994317 h 1181727"/>
                <a:gd name="connsiteX38" fmla="*/ 2866435 w 3103347"/>
                <a:gd name="connsiteY38" fmla="*/ 1029307 h 1181727"/>
                <a:gd name="connsiteX39" fmla="*/ 2956406 w 3103347"/>
                <a:gd name="connsiteY39" fmla="*/ 893919 h 1181727"/>
                <a:gd name="connsiteX40" fmla="*/ 3020727 w 3103347"/>
                <a:gd name="connsiteY40" fmla="*/ 974375 h 1181727"/>
                <a:gd name="connsiteX41" fmla="*/ 3103347 w 3103347"/>
                <a:gd name="connsiteY41" fmla="*/ 937173 h 118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103347" h="1181727">
                  <a:moveTo>
                    <a:pt x="0" y="1030898"/>
                  </a:moveTo>
                  <a:lnTo>
                    <a:pt x="113121" y="870642"/>
                  </a:lnTo>
                  <a:cubicBezTo>
                    <a:pt x="146115" y="864358"/>
                    <a:pt x="174396" y="1001047"/>
                    <a:pt x="197963" y="993191"/>
                  </a:cubicBezTo>
                  <a:lnTo>
                    <a:pt x="254523" y="823508"/>
                  </a:lnTo>
                  <a:lnTo>
                    <a:pt x="311084" y="1020891"/>
                  </a:lnTo>
                  <a:lnTo>
                    <a:pt x="419075" y="846822"/>
                  </a:lnTo>
                  <a:lnTo>
                    <a:pt x="509047" y="1106313"/>
                  </a:lnTo>
                  <a:lnTo>
                    <a:pt x="603315" y="842362"/>
                  </a:lnTo>
                  <a:lnTo>
                    <a:pt x="656413" y="1024809"/>
                  </a:lnTo>
                  <a:lnTo>
                    <a:pt x="736956" y="910018"/>
                  </a:lnTo>
                  <a:lnTo>
                    <a:pt x="848412" y="1181727"/>
                  </a:lnTo>
                  <a:lnTo>
                    <a:pt x="896277" y="870641"/>
                  </a:lnTo>
                  <a:lnTo>
                    <a:pt x="952107" y="1049752"/>
                  </a:lnTo>
                  <a:lnTo>
                    <a:pt x="1036948" y="861216"/>
                  </a:lnTo>
                  <a:lnTo>
                    <a:pt x="1131216" y="1068605"/>
                  </a:lnTo>
                  <a:cubicBezTo>
                    <a:pt x="1147420" y="895769"/>
                    <a:pt x="1163627" y="728479"/>
                    <a:pt x="1179831" y="555643"/>
                  </a:cubicBezTo>
                  <a:lnTo>
                    <a:pt x="1235467" y="0"/>
                  </a:lnTo>
                  <a:lnTo>
                    <a:pt x="1329179" y="620463"/>
                  </a:lnTo>
                  <a:lnTo>
                    <a:pt x="1442580" y="967665"/>
                  </a:lnTo>
                  <a:lnTo>
                    <a:pt x="1517715" y="832935"/>
                  </a:lnTo>
                  <a:lnTo>
                    <a:pt x="1545996" y="1040325"/>
                  </a:lnTo>
                  <a:lnTo>
                    <a:pt x="1602556" y="1181727"/>
                  </a:lnTo>
                  <a:lnTo>
                    <a:pt x="1668544" y="927203"/>
                  </a:lnTo>
                  <a:lnTo>
                    <a:pt x="1725105" y="1059179"/>
                  </a:lnTo>
                  <a:lnTo>
                    <a:pt x="1791092" y="842362"/>
                  </a:lnTo>
                  <a:lnTo>
                    <a:pt x="1904214" y="1068605"/>
                  </a:lnTo>
                  <a:lnTo>
                    <a:pt x="1979629" y="908350"/>
                  </a:lnTo>
                  <a:lnTo>
                    <a:pt x="2055043" y="1049752"/>
                  </a:lnTo>
                  <a:lnTo>
                    <a:pt x="2111604" y="927203"/>
                  </a:lnTo>
                  <a:lnTo>
                    <a:pt x="2168997" y="993191"/>
                  </a:lnTo>
                  <a:lnTo>
                    <a:pt x="2215299" y="719814"/>
                  </a:lnTo>
                  <a:lnTo>
                    <a:pt x="2300140" y="974337"/>
                  </a:lnTo>
                  <a:lnTo>
                    <a:pt x="2356701" y="908350"/>
                  </a:lnTo>
                  <a:lnTo>
                    <a:pt x="2432115" y="1125166"/>
                  </a:lnTo>
                  <a:lnTo>
                    <a:pt x="2488676" y="1002618"/>
                  </a:lnTo>
                  <a:lnTo>
                    <a:pt x="2554664" y="1030898"/>
                  </a:lnTo>
                  <a:lnTo>
                    <a:pt x="2638393" y="898923"/>
                  </a:lnTo>
                  <a:lnTo>
                    <a:pt x="2744440" y="994317"/>
                  </a:lnTo>
                  <a:lnTo>
                    <a:pt x="2866435" y="1029307"/>
                  </a:lnTo>
                  <a:lnTo>
                    <a:pt x="2956406" y="893919"/>
                  </a:lnTo>
                  <a:lnTo>
                    <a:pt x="3020727" y="974375"/>
                  </a:lnTo>
                  <a:lnTo>
                    <a:pt x="3103347" y="937173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02C9A04D-00FB-AFE6-BFBB-6ED4B17B03EF}"/>
                </a:ext>
              </a:extLst>
            </p:cNvPr>
            <p:cNvSpPr/>
            <p:nvPr/>
          </p:nvSpPr>
          <p:spPr>
            <a:xfrm>
              <a:off x="7422187" y="3004326"/>
              <a:ext cx="2051050" cy="530591"/>
            </a:xfrm>
            <a:custGeom>
              <a:avLst/>
              <a:gdLst>
                <a:gd name="connsiteX0" fmla="*/ 0 w 2051050"/>
                <a:gd name="connsiteY0" fmla="*/ 444500 h 444500"/>
                <a:gd name="connsiteX1" fmla="*/ 755650 w 2051050"/>
                <a:gd name="connsiteY1" fmla="*/ 444500 h 444500"/>
                <a:gd name="connsiteX2" fmla="*/ 781050 w 2051050"/>
                <a:gd name="connsiteY2" fmla="*/ 0 h 444500"/>
                <a:gd name="connsiteX3" fmla="*/ 844550 w 2051050"/>
                <a:gd name="connsiteY3" fmla="*/ 387350 h 444500"/>
                <a:gd name="connsiteX4" fmla="*/ 901700 w 2051050"/>
                <a:gd name="connsiteY4" fmla="*/ 393700 h 444500"/>
                <a:gd name="connsiteX5" fmla="*/ 927100 w 2051050"/>
                <a:gd name="connsiteY5" fmla="*/ 311150 h 444500"/>
                <a:gd name="connsiteX6" fmla="*/ 996950 w 2051050"/>
                <a:gd name="connsiteY6" fmla="*/ 400050 h 444500"/>
                <a:gd name="connsiteX7" fmla="*/ 1054100 w 2051050"/>
                <a:gd name="connsiteY7" fmla="*/ 425450 h 444500"/>
                <a:gd name="connsiteX8" fmla="*/ 1092200 w 2051050"/>
                <a:gd name="connsiteY8" fmla="*/ 431800 h 444500"/>
                <a:gd name="connsiteX9" fmla="*/ 1346200 w 2051050"/>
                <a:gd name="connsiteY9" fmla="*/ 425450 h 444500"/>
                <a:gd name="connsiteX10" fmla="*/ 1365250 w 2051050"/>
                <a:gd name="connsiteY10" fmla="*/ 254000 h 444500"/>
                <a:gd name="connsiteX11" fmla="*/ 1485900 w 2051050"/>
                <a:gd name="connsiteY11" fmla="*/ 431800 h 444500"/>
                <a:gd name="connsiteX12" fmla="*/ 2051050 w 2051050"/>
                <a:gd name="connsiteY12" fmla="*/ 425450 h 444500"/>
                <a:gd name="connsiteX0" fmla="*/ 0 w 2051050"/>
                <a:gd name="connsiteY0" fmla="*/ 444500 h 448582"/>
                <a:gd name="connsiteX1" fmla="*/ 722993 w 2051050"/>
                <a:gd name="connsiteY1" fmla="*/ 448582 h 448582"/>
                <a:gd name="connsiteX2" fmla="*/ 781050 w 2051050"/>
                <a:gd name="connsiteY2" fmla="*/ 0 h 448582"/>
                <a:gd name="connsiteX3" fmla="*/ 844550 w 2051050"/>
                <a:gd name="connsiteY3" fmla="*/ 387350 h 448582"/>
                <a:gd name="connsiteX4" fmla="*/ 901700 w 2051050"/>
                <a:gd name="connsiteY4" fmla="*/ 393700 h 448582"/>
                <a:gd name="connsiteX5" fmla="*/ 927100 w 2051050"/>
                <a:gd name="connsiteY5" fmla="*/ 311150 h 448582"/>
                <a:gd name="connsiteX6" fmla="*/ 996950 w 2051050"/>
                <a:gd name="connsiteY6" fmla="*/ 400050 h 448582"/>
                <a:gd name="connsiteX7" fmla="*/ 1054100 w 2051050"/>
                <a:gd name="connsiteY7" fmla="*/ 425450 h 448582"/>
                <a:gd name="connsiteX8" fmla="*/ 1092200 w 2051050"/>
                <a:gd name="connsiteY8" fmla="*/ 431800 h 448582"/>
                <a:gd name="connsiteX9" fmla="*/ 1346200 w 2051050"/>
                <a:gd name="connsiteY9" fmla="*/ 425450 h 448582"/>
                <a:gd name="connsiteX10" fmla="*/ 1365250 w 2051050"/>
                <a:gd name="connsiteY10" fmla="*/ 254000 h 448582"/>
                <a:gd name="connsiteX11" fmla="*/ 1485900 w 2051050"/>
                <a:gd name="connsiteY11" fmla="*/ 431800 h 448582"/>
                <a:gd name="connsiteX12" fmla="*/ 2051050 w 2051050"/>
                <a:gd name="connsiteY12" fmla="*/ 425450 h 448582"/>
                <a:gd name="connsiteX0" fmla="*/ 0 w 2051050"/>
                <a:gd name="connsiteY0" fmla="*/ 444500 h 448582"/>
                <a:gd name="connsiteX1" fmla="*/ 722993 w 2051050"/>
                <a:gd name="connsiteY1" fmla="*/ 448582 h 448582"/>
                <a:gd name="connsiteX2" fmla="*/ 781050 w 2051050"/>
                <a:gd name="connsiteY2" fmla="*/ 0 h 448582"/>
                <a:gd name="connsiteX3" fmla="*/ 828148 w 2051050"/>
                <a:gd name="connsiteY3" fmla="*/ 309441 h 448582"/>
                <a:gd name="connsiteX4" fmla="*/ 901700 w 2051050"/>
                <a:gd name="connsiteY4" fmla="*/ 393700 h 448582"/>
                <a:gd name="connsiteX5" fmla="*/ 927100 w 2051050"/>
                <a:gd name="connsiteY5" fmla="*/ 311150 h 448582"/>
                <a:gd name="connsiteX6" fmla="*/ 996950 w 2051050"/>
                <a:gd name="connsiteY6" fmla="*/ 400050 h 448582"/>
                <a:gd name="connsiteX7" fmla="*/ 1054100 w 2051050"/>
                <a:gd name="connsiteY7" fmla="*/ 425450 h 448582"/>
                <a:gd name="connsiteX8" fmla="*/ 1092200 w 2051050"/>
                <a:gd name="connsiteY8" fmla="*/ 431800 h 448582"/>
                <a:gd name="connsiteX9" fmla="*/ 1346200 w 2051050"/>
                <a:gd name="connsiteY9" fmla="*/ 425450 h 448582"/>
                <a:gd name="connsiteX10" fmla="*/ 1365250 w 2051050"/>
                <a:gd name="connsiteY10" fmla="*/ 254000 h 448582"/>
                <a:gd name="connsiteX11" fmla="*/ 1485900 w 2051050"/>
                <a:gd name="connsiteY11" fmla="*/ 431800 h 448582"/>
                <a:gd name="connsiteX12" fmla="*/ 2051050 w 2051050"/>
                <a:gd name="connsiteY12" fmla="*/ 425450 h 448582"/>
                <a:gd name="connsiteX0" fmla="*/ 0 w 2051050"/>
                <a:gd name="connsiteY0" fmla="*/ 444500 h 448582"/>
                <a:gd name="connsiteX1" fmla="*/ 722993 w 2051050"/>
                <a:gd name="connsiteY1" fmla="*/ 448582 h 448582"/>
                <a:gd name="connsiteX2" fmla="*/ 743200 w 2051050"/>
                <a:gd name="connsiteY2" fmla="*/ 161907 h 448582"/>
                <a:gd name="connsiteX3" fmla="*/ 781050 w 2051050"/>
                <a:gd name="connsiteY3" fmla="*/ 0 h 448582"/>
                <a:gd name="connsiteX4" fmla="*/ 828148 w 2051050"/>
                <a:gd name="connsiteY4" fmla="*/ 309441 h 448582"/>
                <a:gd name="connsiteX5" fmla="*/ 901700 w 2051050"/>
                <a:gd name="connsiteY5" fmla="*/ 393700 h 448582"/>
                <a:gd name="connsiteX6" fmla="*/ 927100 w 2051050"/>
                <a:gd name="connsiteY6" fmla="*/ 311150 h 448582"/>
                <a:gd name="connsiteX7" fmla="*/ 996950 w 2051050"/>
                <a:gd name="connsiteY7" fmla="*/ 400050 h 448582"/>
                <a:gd name="connsiteX8" fmla="*/ 1054100 w 2051050"/>
                <a:gd name="connsiteY8" fmla="*/ 425450 h 448582"/>
                <a:gd name="connsiteX9" fmla="*/ 1092200 w 2051050"/>
                <a:gd name="connsiteY9" fmla="*/ 431800 h 448582"/>
                <a:gd name="connsiteX10" fmla="*/ 1346200 w 2051050"/>
                <a:gd name="connsiteY10" fmla="*/ 425450 h 448582"/>
                <a:gd name="connsiteX11" fmla="*/ 1365250 w 2051050"/>
                <a:gd name="connsiteY11" fmla="*/ 254000 h 448582"/>
                <a:gd name="connsiteX12" fmla="*/ 1485900 w 2051050"/>
                <a:gd name="connsiteY12" fmla="*/ 431800 h 448582"/>
                <a:gd name="connsiteX13" fmla="*/ 2051050 w 2051050"/>
                <a:gd name="connsiteY13" fmla="*/ 425450 h 448582"/>
                <a:gd name="connsiteX0" fmla="*/ 0 w 2051050"/>
                <a:gd name="connsiteY0" fmla="*/ 522409 h 526491"/>
                <a:gd name="connsiteX1" fmla="*/ 722993 w 2051050"/>
                <a:gd name="connsiteY1" fmla="*/ 526491 h 526491"/>
                <a:gd name="connsiteX2" fmla="*/ 743200 w 2051050"/>
                <a:gd name="connsiteY2" fmla="*/ 239816 h 526491"/>
                <a:gd name="connsiteX3" fmla="*/ 764648 w 2051050"/>
                <a:gd name="connsiteY3" fmla="*/ 0 h 526491"/>
                <a:gd name="connsiteX4" fmla="*/ 828148 w 2051050"/>
                <a:gd name="connsiteY4" fmla="*/ 387350 h 526491"/>
                <a:gd name="connsiteX5" fmla="*/ 901700 w 2051050"/>
                <a:gd name="connsiteY5" fmla="*/ 471609 h 526491"/>
                <a:gd name="connsiteX6" fmla="*/ 927100 w 2051050"/>
                <a:gd name="connsiteY6" fmla="*/ 389059 h 526491"/>
                <a:gd name="connsiteX7" fmla="*/ 996950 w 2051050"/>
                <a:gd name="connsiteY7" fmla="*/ 477959 h 526491"/>
                <a:gd name="connsiteX8" fmla="*/ 1054100 w 2051050"/>
                <a:gd name="connsiteY8" fmla="*/ 503359 h 526491"/>
                <a:gd name="connsiteX9" fmla="*/ 1092200 w 2051050"/>
                <a:gd name="connsiteY9" fmla="*/ 509709 h 526491"/>
                <a:gd name="connsiteX10" fmla="*/ 1346200 w 2051050"/>
                <a:gd name="connsiteY10" fmla="*/ 503359 h 526491"/>
                <a:gd name="connsiteX11" fmla="*/ 1365250 w 2051050"/>
                <a:gd name="connsiteY11" fmla="*/ 331909 h 526491"/>
                <a:gd name="connsiteX12" fmla="*/ 1485900 w 2051050"/>
                <a:gd name="connsiteY12" fmla="*/ 509709 h 526491"/>
                <a:gd name="connsiteX13" fmla="*/ 2051050 w 2051050"/>
                <a:gd name="connsiteY13" fmla="*/ 503359 h 526491"/>
                <a:gd name="connsiteX0" fmla="*/ 0 w 2051050"/>
                <a:gd name="connsiteY0" fmla="*/ 522409 h 530591"/>
                <a:gd name="connsiteX1" fmla="*/ 710692 w 2051050"/>
                <a:gd name="connsiteY1" fmla="*/ 530591 h 530591"/>
                <a:gd name="connsiteX2" fmla="*/ 743200 w 2051050"/>
                <a:gd name="connsiteY2" fmla="*/ 239816 h 530591"/>
                <a:gd name="connsiteX3" fmla="*/ 764648 w 2051050"/>
                <a:gd name="connsiteY3" fmla="*/ 0 h 530591"/>
                <a:gd name="connsiteX4" fmla="*/ 828148 w 2051050"/>
                <a:gd name="connsiteY4" fmla="*/ 387350 h 530591"/>
                <a:gd name="connsiteX5" fmla="*/ 901700 w 2051050"/>
                <a:gd name="connsiteY5" fmla="*/ 471609 h 530591"/>
                <a:gd name="connsiteX6" fmla="*/ 927100 w 2051050"/>
                <a:gd name="connsiteY6" fmla="*/ 389059 h 530591"/>
                <a:gd name="connsiteX7" fmla="*/ 996950 w 2051050"/>
                <a:gd name="connsiteY7" fmla="*/ 477959 h 530591"/>
                <a:gd name="connsiteX8" fmla="*/ 1054100 w 2051050"/>
                <a:gd name="connsiteY8" fmla="*/ 503359 h 530591"/>
                <a:gd name="connsiteX9" fmla="*/ 1092200 w 2051050"/>
                <a:gd name="connsiteY9" fmla="*/ 509709 h 530591"/>
                <a:gd name="connsiteX10" fmla="*/ 1346200 w 2051050"/>
                <a:gd name="connsiteY10" fmla="*/ 503359 h 530591"/>
                <a:gd name="connsiteX11" fmla="*/ 1365250 w 2051050"/>
                <a:gd name="connsiteY11" fmla="*/ 331909 h 530591"/>
                <a:gd name="connsiteX12" fmla="*/ 1485900 w 2051050"/>
                <a:gd name="connsiteY12" fmla="*/ 509709 h 530591"/>
                <a:gd name="connsiteX13" fmla="*/ 2051050 w 2051050"/>
                <a:gd name="connsiteY13" fmla="*/ 503359 h 530591"/>
                <a:gd name="connsiteX0" fmla="*/ 0 w 2051050"/>
                <a:gd name="connsiteY0" fmla="*/ 522409 h 530591"/>
                <a:gd name="connsiteX1" fmla="*/ 710692 w 2051050"/>
                <a:gd name="connsiteY1" fmla="*/ 530591 h 530591"/>
                <a:gd name="connsiteX2" fmla="*/ 735000 w 2051050"/>
                <a:gd name="connsiteY2" fmla="*/ 239816 h 530591"/>
                <a:gd name="connsiteX3" fmla="*/ 764648 w 2051050"/>
                <a:gd name="connsiteY3" fmla="*/ 0 h 530591"/>
                <a:gd name="connsiteX4" fmla="*/ 828148 w 2051050"/>
                <a:gd name="connsiteY4" fmla="*/ 387350 h 530591"/>
                <a:gd name="connsiteX5" fmla="*/ 901700 w 2051050"/>
                <a:gd name="connsiteY5" fmla="*/ 471609 h 530591"/>
                <a:gd name="connsiteX6" fmla="*/ 927100 w 2051050"/>
                <a:gd name="connsiteY6" fmla="*/ 389059 h 530591"/>
                <a:gd name="connsiteX7" fmla="*/ 996950 w 2051050"/>
                <a:gd name="connsiteY7" fmla="*/ 477959 h 530591"/>
                <a:gd name="connsiteX8" fmla="*/ 1054100 w 2051050"/>
                <a:gd name="connsiteY8" fmla="*/ 503359 h 530591"/>
                <a:gd name="connsiteX9" fmla="*/ 1092200 w 2051050"/>
                <a:gd name="connsiteY9" fmla="*/ 509709 h 530591"/>
                <a:gd name="connsiteX10" fmla="*/ 1346200 w 2051050"/>
                <a:gd name="connsiteY10" fmla="*/ 503359 h 530591"/>
                <a:gd name="connsiteX11" fmla="*/ 1365250 w 2051050"/>
                <a:gd name="connsiteY11" fmla="*/ 331909 h 530591"/>
                <a:gd name="connsiteX12" fmla="*/ 1485900 w 2051050"/>
                <a:gd name="connsiteY12" fmla="*/ 509709 h 530591"/>
                <a:gd name="connsiteX13" fmla="*/ 2051050 w 2051050"/>
                <a:gd name="connsiteY13" fmla="*/ 503359 h 530591"/>
                <a:gd name="connsiteX0" fmla="*/ 0 w 2051050"/>
                <a:gd name="connsiteY0" fmla="*/ 522409 h 530591"/>
                <a:gd name="connsiteX1" fmla="*/ 710692 w 2051050"/>
                <a:gd name="connsiteY1" fmla="*/ 530591 h 530591"/>
                <a:gd name="connsiteX2" fmla="*/ 735000 w 2051050"/>
                <a:gd name="connsiteY2" fmla="*/ 239816 h 530591"/>
                <a:gd name="connsiteX3" fmla="*/ 764648 w 2051050"/>
                <a:gd name="connsiteY3" fmla="*/ 0 h 530591"/>
                <a:gd name="connsiteX4" fmla="*/ 828148 w 2051050"/>
                <a:gd name="connsiteY4" fmla="*/ 387350 h 530591"/>
                <a:gd name="connsiteX5" fmla="*/ 901700 w 2051050"/>
                <a:gd name="connsiteY5" fmla="*/ 471609 h 530591"/>
                <a:gd name="connsiteX6" fmla="*/ 927100 w 2051050"/>
                <a:gd name="connsiteY6" fmla="*/ 389059 h 530591"/>
                <a:gd name="connsiteX7" fmla="*/ 996950 w 2051050"/>
                <a:gd name="connsiteY7" fmla="*/ 477959 h 530591"/>
                <a:gd name="connsiteX8" fmla="*/ 1054100 w 2051050"/>
                <a:gd name="connsiteY8" fmla="*/ 503359 h 530591"/>
                <a:gd name="connsiteX9" fmla="*/ 1092200 w 2051050"/>
                <a:gd name="connsiteY9" fmla="*/ 509709 h 530591"/>
                <a:gd name="connsiteX10" fmla="*/ 1346200 w 2051050"/>
                <a:gd name="connsiteY10" fmla="*/ 503359 h 530591"/>
                <a:gd name="connsiteX11" fmla="*/ 1365250 w 2051050"/>
                <a:gd name="connsiteY11" fmla="*/ 331909 h 530591"/>
                <a:gd name="connsiteX12" fmla="*/ 1436176 w 2051050"/>
                <a:gd name="connsiteY12" fmla="*/ 444839 h 530591"/>
                <a:gd name="connsiteX13" fmla="*/ 1485900 w 2051050"/>
                <a:gd name="connsiteY13" fmla="*/ 509709 h 530591"/>
                <a:gd name="connsiteX14" fmla="*/ 2051050 w 2051050"/>
                <a:gd name="connsiteY14" fmla="*/ 503359 h 530591"/>
                <a:gd name="connsiteX0" fmla="*/ 0 w 2051050"/>
                <a:gd name="connsiteY0" fmla="*/ 522409 h 530591"/>
                <a:gd name="connsiteX1" fmla="*/ 710692 w 2051050"/>
                <a:gd name="connsiteY1" fmla="*/ 530591 h 530591"/>
                <a:gd name="connsiteX2" fmla="*/ 735000 w 2051050"/>
                <a:gd name="connsiteY2" fmla="*/ 239816 h 530591"/>
                <a:gd name="connsiteX3" fmla="*/ 764648 w 2051050"/>
                <a:gd name="connsiteY3" fmla="*/ 0 h 530591"/>
                <a:gd name="connsiteX4" fmla="*/ 828148 w 2051050"/>
                <a:gd name="connsiteY4" fmla="*/ 387350 h 530591"/>
                <a:gd name="connsiteX5" fmla="*/ 901700 w 2051050"/>
                <a:gd name="connsiteY5" fmla="*/ 471609 h 530591"/>
                <a:gd name="connsiteX6" fmla="*/ 927100 w 2051050"/>
                <a:gd name="connsiteY6" fmla="*/ 389059 h 530591"/>
                <a:gd name="connsiteX7" fmla="*/ 996950 w 2051050"/>
                <a:gd name="connsiteY7" fmla="*/ 477959 h 530591"/>
                <a:gd name="connsiteX8" fmla="*/ 1054100 w 2051050"/>
                <a:gd name="connsiteY8" fmla="*/ 503359 h 530591"/>
                <a:gd name="connsiteX9" fmla="*/ 1092200 w 2051050"/>
                <a:gd name="connsiteY9" fmla="*/ 509709 h 530591"/>
                <a:gd name="connsiteX10" fmla="*/ 1346200 w 2051050"/>
                <a:gd name="connsiteY10" fmla="*/ 503359 h 530591"/>
                <a:gd name="connsiteX11" fmla="*/ 1365250 w 2051050"/>
                <a:gd name="connsiteY11" fmla="*/ 331909 h 530591"/>
                <a:gd name="connsiteX12" fmla="*/ 1436176 w 2051050"/>
                <a:gd name="connsiteY12" fmla="*/ 444839 h 530591"/>
                <a:gd name="connsiteX13" fmla="*/ 1535106 w 2051050"/>
                <a:gd name="connsiteY13" fmla="*/ 509709 h 530591"/>
                <a:gd name="connsiteX14" fmla="*/ 2051050 w 2051050"/>
                <a:gd name="connsiteY14" fmla="*/ 503359 h 530591"/>
                <a:gd name="connsiteX0" fmla="*/ 0 w 2051050"/>
                <a:gd name="connsiteY0" fmla="*/ 522409 h 530591"/>
                <a:gd name="connsiteX1" fmla="*/ 710692 w 2051050"/>
                <a:gd name="connsiteY1" fmla="*/ 530591 h 530591"/>
                <a:gd name="connsiteX2" fmla="*/ 735000 w 2051050"/>
                <a:gd name="connsiteY2" fmla="*/ 239816 h 530591"/>
                <a:gd name="connsiteX3" fmla="*/ 764648 w 2051050"/>
                <a:gd name="connsiteY3" fmla="*/ 0 h 530591"/>
                <a:gd name="connsiteX4" fmla="*/ 828148 w 2051050"/>
                <a:gd name="connsiteY4" fmla="*/ 387350 h 530591"/>
                <a:gd name="connsiteX5" fmla="*/ 901700 w 2051050"/>
                <a:gd name="connsiteY5" fmla="*/ 471609 h 530591"/>
                <a:gd name="connsiteX6" fmla="*/ 927100 w 2051050"/>
                <a:gd name="connsiteY6" fmla="*/ 389059 h 530591"/>
                <a:gd name="connsiteX7" fmla="*/ 996950 w 2051050"/>
                <a:gd name="connsiteY7" fmla="*/ 477959 h 530591"/>
                <a:gd name="connsiteX8" fmla="*/ 1054100 w 2051050"/>
                <a:gd name="connsiteY8" fmla="*/ 503359 h 530591"/>
                <a:gd name="connsiteX9" fmla="*/ 1092200 w 2051050"/>
                <a:gd name="connsiteY9" fmla="*/ 509709 h 530591"/>
                <a:gd name="connsiteX10" fmla="*/ 1346200 w 2051050"/>
                <a:gd name="connsiteY10" fmla="*/ 503359 h 530591"/>
                <a:gd name="connsiteX11" fmla="*/ 1365250 w 2051050"/>
                <a:gd name="connsiteY11" fmla="*/ 331909 h 530591"/>
                <a:gd name="connsiteX12" fmla="*/ 1436176 w 2051050"/>
                <a:gd name="connsiteY12" fmla="*/ 444839 h 530591"/>
                <a:gd name="connsiteX13" fmla="*/ 1535106 w 2051050"/>
                <a:gd name="connsiteY13" fmla="*/ 509709 h 530591"/>
                <a:gd name="connsiteX14" fmla="*/ 2051050 w 2051050"/>
                <a:gd name="connsiteY14" fmla="*/ 503359 h 530591"/>
                <a:gd name="connsiteX0" fmla="*/ 0 w 2051050"/>
                <a:gd name="connsiteY0" fmla="*/ 522409 h 530591"/>
                <a:gd name="connsiteX1" fmla="*/ 710692 w 2051050"/>
                <a:gd name="connsiteY1" fmla="*/ 530591 h 530591"/>
                <a:gd name="connsiteX2" fmla="*/ 735000 w 2051050"/>
                <a:gd name="connsiteY2" fmla="*/ 239816 h 530591"/>
                <a:gd name="connsiteX3" fmla="*/ 764648 w 2051050"/>
                <a:gd name="connsiteY3" fmla="*/ 0 h 530591"/>
                <a:gd name="connsiteX4" fmla="*/ 828148 w 2051050"/>
                <a:gd name="connsiteY4" fmla="*/ 387350 h 530591"/>
                <a:gd name="connsiteX5" fmla="*/ 901700 w 2051050"/>
                <a:gd name="connsiteY5" fmla="*/ 471609 h 530591"/>
                <a:gd name="connsiteX6" fmla="*/ 927100 w 2051050"/>
                <a:gd name="connsiteY6" fmla="*/ 389059 h 530591"/>
                <a:gd name="connsiteX7" fmla="*/ 996950 w 2051050"/>
                <a:gd name="connsiteY7" fmla="*/ 477959 h 530591"/>
                <a:gd name="connsiteX8" fmla="*/ 1054100 w 2051050"/>
                <a:gd name="connsiteY8" fmla="*/ 503359 h 530591"/>
                <a:gd name="connsiteX9" fmla="*/ 1092200 w 2051050"/>
                <a:gd name="connsiteY9" fmla="*/ 509709 h 530591"/>
                <a:gd name="connsiteX10" fmla="*/ 1346200 w 2051050"/>
                <a:gd name="connsiteY10" fmla="*/ 503359 h 530591"/>
                <a:gd name="connsiteX11" fmla="*/ 1365250 w 2051050"/>
                <a:gd name="connsiteY11" fmla="*/ 331909 h 530591"/>
                <a:gd name="connsiteX12" fmla="*/ 1411574 w 2051050"/>
                <a:gd name="connsiteY12" fmla="*/ 457141 h 530591"/>
                <a:gd name="connsiteX13" fmla="*/ 1535106 w 2051050"/>
                <a:gd name="connsiteY13" fmla="*/ 509709 h 530591"/>
                <a:gd name="connsiteX14" fmla="*/ 2051050 w 2051050"/>
                <a:gd name="connsiteY14" fmla="*/ 503359 h 530591"/>
                <a:gd name="connsiteX0" fmla="*/ 0 w 2051050"/>
                <a:gd name="connsiteY0" fmla="*/ 522409 h 530591"/>
                <a:gd name="connsiteX1" fmla="*/ 710692 w 2051050"/>
                <a:gd name="connsiteY1" fmla="*/ 530591 h 530591"/>
                <a:gd name="connsiteX2" fmla="*/ 735000 w 2051050"/>
                <a:gd name="connsiteY2" fmla="*/ 239816 h 530591"/>
                <a:gd name="connsiteX3" fmla="*/ 764648 w 2051050"/>
                <a:gd name="connsiteY3" fmla="*/ 0 h 530591"/>
                <a:gd name="connsiteX4" fmla="*/ 836349 w 2051050"/>
                <a:gd name="connsiteY4" fmla="*/ 338145 h 530591"/>
                <a:gd name="connsiteX5" fmla="*/ 901700 w 2051050"/>
                <a:gd name="connsiteY5" fmla="*/ 471609 h 530591"/>
                <a:gd name="connsiteX6" fmla="*/ 927100 w 2051050"/>
                <a:gd name="connsiteY6" fmla="*/ 389059 h 530591"/>
                <a:gd name="connsiteX7" fmla="*/ 996950 w 2051050"/>
                <a:gd name="connsiteY7" fmla="*/ 477959 h 530591"/>
                <a:gd name="connsiteX8" fmla="*/ 1054100 w 2051050"/>
                <a:gd name="connsiteY8" fmla="*/ 503359 h 530591"/>
                <a:gd name="connsiteX9" fmla="*/ 1092200 w 2051050"/>
                <a:gd name="connsiteY9" fmla="*/ 509709 h 530591"/>
                <a:gd name="connsiteX10" fmla="*/ 1346200 w 2051050"/>
                <a:gd name="connsiteY10" fmla="*/ 503359 h 530591"/>
                <a:gd name="connsiteX11" fmla="*/ 1365250 w 2051050"/>
                <a:gd name="connsiteY11" fmla="*/ 331909 h 530591"/>
                <a:gd name="connsiteX12" fmla="*/ 1411574 w 2051050"/>
                <a:gd name="connsiteY12" fmla="*/ 457141 h 530591"/>
                <a:gd name="connsiteX13" fmla="*/ 1535106 w 2051050"/>
                <a:gd name="connsiteY13" fmla="*/ 509709 h 530591"/>
                <a:gd name="connsiteX14" fmla="*/ 2051050 w 2051050"/>
                <a:gd name="connsiteY14" fmla="*/ 503359 h 530591"/>
                <a:gd name="connsiteX0" fmla="*/ 0 w 2051050"/>
                <a:gd name="connsiteY0" fmla="*/ 522409 h 530591"/>
                <a:gd name="connsiteX1" fmla="*/ 710692 w 2051050"/>
                <a:gd name="connsiteY1" fmla="*/ 530591 h 530591"/>
                <a:gd name="connsiteX2" fmla="*/ 735000 w 2051050"/>
                <a:gd name="connsiteY2" fmla="*/ 239816 h 530591"/>
                <a:gd name="connsiteX3" fmla="*/ 764648 w 2051050"/>
                <a:gd name="connsiteY3" fmla="*/ 0 h 530591"/>
                <a:gd name="connsiteX4" fmla="*/ 836349 w 2051050"/>
                <a:gd name="connsiteY4" fmla="*/ 338145 h 530591"/>
                <a:gd name="connsiteX5" fmla="*/ 901700 w 2051050"/>
                <a:gd name="connsiteY5" fmla="*/ 471609 h 530591"/>
                <a:gd name="connsiteX6" fmla="*/ 927100 w 2051050"/>
                <a:gd name="connsiteY6" fmla="*/ 389059 h 530591"/>
                <a:gd name="connsiteX7" fmla="*/ 996950 w 2051050"/>
                <a:gd name="connsiteY7" fmla="*/ 477959 h 530591"/>
                <a:gd name="connsiteX8" fmla="*/ 1054100 w 2051050"/>
                <a:gd name="connsiteY8" fmla="*/ 503359 h 530591"/>
                <a:gd name="connsiteX9" fmla="*/ 1092200 w 2051050"/>
                <a:gd name="connsiteY9" fmla="*/ 509709 h 530591"/>
                <a:gd name="connsiteX10" fmla="*/ 1346200 w 2051050"/>
                <a:gd name="connsiteY10" fmla="*/ 503359 h 530591"/>
                <a:gd name="connsiteX11" fmla="*/ 1365250 w 2051050"/>
                <a:gd name="connsiteY11" fmla="*/ 331909 h 530591"/>
                <a:gd name="connsiteX12" fmla="*/ 1411574 w 2051050"/>
                <a:gd name="connsiteY12" fmla="*/ 457141 h 530591"/>
                <a:gd name="connsiteX13" fmla="*/ 1535106 w 2051050"/>
                <a:gd name="connsiteY13" fmla="*/ 509709 h 530591"/>
                <a:gd name="connsiteX14" fmla="*/ 2051050 w 2051050"/>
                <a:gd name="connsiteY14" fmla="*/ 503359 h 530591"/>
                <a:gd name="connsiteX0" fmla="*/ 0 w 2051050"/>
                <a:gd name="connsiteY0" fmla="*/ 522409 h 530591"/>
                <a:gd name="connsiteX1" fmla="*/ 710692 w 2051050"/>
                <a:gd name="connsiteY1" fmla="*/ 530591 h 530591"/>
                <a:gd name="connsiteX2" fmla="*/ 735000 w 2051050"/>
                <a:gd name="connsiteY2" fmla="*/ 239816 h 530591"/>
                <a:gd name="connsiteX3" fmla="*/ 764648 w 2051050"/>
                <a:gd name="connsiteY3" fmla="*/ 0 h 530591"/>
                <a:gd name="connsiteX4" fmla="*/ 836349 w 2051050"/>
                <a:gd name="connsiteY4" fmla="*/ 338145 h 530591"/>
                <a:gd name="connsiteX5" fmla="*/ 901700 w 2051050"/>
                <a:gd name="connsiteY5" fmla="*/ 471609 h 530591"/>
                <a:gd name="connsiteX6" fmla="*/ 927100 w 2051050"/>
                <a:gd name="connsiteY6" fmla="*/ 389059 h 530591"/>
                <a:gd name="connsiteX7" fmla="*/ 996950 w 2051050"/>
                <a:gd name="connsiteY7" fmla="*/ 477959 h 530591"/>
                <a:gd name="connsiteX8" fmla="*/ 1054100 w 2051050"/>
                <a:gd name="connsiteY8" fmla="*/ 503359 h 530591"/>
                <a:gd name="connsiteX9" fmla="*/ 1092200 w 2051050"/>
                <a:gd name="connsiteY9" fmla="*/ 509709 h 530591"/>
                <a:gd name="connsiteX10" fmla="*/ 1346200 w 2051050"/>
                <a:gd name="connsiteY10" fmla="*/ 503359 h 530591"/>
                <a:gd name="connsiteX11" fmla="*/ 1365250 w 2051050"/>
                <a:gd name="connsiteY11" fmla="*/ 331909 h 530591"/>
                <a:gd name="connsiteX12" fmla="*/ 1411574 w 2051050"/>
                <a:gd name="connsiteY12" fmla="*/ 457141 h 530591"/>
                <a:gd name="connsiteX13" fmla="*/ 1535106 w 2051050"/>
                <a:gd name="connsiteY13" fmla="*/ 509709 h 530591"/>
                <a:gd name="connsiteX14" fmla="*/ 2051050 w 2051050"/>
                <a:gd name="connsiteY14" fmla="*/ 503359 h 530591"/>
                <a:gd name="connsiteX0" fmla="*/ 0 w 2051050"/>
                <a:gd name="connsiteY0" fmla="*/ 522409 h 530591"/>
                <a:gd name="connsiteX1" fmla="*/ 710692 w 2051050"/>
                <a:gd name="connsiteY1" fmla="*/ 530591 h 530591"/>
                <a:gd name="connsiteX2" fmla="*/ 735000 w 2051050"/>
                <a:gd name="connsiteY2" fmla="*/ 239816 h 530591"/>
                <a:gd name="connsiteX3" fmla="*/ 764648 w 2051050"/>
                <a:gd name="connsiteY3" fmla="*/ 0 h 530591"/>
                <a:gd name="connsiteX4" fmla="*/ 836349 w 2051050"/>
                <a:gd name="connsiteY4" fmla="*/ 338145 h 530591"/>
                <a:gd name="connsiteX5" fmla="*/ 901700 w 2051050"/>
                <a:gd name="connsiteY5" fmla="*/ 471609 h 530591"/>
                <a:gd name="connsiteX6" fmla="*/ 927100 w 2051050"/>
                <a:gd name="connsiteY6" fmla="*/ 389059 h 530591"/>
                <a:gd name="connsiteX7" fmla="*/ 996950 w 2051050"/>
                <a:gd name="connsiteY7" fmla="*/ 477959 h 530591"/>
                <a:gd name="connsiteX8" fmla="*/ 1054100 w 2051050"/>
                <a:gd name="connsiteY8" fmla="*/ 503359 h 530591"/>
                <a:gd name="connsiteX9" fmla="*/ 1092200 w 2051050"/>
                <a:gd name="connsiteY9" fmla="*/ 509709 h 530591"/>
                <a:gd name="connsiteX10" fmla="*/ 1346200 w 2051050"/>
                <a:gd name="connsiteY10" fmla="*/ 503359 h 530591"/>
                <a:gd name="connsiteX11" fmla="*/ 1365250 w 2051050"/>
                <a:gd name="connsiteY11" fmla="*/ 331909 h 530591"/>
                <a:gd name="connsiteX12" fmla="*/ 1411574 w 2051050"/>
                <a:gd name="connsiteY12" fmla="*/ 457141 h 530591"/>
                <a:gd name="connsiteX13" fmla="*/ 1535106 w 2051050"/>
                <a:gd name="connsiteY13" fmla="*/ 509709 h 530591"/>
                <a:gd name="connsiteX14" fmla="*/ 2051050 w 2051050"/>
                <a:gd name="connsiteY14" fmla="*/ 503359 h 530591"/>
                <a:gd name="connsiteX0" fmla="*/ 0 w 2051050"/>
                <a:gd name="connsiteY0" fmla="*/ 522409 h 530591"/>
                <a:gd name="connsiteX1" fmla="*/ 710692 w 2051050"/>
                <a:gd name="connsiteY1" fmla="*/ 530591 h 530591"/>
                <a:gd name="connsiteX2" fmla="*/ 735000 w 2051050"/>
                <a:gd name="connsiteY2" fmla="*/ 239816 h 530591"/>
                <a:gd name="connsiteX3" fmla="*/ 764648 w 2051050"/>
                <a:gd name="connsiteY3" fmla="*/ 0 h 530591"/>
                <a:gd name="connsiteX4" fmla="*/ 836349 w 2051050"/>
                <a:gd name="connsiteY4" fmla="*/ 338145 h 530591"/>
                <a:gd name="connsiteX5" fmla="*/ 901700 w 2051050"/>
                <a:gd name="connsiteY5" fmla="*/ 471609 h 530591"/>
                <a:gd name="connsiteX6" fmla="*/ 927100 w 2051050"/>
                <a:gd name="connsiteY6" fmla="*/ 389059 h 530591"/>
                <a:gd name="connsiteX7" fmla="*/ 996950 w 2051050"/>
                <a:gd name="connsiteY7" fmla="*/ 477959 h 530591"/>
                <a:gd name="connsiteX8" fmla="*/ 1054100 w 2051050"/>
                <a:gd name="connsiteY8" fmla="*/ 503359 h 530591"/>
                <a:gd name="connsiteX9" fmla="*/ 1092200 w 2051050"/>
                <a:gd name="connsiteY9" fmla="*/ 509709 h 530591"/>
                <a:gd name="connsiteX10" fmla="*/ 1346200 w 2051050"/>
                <a:gd name="connsiteY10" fmla="*/ 503359 h 530591"/>
                <a:gd name="connsiteX11" fmla="*/ 1365250 w 2051050"/>
                <a:gd name="connsiteY11" fmla="*/ 331909 h 530591"/>
                <a:gd name="connsiteX12" fmla="*/ 1411574 w 2051050"/>
                <a:gd name="connsiteY12" fmla="*/ 457141 h 530591"/>
                <a:gd name="connsiteX13" fmla="*/ 1535106 w 2051050"/>
                <a:gd name="connsiteY13" fmla="*/ 509709 h 530591"/>
                <a:gd name="connsiteX14" fmla="*/ 2051050 w 2051050"/>
                <a:gd name="connsiteY14" fmla="*/ 503359 h 530591"/>
                <a:gd name="connsiteX0" fmla="*/ 0 w 2051050"/>
                <a:gd name="connsiteY0" fmla="*/ 522409 h 530591"/>
                <a:gd name="connsiteX1" fmla="*/ 710692 w 2051050"/>
                <a:gd name="connsiteY1" fmla="*/ 530591 h 530591"/>
                <a:gd name="connsiteX2" fmla="*/ 735000 w 2051050"/>
                <a:gd name="connsiteY2" fmla="*/ 239816 h 530591"/>
                <a:gd name="connsiteX3" fmla="*/ 764648 w 2051050"/>
                <a:gd name="connsiteY3" fmla="*/ 0 h 530591"/>
                <a:gd name="connsiteX4" fmla="*/ 836349 w 2051050"/>
                <a:gd name="connsiteY4" fmla="*/ 338145 h 530591"/>
                <a:gd name="connsiteX5" fmla="*/ 901700 w 2051050"/>
                <a:gd name="connsiteY5" fmla="*/ 471609 h 530591"/>
                <a:gd name="connsiteX6" fmla="*/ 936625 w 2051050"/>
                <a:gd name="connsiteY6" fmla="*/ 389059 h 530591"/>
                <a:gd name="connsiteX7" fmla="*/ 996950 w 2051050"/>
                <a:gd name="connsiteY7" fmla="*/ 477959 h 530591"/>
                <a:gd name="connsiteX8" fmla="*/ 1054100 w 2051050"/>
                <a:gd name="connsiteY8" fmla="*/ 503359 h 530591"/>
                <a:gd name="connsiteX9" fmla="*/ 1092200 w 2051050"/>
                <a:gd name="connsiteY9" fmla="*/ 509709 h 530591"/>
                <a:gd name="connsiteX10" fmla="*/ 1346200 w 2051050"/>
                <a:gd name="connsiteY10" fmla="*/ 503359 h 530591"/>
                <a:gd name="connsiteX11" fmla="*/ 1365250 w 2051050"/>
                <a:gd name="connsiteY11" fmla="*/ 331909 h 530591"/>
                <a:gd name="connsiteX12" fmla="*/ 1411574 w 2051050"/>
                <a:gd name="connsiteY12" fmla="*/ 457141 h 530591"/>
                <a:gd name="connsiteX13" fmla="*/ 1535106 w 2051050"/>
                <a:gd name="connsiteY13" fmla="*/ 509709 h 530591"/>
                <a:gd name="connsiteX14" fmla="*/ 2051050 w 2051050"/>
                <a:gd name="connsiteY14" fmla="*/ 503359 h 530591"/>
                <a:gd name="connsiteX0" fmla="*/ 0 w 2051050"/>
                <a:gd name="connsiteY0" fmla="*/ 522409 h 530591"/>
                <a:gd name="connsiteX1" fmla="*/ 710692 w 2051050"/>
                <a:gd name="connsiteY1" fmla="*/ 530591 h 530591"/>
                <a:gd name="connsiteX2" fmla="*/ 735000 w 2051050"/>
                <a:gd name="connsiteY2" fmla="*/ 239816 h 530591"/>
                <a:gd name="connsiteX3" fmla="*/ 764648 w 2051050"/>
                <a:gd name="connsiteY3" fmla="*/ 0 h 530591"/>
                <a:gd name="connsiteX4" fmla="*/ 836349 w 2051050"/>
                <a:gd name="connsiteY4" fmla="*/ 338145 h 530591"/>
                <a:gd name="connsiteX5" fmla="*/ 901700 w 2051050"/>
                <a:gd name="connsiteY5" fmla="*/ 471609 h 530591"/>
                <a:gd name="connsiteX6" fmla="*/ 936625 w 2051050"/>
                <a:gd name="connsiteY6" fmla="*/ 389059 h 530591"/>
                <a:gd name="connsiteX7" fmla="*/ 996950 w 2051050"/>
                <a:gd name="connsiteY7" fmla="*/ 477959 h 530591"/>
                <a:gd name="connsiteX8" fmla="*/ 1054100 w 2051050"/>
                <a:gd name="connsiteY8" fmla="*/ 503359 h 530591"/>
                <a:gd name="connsiteX9" fmla="*/ 1092200 w 2051050"/>
                <a:gd name="connsiteY9" fmla="*/ 509709 h 530591"/>
                <a:gd name="connsiteX10" fmla="*/ 1346200 w 2051050"/>
                <a:gd name="connsiteY10" fmla="*/ 503359 h 530591"/>
                <a:gd name="connsiteX11" fmla="*/ 1365250 w 2051050"/>
                <a:gd name="connsiteY11" fmla="*/ 331909 h 530591"/>
                <a:gd name="connsiteX12" fmla="*/ 1411574 w 2051050"/>
                <a:gd name="connsiteY12" fmla="*/ 457141 h 530591"/>
                <a:gd name="connsiteX13" fmla="*/ 1535106 w 2051050"/>
                <a:gd name="connsiteY13" fmla="*/ 509709 h 530591"/>
                <a:gd name="connsiteX14" fmla="*/ 2051050 w 2051050"/>
                <a:gd name="connsiteY14" fmla="*/ 503359 h 530591"/>
                <a:gd name="connsiteX0" fmla="*/ 0 w 2051050"/>
                <a:gd name="connsiteY0" fmla="*/ 522409 h 530591"/>
                <a:gd name="connsiteX1" fmla="*/ 710692 w 2051050"/>
                <a:gd name="connsiteY1" fmla="*/ 530591 h 530591"/>
                <a:gd name="connsiteX2" fmla="*/ 735000 w 2051050"/>
                <a:gd name="connsiteY2" fmla="*/ 239816 h 530591"/>
                <a:gd name="connsiteX3" fmla="*/ 764648 w 2051050"/>
                <a:gd name="connsiteY3" fmla="*/ 0 h 530591"/>
                <a:gd name="connsiteX4" fmla="*/ 836349 w 2051050"/>
                <a:gd name="connsiteY4" fmla="*/ 338145 h 530591"/>
                <a:gd name="connsiteX5" fmla="*/ 901700 w 2051050"/>
                <a:gd name="connsiteY5" fmla="*/ 471609 h 530591"/>
                <a:gd name="connsiteX6" fmla="*/ 931863 w 2051050"/>
                <a:gd name="connsiteY6" fmla="*/ 389059 h 530591"/>
                <a:gd name="connsiteX7" fmla="*/ 996950 w 2051050"/>
                <a:gd name="connsiteY7" fmla="*/ 477959 h 530591"/>
                <a:gd name="connsiteX8" fmla="*/ 1054100 w 2051050"/>
                <a:gd name="connsiteY8" fmla="*/ 503359 h 530591"/>
                <a:gd name="connsiteX9" fmla="*/ 1092200 w 2051050"/>
                <a:gd name="connsiteY9" fmla="*/ 509709 h 530591"/>
                <a:gd name="connsiteX10" fmla="*/ 1346200 w 2051050"/>
                <a:gd name="connsiteY10" fmla="*/ 503359 h 530591"/>
                <a:gd name="connsiteX11" fmla="*/ 1365250 w 2051050"/>
                <a:gd name="connsiteY11" fmla="*/ 331909 h 530591"/>
                <a:gd name="connsiteX12" fmla="*/ 1411574 w 2051050"/>
                <a:gd name="connsiteY12" fmla="*/ 457141 h 530591"/>
                <a:gd name="connsiteX13" fmla="*/ 1535106 w 2051050"/>
                <a:gd name="connsiteY13" fmla="*/ 509709 h 530591"/>
                <a:gd name="connsiteX14" fmla="*/ 2051050 w 2051050"/>
                <a:gd name="connsiteY14" fmla="*/ 503359 h 53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1050" h="530591">
                  <a:moveTo>
                    <a:pt x="0" y="522409"/>
                  </a:moveTo>
                  <a:lnTo>
                    <a:pt x="710692" y="530591"/>
                  </a:lnTo>
                  <a:cubicBezTo>
                    <a:pt x="720161" y="448701"/>
                    <a:pt x="725531" y="321706"/>
                    <a:pt x="735000" y="239816"/>
                  </a:cubicBezTo>
                  <a:lnTo>
                    <a:pt x="764648" y="0"/>
                  </a:lnTo>
                  <a:lnTo>
                    <a:pt x="836349" y="338145"/>
                  </a:lnTo>
                  <a:cubicBezTo>
                    <a:pt x="858133" y="382633"/>
                    <a:pt x="868010" y="446171"/>
                    <a:pt x="901700" y="471609"/>
                  </a:cubicBezTo>
                  <a:lnTo>
                    <a:pt x="931863" y="389059"/>
                  </a:lnTo>
                  <a:cubicBezTo>
                    <a:pt x="947208" y="435361"/>
                    <a:pt x="976842" y="448326"/>
                    <a:pt x="996950" y="477959"/>
                  </a:cubicBezTo>
                  <a:cubicBezTo>
                    <a:pt x="1016000" y="486426"/>
                    <a:pt x="1034323" y="496767"/>
                    <a:pt x="1054100" y="503359"/>
                  </a:cubicBezTo>
                  <a:cubicBezTo>
                    <a:pt x="1066314" y="507430"/>
                    <a:pt x="1092200" y="509709"/>
                    <a:pt x="1092200" y="509709"/>
                  </a:cubicBezTo>
                  <a:lnTo>
                    <a:pt x="1346200" y="503359"/>
                  </a:lnTo>
                  <a:lnTo>
                    <a:pt x="1365250" y="331909"/>
                  </a:lnTo>
                  <a:cubicBezTo>
                    <a:pt x="1390259" y="365452"/>
                    <a:pt x="1386565" y="423598"/>
                    <a:pt x="1411574" y="457141"/>
                  </a:cubicBezTo>
                  <a:cubicBezTo>
                    <a:pt x="1444551" y="478764"/>
                    <a:pt x="1485727" y="496287"/>
                    <a:pt x="1535106" y="509709"/>
                  </a:cubicBezTo>
                  <a:lnTo>
                    <a:pt x="2051050" y="503359"/>
                  </a:lnTo>
                </a:path>
              </a:pathLst>
            </a:custGeom>
            <a:solidFill>
              <a:schemeClr val="bg1"/>
            </a:solidFill>
            <a:ln w="952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4658BF5D-380C-2AB7-C60F-1707B90040ED}"/>
                </a:ext>
              </a:extLst>
            </p:cNvPr>
            <p:cNvSpPr/>
            <p:nvPr/>
          </p:nvSpPr>
          <p:spPr>
            <a:xfrm>
              <a:off x="2560583" y="1197586"/>
              <a:ext cx="2103669" cy="700670"/>
            </a:xfrm>
            <a:custGeom>
              <a:avLst/>
              <a:gdLst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12742 w 3365369"/>
                <a:gd name="connsiteY8" fmla="*/ 886120 h 1065229"/>
                <a:gd name="connsiteX9" fmla="*/ 678730 w 3365369"/>
                <a:gd name="connsiteY9" fmla="*/ 782425 h 1065229"/>
                <a:gd name="connsiteX10" fmla="*/ 848412 w 3365369"/>
                <a:gd name="connsiteY10" fmla="*/ 1065229 h 1065229"/>
                <a:gd name="connsiteX11" fmla="*/ 782424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39884 w 3365369"/>
                <a:gd name="connsiteY28" fmla="*/ 876693 h 1065229"/>
                <a:gd name="connsiteX29" fmla="*/ 2139884 w 3365369"/>
                <a:gd name="connsiteY29" fmla="*/ 782425 h 1065229"/>
                <a:gd name="connsiteX30" fmla="*/ 2215299 w 3365369"/>
                <a:gd name="connsiteY30" fmla="*/ 603316 h 1065229"/>
                <a:gd name="connsiteX31" fmla="*/ 2300140 w 3365369"/>
                <a:gd name="connsiteY31" fmla="*/ 857839 h 1065229"/>
                <a:gd name="connsiteX32" fmla="*/ 2356701 w 3365369"/>
                <a:gd name="connsiteY32" fmla="*/ 791852 h 1065229"/>
                <a:gd name="connsiteX33" fmla="*/ 2432115 w 3365369"/>
                <a:gd name="connsiteY33" fmla="*/ 1008668 h 1065229"/>
                <a:gd name="connsiteX34" fmla="*/ 2488676 w 3365369"/>
                <a:gd name="connsiteY34" fmla="*/ 886120 h 1065229"/>
                <a:gd name="connsiteX35" fmla="*/ 2554664 w 3365369"/>
                <a:gd name="connsiteY35" fmla="*/ 914400 h 1065229"/>
                <a:gd name="connsiteX36" fmla="*/ 2677212 w 3365369"/>
                <a:gd name="connsiteY36" fmla="*/ 782425 h 1065229"/>
                <a:gd name="connsiteX37" fmla="*/ 2865748 w 3365369"/>
                <a:gd name="connsiteY37" fmla="*/ 838986 h 1065229"/>
                <a:gd name="connsiteX38" fmla="*/ 3007150 w 3365369"/>
                <a:gd name="connsiteY38" fmla="*/ 735291 h 1065229"/>
                <a:gd name="connsiteX39" fmla="*/ 3082565 w 3365369"/>
                <a:gd name="connsiteY39" fmla="*/ 810705 h 1065229"/>
                <a:gd name="connsiteX40" fmla="*/ 3205113 w 3365369"/>
                <a:gd name="connsiteY40" fmla="*/ 763571 h 1065229"/>
                <a:gd name="connsiteX41" fmla="*/ 3365369 w 3365369"/>
                <a:gd name="connsiteY41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12742 w 3365369"/>
                <a:gd name="connsiteY8" fmla="*/ 886120 h 1065229"/>
                <a:gd name="connsiteX9" fmla="*/ 678730 w 3365369"/>
                <a:gd name="connsiteY9" fmla="*/ 782425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39884 w 3365369"/>
                <a:gd name="connsiteY28" fmla="*/ 876693 h 1065229"/>
                <a:gd name="connsiteX29" fmla="*/ 2139884 w 3365369"/>
                <a:gd name="connsiteY29" fmla="*/ 782425 h 1065229"/>
                <a:gd name="connsiteX30" fmla="*/ 2215299 w 3365369"/>
                <a:gd name="connsiteY30" fmla="*/ 603316 h 1065229"/>
                <a:gd name="connsiteX31" fmla="*/ 2300140 w 3365369"/>
                <a:gd name="connsiteY31" fmla="*/ 857839 h 1065229"/>
                <a:gd name="connsiteX32" fmla="*/ 2356701 w 3365369"/>
                <a:gd name="connsiteY32" fmla="*/ 791852 h 1065229"/>
                <a:gd name="connsiteX33" fmla="*/ 2432115 w 3365369"/>
                <a:gd name="connsiteY33" fmla="*/ 1008668 h 1065229"/>
                <a:gd name="connsiteX34" fmla="*/ 2488676 w 3365369"/>
                <a:gd name="connsiteY34" fmla="*/ 886120 h 1065229"/>
                <a:gd name="connsiteX35" fmla="*/ 2554664 w 3365369"/>
                <a:gd name="connsiteY35" fmla="*/ 914400 h 1065229"/>
                <a:gd name="connsiteX36" fmla="*/ 2677212 w 3365369"/>
                <a:gd name="connsiteY36" fmla="*/ 782425 h 1065229"/>
                <a:gd name="connsiteX37" fmla="*/ 2865748 w 3365369"/>
                <a:gd name="connsiteY37" fmla="*/ 838986 h 1065229"/>
                <a:gd name="connsiteX38" fmla="*/ 3007150 w 3365369"/>
                <a:gd name="connsiteY38" fmla="*/ 735291 h 1065229"/>
                <a:gd name="connsiteX39" fmla="*/ 3082565 w 3365369"/>
                <a:gd name="connsiteY39" fmla="*/ 810705 h 1065229"/>
                <a:gd name="connsiteX40" fmla="*/ 3205113 w 3365369"/>
                <a:gd name="connsiteY40" fmla="*/ 763571 h 1065229"/>
                <a:gd name="connsiteX41" fmla="*/ 3365369 w 3365369"/>
                <a:gd name="connsiteY41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12742 w 3365369"/>
                <a:gd name="connsiteY8" fmla="*/ 886120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39884 w 3365369"/>
                <a:gd name="connsiteY28" fmla="*/ 876693 h 1065229"/>
                <a:gd name="connsiteX29" fmla="*/ 2139884 w 3365369"/>
                <a:gd name="connsiteY29" fmla="*/ 782425 h 1065229"/>
                <a:gd name="connsiteX30" fmla="*/ 2215299 w 3365369"/>
                <a:gd name="connsiteY30" fmla="*/ 603316 h 1065229"/>
                <a:gd name="connsiteX31" fmla="*/ 2300140 w 3365369"/>
                <a:gd name="connsiteY31" fmla="*/ 857839 h 1065229"/>
                <a:gd name="connsiteX32" fmla="*/ 2356701 w 3365369"/>
                <a:gd name="connsiteY32" fmla="*/ 791852 h 1065229"/>
                <a:gd name="connsiteX33" fmla="*/ 2432115 w 3365369"/>
                <a:gd name="connsiteY33" fmla="*/ 1008668 h 1065229"/>
                <a:gd name="connsiteX34" fmla="*/ 2488676 w 3365369"/>
                <a:gd name="connsiteY34" fmla="*/ 886120 h 1065229"/>
                <a:gd name="connsiteX35" fmla="*/ 2554664 w 3365369"/>
                <a:gd name="connsiteY35" fmla="*/ 914400 h 1065229"/>
                <a:gd name="connsiteX36" fmla="*/ 2677212 w 3365369"/>
                <a:gd name="connsiteY36" fmla="*/ 782425 h 1065229"/>
                <a:gd name="connsiteX37" fmla="*/ 2865748 w 3365369"/>
                <a:gd name="connsiteY37" fmla="*/ 838986 h 1065229"/>
                <a:gd name="connsiteX38" fmla="*/ 3007150 w 3365369"/>
                <a:gd name="connsiteY38" fmla="*/ 735291 h 1065229"/>
                <a:gd name="connsiteX39" fmla="*/ 3082565 w 3365369"/>
                <a:gd name="connsiteY39" fmla="*/ 810705 h 1065229"/>
                <a:gd name="connsiteX40" fmla="*/ 3205113 w 3365369"/>
                <a:gd name="connsiteY40" fmla="*/ 763571 h 1065229"/>
                <a:gd name="connsiteX41" fmla="*/ 3365369 w 3365369"/>
                <a:gd name="connsiteY41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56413 w 3365369"/>
                <a:gd name="connsiteY8" fmla="*/ 908311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39884 w 3365369"/>
                <a:gd name="connsiteY28" fmla="*/ 876693 h 1065229"/>
                <a:gd name="connsiteX29" fmla="*/ 2139884 w 3365369"/>
                <a:gd name="connsiteY29" fmla="*/ 782425 h 1065229"/>
                <a:gd name="connsiteX30" fmla="*/ 2215299 w 3365369"/>
                <a:gd name="connsiteY30" fmla="*/ 603316 h 1065229"/>
                <a:gd name="connsiteX31" fmla="*/ 2300140 w 3365369"/>
                <a:gd name="connsiteY31" fmla="*/ 857839 h 1065229"/>
                <a:gd name="connsiteX32" fmla="*/ 2356701 w 3365369"/>
                <a:gd name="connsiteY32" fmla="*/ 791852 h 1065229"/>
                <a:gd name="connsiteX33" fmla="*/ 2432115 w 3365369"/>
                <a:gd name="connsiteY33" fmla="*/ 1008668 h 1065229"/>
                <a:gd name="connsiteX34" fmla="*/ 2488676 w 3365369"/>
                <a:gd name="connsiteY34" fmla="*/ 886120 h 1065229"/>
                <a:gd name="connsiteX35" fmla="*/ 2554664 w 3365369"/>
                <a:gd name="connsiteY35" fmla="*/ 914400 h 1065229"/>
                <a:gd name="connsiteX36" fmla="*/ 2677212 w 3365369"/>
                <a:gd name="connsiteY36" fmla="*/ 782425 h 1065229"/>
                <a:gd name="connsiteX37" fmla="*/ 2865748 w 3365369"/>
                <a:gd name="connsiteY37" fmla="*/ 838986 h 1065229"/>
                <a:gd name="connsiteX38" fmla="*/ 3007150 w 3365369"/>
                <a:gd name="connsiteY38" fmla="*/ 735291 h 1065229"/>
                <a:gd name="connsiteX39" fmla="*/ 3082565 w 3365369"/>
                <a:gd name="connsiteY39" fmla="*/ 810705 h 1065229"/>
                <a:gd name="connsiteX40" fmla="*/ 3205113 w 3365369"/>
                <a:gd name="connsiteY40" fmla="*/ 763571 h 1065229"/>
                <a:gd name="connsiteX41" fmla="*/ 3365369 w 3365369"/>
                <a:gd name="connsiteY41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56413 w 3365369"/>
                <a:gd name="connsiteY8" fmla="*/ 908311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39884 w 3365369"/>
                <a:gd name="connsiteY28" fmla="*/ 876693 h 1065229"/>
                <a:gd name="connsiteX29" fmla="*/ 2215299 w 3365369"/>
                <a:gd name="connsiteY29" fmla="*/ 603316 h 1065229"/>
                <a:gd name="connsiteX30" fmla="*/ 2300140 w 3365369"/>
                <a:gd name="connsiteY30" fmla="*/ 857839 h 1065229"/>
                <a:gd name="connsiteX31" fmla="*/ 2356701 w 3365369"/>
                <a:gd name="connsiteY31" fmla="*/ 791852 h 1065229"/>
                <a:gd name="connsiteX32" fmla="*/ 2432115 w 3365369"/>
                <a:gd name="connsiteY32" fmla="*/ 1008668 h 1065229"/>
                <a:gd name="connsiteX33" fmla="*/ 2488676 w 3365369"/>
                <a:gd name="connsiteY33" fmla="*/ 886120 h 1065229"/>
                <a:gd name="connsiteX34" fmla="*/ 2554664 w 3365369"/>
                <a:gd name="connsiteY34" fmla="*/ 914400 h 1065229"/>
                <a:gd name="connsiteX35" fmla="*/ 2677212 w 3365369"/>
                <a:gd name="connsiteY35" fmla="*/ 782425 h 1065229"/>
                <a:gd name="connsiteX36" fmla="*/ 2865748 w 3365369"/>
                <a:gd name="connsiteY36" fmla="*/ 838986 h 1065229"/>
                <a:gd name="connsiteX37" fmla="*/ 3007150 w 3365369"/>
                <a:gd name="connsiteY37" fmla="*/ 735291 h 1065229"/>
                <a:gd name="connsiteX38" fmla="*/ 3082565 w 3365369"/>
                <a:gd name="connsiteY38" fmla="*/ 810705 h 1065229"/>
                <a:gd name="connsiteX39" fmla="*/ 3205113 w 3365369"/>
                <a:gd name="connsiteY39" fmla="*/ 763571 h 1065229"/>
                <a:gd name="connsiteX40" fmla="*/ 3365369 w 3365369"/>
                <a:gd name="connsiteY40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56413 w 3365369"/>
                <a:gd name="connsiteY8" fmla="*/ 908311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68997 w 3365369"/>
                <a:gd name="connsiteY28" fmla="*/ 876693 h 1065229"/>
                <a:gd name="connsiteX29" fmla="*/ 2215299 w 3365369"/>
                <a:gd name="connsiteY29" fmla="*/ 603316 h 1065229"/>
                <a:gd name="connsiteX30" fmla="*/ 2300140 w 3365369"/>
                <a:gd name="connsiteY30" fmla="*/ 857839 h 1065229"/>
                <a:gd name="connsiteX31" fmla="*/ 2356701 w 3365369"/>
                <a:gd name="connsiteY31" fmla="*/ 791852 h 1065229"/>
                <a:gd name="connsiteX32" fmla="*/ 2432115 w 3365369"/>
                <a:gd name="connsiteY32" fmla="*/ 1008668 h 1065229"/>
                <a:gd name="connsiteX33" fmla="*/ 2488676 w 3365369"/>
                <a:gd name="connsiteY33" fmla="*/ 886120 h 1065229"/>
                <a:gd name="connsiteX34" fmla="*/ 2554664 w 3365369"/>
                <a:gd name="connsiteY34" fmla="*/ 914400 h 1065229"/>
                <a:gd name="connsiteX35" fmla="*/ 2677212 w 3365369"/>
                <a:gd name="connsiteY35" fmla="*/ 782425 h 1065229"/>
                <a:gd name="connsiteX36" fmla="*/ 2865748 w 3365369"/>
                <a:gd name="connsiteY36" fmla="*/ 838986 h 1065229"/>
                <a:gd name="connsiteX37" fmla="*/ 3007150 w 3365369"/>
                <a:gd name="connsiteY37" fmla="*/ 735291 h 1065229"/>
                <a:gd name="connsiteX38" fmla="*/ 3082565 w 3365369"/>
                <a:gd name="connsiteY38" fmla="*/ 810705 h 1065229"/>
                <a:gd name="connsiteX39" fmla="*/ 3205113 w 3365369"/>
                <a:gd name="connsiteY39" fmla="*/ 763571 h 1065229"/>
                <a:gd name="connsiteX40" fmla="*/ 3365369 w 3365369"/>
                <a:gd name="connsiteY40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56413 w 3365369"/>
                <a:gd name="connsiteY8" fmla="*/ 908311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68997 w 3365369"/>
                <a:gd name="connsiteY28" fmla="*/ 876693 h 1065229"/>
                <a:gd name="connsiteX29" fmla="*/ 2215299 w 3365369"/>
                <a:gd name="connsiteY29" fmla="*/ 603316 h 1065229"/>
                <a:gd name="connsiteX30" fmla="*/ 2300140 w 3365369"/>
                <a:gd name="connsiteY30" fmla="*/ 857839 h 1065229"/>
                <a:gd name="connsiteX31" fmla="*/ 2356701 w 3365369"/>
                <a:gd name="connsiteY31" fmla="*/ 791852 h 1065229"/>
                <a:gd name="connsiteX32" fmla="*/ 2432115 w 3365369"/>
                <a:gd name="connsiteY32" fmla="*/ 1008668 h 1065229"/>
                <a:gd name="connsiteX33" fmla="*/ 2488676 w 3365369"/>
                <a:gd name="connsiteY33" fmla="*/ 886120 h 1065229"/>
                <a:gd name="connsiteX34" fmla="*/ 2554664 w 3365369"/>
                <a:gd name="connsiteY34" fmla="*/ 914400 h 1065229"/>
                <a:gd name="connsiteX35" fmla="*/ 2638393 w 3365369"/>
                <a:gd name="connsiteY35" fmla="*/ 782425 h 1065229"/>
                <a:gd name="connsiteX36" fmla="*/ 2865748 w 3365369"/>
                <a:gd name="connsiteY36" fmla="*/ 838986 h 1065229"/>
                <a:gd name="connsiteX37" fmla="*/ 3007150 w 3365369"/>
                <a:gd name="connsiteY37" fmla="*/ 735291 h 1065229"/>
                <a:gd name="connsiteX38" fmla="*/ 3082565 w 3365369"/>
                <a:gd name="connsiteY38" fmla="*/ 810705 h 1065229"/>
                <a:gd name="connsiteX39" fmla="*/ 3205113 w 3365369"/>
                <a:gd name="connsiteY39" fmla="*/ 763571 h 1065229"/>
                <a:gd name="connsiteX40" fmla="*/ 3365369 w 3365369"/>
                <a:gd name="connsiteY40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56413 w 3365369"/>
                <a:gd name="connsiteY8" fmla="*/ 908311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68997 w 3365369"/>
                <a:gd name="connsiteY28" fmla="*/ 876693 h 1065229"/>
                <a:gd name="connsiteX29" fmla="*/ 2215299 w 3365369"/>
                <a:gd name="connsiteY29" fmla="*/ 603316 h 1065229"/>
                <a:gd name="connsiteX30" fmla="*/ 2300140 w 3365369"/>
                <a:gd name="connsiteY30" fmla="*/ 857839 h 1065229"/>
                <a:gd name="connsiteX31" fmla="*/ 2356701 w 3365369"/>
                <a:gd name="connsiteY31" fmla="*/ 791852 h 1065229"/>
                <a:gd name="connsiteX32" fmla="*/ 2432115 w 3365369"/>
                <a:gd name="connsiteY32" fmla="*/ 1008668 h 1065229"/>
                <a:gd name="connsiteX33" fmla="*/ 2488676 w 3365369"/>
                <a:gd name="connsiteY33" fmla="*/ 886120 h 1065229"/>
                <a:gd name="connsiteX34" fmla="*/ 2554664 w 3365369"/>
                <a:gd name="connsiteY34" fmla="*/ 914400 h 1065229"/>
                <a:gd name="connsiteX35" fmla="*/ 2638393 w 3365369"/>
                <a:gd name="connsiteY35" fmla="*/ 782425 h 1065229"/>
                <a:gd name="connsiteX36" fmla="*/ 2744440 w 3365369"/>
                <a:gd name="connsiteY36" fmla="*/ 877819 h 1065229"/>
                <a:gd name="connsiteX37" fmla="*/ 3007150 w 3365369"/>
                <a:gd name="connsiteY37" fmla="*/ 735291 h 1065229"/>
                <a:gd name="connsiteX38" fmla="*/ 3082565 w 3365369"/>
                <a:gd name="connsiteY38" fmla="*/ 810705 h 1065229"/>
                <a:gd name="connsiteX39" fmla="*/ 3205113 w 3365369"/>
                <a:gd name="connsiteY39" fmla="*/ 763571 h 1065229"/>
                <a:gd name="connsiteX40" fmla="*/ 3365369 w 3365369"/>
                <a:gd name="connsiteY40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56413 w 3365369"/>
                <a:gd name="connsiteY8" fmla="*/ 908311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68997 w 3365369"/>
                <a:gd name="connsiteY28" fmla="*/ 876693 h 1065229"/>
                <a:gd name="connsiteX29" fmla="*/ 2215299 w 3365369"/>
                <a:gd name="connsiteY29" fmla="*/ 603316 h 1065229"/>
                <a:gd name="connsiteX30" fmla="*/ 2300140 w 3365369"/>
                <a:gd name="connsiteY30" fmla="*/ 857839 h 1065229"/>
                <a:gd name="connsiteX31" fmla="*/ 2356701 w 3365369"/>
                <a:gd name="connsiteY31" fmla="*/ 791852 h 1065229"/>
                <a:gd name="connsiteX32" fmla="*/ 2432115 w 3365369"/>
                <a:gd name="connsiteY32" fmla="*/ 1008668 h 1065229"/>
                <a:gd name="connsiteX33" fmla="*/ 2488676 w 3365369"/>
                <a:gd name="connsiteY33" fmla="*/ 886120 h 1065229"/>
                <a:gd name="connsiteX34" fmla="*/ 2554664 w 3365369"/>
                <a:gd name="connsiteY34" fmla="*/ 914400 h 1065229"/>
                <a:gd name="connsiteX35" fmla="*/ 2638393 w 3365369"/>
                <a:gd name="connsiteY35" fmla="*/ 782425 h 1065229"/>
                <a:gd name="connsiteX36" fmla="*/ 2744440 w 3365369"/>
                <a:gd name="connsiteY36" fmla="*/ 877819 h 1065229"/>
                <a:gd name="connsiteX37" fmla="*/ 2866435 w 3365369"/>
                <a:gd name="connsiteY37" fmla="*/ 912809 h 1065229"/>
                <a:gd name="connsiteX38" fmla="*/ 3082565 w 3365369"/>
                <a:gd name="connsiteY38" fmla="*/ 810705 h 1065229"/>
                <a:gd name="connsiteX39" fmla="*/ 3205113 w 3365369"/>
                <a:gd name="connsiteY39" fmla="*/ 763571 h 1065229"/>
                <a:gd name="connsiteX40" fmla="*/ 3365369 w 3365369"/>
                <a:gd name="connsiteY40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56413 w 3365369"/>
                <a:gd name="connsiteY8" fmla="*/ 908311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68997 w 3365369"/>
                <a:gd name="connsiteY28" fmla="*/ 876693 h 1065229"/>
                <a:gd name="connsiteX29" fmla="*/ 2215299 w 3365369"/>
                <a:gd name="connsiteY29" fmla="*/ 603316 h 1065229"/>
                <a:gd name="connsiteX30" fmla="*/ 2300140 w 3365369"/>
                <a:gd name="connsiteY30" fmla="*/ 857839 h 1065229"/>
                <a:gd name="connsiteX31" fmla="*/ 2356701 w 3365369"/>
                <a:gd name="connsiteY31" fmla="*/ 791852 h 1065229"/>
                <a:gd name="connsiteX32" fmla="*/ 2432115 w 3365369"/>
                <a:gd name="connsiteY32" fmla="*/ 1008668 h 1065229"/>
                <a:gd name="connsiteX33" fmla="*/ 2488676 w 3365369"/>
                <a:gd name="connsiteY33" fmla="*/ 886120 h 1065229"/>
                <a:gd name="connsiteX34" fmla="*/ 2554664 w 3365369"/>
                <a:gd name="connsiteY34" fmla="*/ 914400 h 1065229"/>
                <a:gd name="connsiteX35" fmla="*/ 2638393 w 3365369"/>
                <a:gd name="connsiteY35" fmla="*/ 782425 h 1065229"/>
                <a:gd name="connsiteX36" fmla="*/ 2744440 w 3365369"/>
                <a:gd name="connsiteY36" fmla="*/ 877819 h 1065229"/>
                <a:gd name="connsiteX37" fmla="*/ 2866435 w 3365369"/>
                <a:gd name="connsiteY37" fmla="*/ 912809 h 1065229"/>
                <a:gd name="connsiteX38" fmla="*/ 2956406 w 3365369"/>
                <a:gd name="connsiteY38" fmla="*/ 777421 h 1065229"/>
                <a:gd name="connsiteX39" fmla="*/ 3205113 w 3365369"/>
                <a:gd name="connsiteY39" fmla="*/ 763571 h 1065229"/>
                <a:gd name="connsiteX40" fmla="*/ 3365369 w 3365369"/>
                <a:gd name="connsiteY40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56413 w 3365369"/>
                <a:gd name="connsiteY8" fmla="*/ 908311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68997 w 3365369"/>
                <a:gd name="connsiteY28" fmla="*/ 876693 h 1065229"/>
                <a:gd name="connsiteX29" fmla="*/ 2215299 w 3365369"/>
                <a:gd name="connsiteY29" fmla="*/ 603316 h 1065229"/>
                <a:gd name="connsiteX30" fmla="*/ 2300140 w 3365369"/>
                <a:gd name="connsiteY30" fmla="*/ 857839 h 1065229"/>
                <a:gd name="connsiteX31" fmla="*/ 2356701 w 3365369"/>
                <a:gd name="connsiteY31" fmla="*/ 791852 h 1065229"/>
                <a:gd name="connsiteX32" fmla="*/ 2432115 w 3365369"/>
                <a:gd name="connsiteY32" fmla="*/ 1008668 h 1065229"/>
                <a:gd name="connsiteX33" fmla="*/ 2488676 w 3365369"/>
                <a:gd name="connsiteY33" fmla="*/ 886120 h 1065229"/>
                <a:gd name="connsiteX34" fmla="*/ 2554664 w 3365369"/>
                <a:gd name="connsiteY34" fmla="*/ 914400 h 1065229"/>
                <a:gd name="connsiteX35" fmla="*/ 2638393 w 3365369"/>
                <a:gd name="connsiteY35" fmla="*/ 782425 h 1065229"/>
                <a:gd name="connsiteX36" fmla="*/ 2744440 w 3365369"/>
                <a:gd name="connsiteY36" fmla="*/ 877819 h 1065229"/>
                <a:gd name="connsiteX37" fmla="*/ 2866435 w 3365369"/>
                <a:gd name="connsiteY37" fmla="*/ 912809 h 1065229"/>
                <a:gd name="connsiteX38" fmla="*/ 2956406 w 3365369"/>
                <a:gd name="connsiteY38" fmla="*/ 777421 h 1065229"/>
                <a:gd name="connsiteX39" fmla="*/ 3020727 w 3365369"/>
                <a:gd name="connsiteY39" fmla="*/ 857877 h 1065229"/>
                <a:gd name="connsiteX40" fmla="*/ 3365369 w 3365369"/>
                <a:gd name="connsiteY40" fmla="*/ 848412 h 1065229"/>
                <a:gd name="connsiteX0" fmla="*/ 0 w 3103347"/>
                <a:gd name="connsiteY0" fmla="*/ 914400 h 1065229"/>
                <a:gd name="connsiteX1" fmla="*/ 113121 w 3103347"/>
                <a:gd name="connsiteY1" fmla="*/ 754144 h 1065229"/>
                <a:gd name="connsiteX2" fmla="*/ 197963 w 3103347"/>
                <a:gd name="connsiteY2" fmla="*/ 876693 h 1065229"/>
                <a:gd name="connsiteX3" fmla="*/ 254523 w 3103347"/>
                <a:gd name="connsiteY3" fmla="*/ 707010 h 1065229"/>
                <a:gd name="connsiteX4" fmla="*/ 311084 w 3103347"/>
                <a:gd name="connsiteY4" fmla="*/ 970961 h 1065229"/>
                <a:gd name="connsiteX5" fmla="*/ 433633 w 3103347"/>
                <a:gd name="connsiteY5" fmla="*/ 669303 h 1065229"/>
                <a:gd name="connsiteX6" fmla="*/ 509047 w 3103347"/>
                <a:gd name="connsiteY6" fmla="*/ 989815 h 1065229"/>
                <a:gd name="connsiteX7" fmla="*/ 603315 w 3103347"/>
                <a:gd name="connsiteY7" fmla="*/ 725864 h 1065229"/>
                <a:gd name="connsiteX8" fmla="*/ 656413 w 3103347"/>
                <a:gd name="connsiteY8" fmla="*/ 908311 h 1065229"/>
                <a:gd name="connsiteX9" fmla="*/ 736956 w 3103347"/>
                <a:gd name="connsiteY9" fmla="*/ 793520 h 1065229"/>
                <a:gd name="connsiteX10" fmla="*/ 848412 w 3103347"/>
                <a:gd name="connsiteY10" fmla="*/ 1065229 h 1065229"/>
                <a:gd name="connsiteX11" fmla="*/ 838050 w 3103347"/>
                <a:gd name="connsiteY11" fmla="*/ 754144 h 1065229"/>
                <a:gd name="connsiteX12" fmla="*/ 952107 w 3103347"/>
                <a:gd name="connsiteY12" fmla="*/ 933254 h 1065229"/>
                <a:gd name="connsiteX13" fmla="*/ 1036948 w 3103347"/>
                <a:gd name="connsiteY13" fmla="*/ 744718 h 1065229"/>
                <a:gd name="connsiteX14" fmla="*/ 1131216 w 3103347"/>
                <a:gd name="connsiteY14" fmla="*/ 952107 h 1065229"/>
                <a:gd name="connsiteX15" fmla="*/ 1216057 w 3103347"/>
                <a:gd name="connsiteY15" fmla="*/ 0 h 1065229"/>
                <a:gd name="connsiteX16" fmla="*/ 1329179 w 3103347"/>
                <a:gd name="connsiteY16" fmla="*/ 725864 h 1065229"/>
                <a:gd name="connsiteX17" fmla="*/ 1432874 w 3103347"/>
                <a:gd name="connsiteY17" fmla="*/ 895546 h 1065229"/>
                <a:gd name="connsiteX18" fmla="*/ 1517715 w 3103347"/>
                <a:gd name="connsiteY18" fmla="*/ 716437 h 1065229"/>
                <a:gd name="connsiteX19" fmla="*/ 1545996 w 3103347"/>
                <a:gd name="connsiteY19" fmla="*/ 923827 h 1065229"/>
                <a:gd name="connsiteX20" fmla="*/ 1602556 w 3103347"/>
                <a:gd name="connsiteY20" fmla="*/ 1065229 h 1065229"/>
                <a:gd name="connsiteX21" fmla="*/ 1668544 w 3103347"/>
                <a:gd name="connsiteY21" fmla="*/ 810705 h 1065229"/>
                <a:gd name="connsiteX22" fmla="*/ 1725105 w 3103347"/>
                <a:gd name="connsiteY22" fmla="*/ 942681 h 1065229"/>
                <a:gd name="connsiteX23" fmla="*/ 1791092 w 3103347"/>
                <a:gd name="connsiteY23" fmla="*/ 725864 h 1065229"/>
                <a:gd name="connsiteX24" fmla="*/ 1904214 w 3103347"/>
                <a:gd name="connsiteY24" fmla="*/ 952107 h 1065229"/>
                <a:gd name="connsiteX25" fmla="*/ 1979629 w 3103347"/>
                <a:gd name="connsiteY25" fmla="*/ 791852 h 1065229"/>
                <a:gd name="connsiteX26" fmla="*/ 2055043 w 3103347"/>
                <a:gd name="connsiteY26" fmla="*/ 933254 h 1065229"/>
                <a:gd name="connsiteX27" fmla="*/ 2111604 w 3103347"/>
                <a:gd name="connsiteY27" fmla="*/ 810705 h 1065229"/>
                <a:gd name="connsiteX28" fmla="*/ 2168997 w 3103347"/>
                <a:gd name="connsiteY28" fmla="*/ 876693 h 1065229"/>
                <a:gd name="connsiteX29" fmla="*/ 2215299 w 3103347"/>
                <a:gd name="connsiteY29" fmla="*/ 603316 h 1065229"/>
                <a:gd name="connsiteX30" fmla="*/ 2300140 w 3103347"/>
                <a:gd name="connsiteY30" fmla="*/ 857839 h 1065229"/>
                <a:gd name="connsiteX31" fmla="*/ 2356701 w 3103347"/>
                <a:gd name="connsiteY31" fmla="*/ 791852 h 1065229"/>
                <a:gd name="connsiteX32" fmla="*/ 2432115 w 3103347"/>
                <a:gd name="connsiteY32" fmla="*/ 1008668 h 1065229"/>
                <a:gd name="connsiteX33" fmla="*/ 2488676 w 3103347"/>
                <a:gd name="connsiteY33" fmla="*/ 886120 h 1065229"/>
                <a:gd name="connsiteX34" fmla="*/ 2554664 w 3103347"/>
                <a:gd name="connsiteY34" fmla="*/ 914400 h 1065229"/>
                <a:gd name="connsiteX35" fmla="*/ 2638393 w 3103347"/>
                <a:gd name="connsiteY35" fmla="*/ 782425 h 1065229"/>
                <a:gd name="connsiteX36" fmla="*/ 2744440 w 3103347"/>
                <a:gd name="connsiteY36" fmla="*/ 877819 h 1065229"/>
                <a:gd name="connsiteX37" fmla="*/ 2866435 w 3103347"/>
                <a:gd name="connsiteY37" fmla="*/ 912809 h 1065229"/>
                <a:gd name="connsiteX38" fmla="*/ 2956406 w 3103347"/>
                <a:gd name="connsiteY38" fmla="*/ 777421 h 1065229"/>
                <a:gd name="connsiteX39" fmla="*/ 3020727 w 3103347"/>
                <a:gd name="connsiteY39" fmla="*/ 857877 h 1065229"/>
                <a:gd name="connsiteX40" fmla="*/ 3103347 w 3103347"/>
                <a:gd name="connsiteY40" fmla="*/ 820675 h 1065229"/>
                <a:gd name="connsiteX0" fmla="*/ 0 w 3103347"/>
                <a:gd name="connsiteY0" fmla="*/ 914400 h 1065229"/>
                <a:gd name="connsiteX1" fmla="*/ 113121 w 3103347"/>
                <a:gd name="connsiteY1" fmla="*/ 754144 h 1065229"/>
                <a:gd name="connsiteX2" fmla="*/ 197963 w 3103347"/>
                <a:gd name="connsiteY2" fmla="*/ 876693 h 1065229"/>
                <a:gd name="connsiteX3" fmla="*/ 254523 w 3103347"/>
                <a:gd name="connsiteY3" fmla="*/ 707010 h 1065229"/>
                <a:gd name="connsiteX4" fmla="*/ 311084 w 3103347"/>
                <a:gd name="connsiteY4" fmla="*/ 970961 h 1065229"/>
                <a:gd name="connsiteX5" fmla="*/ 433633 w 3103347"/>
                <a:gd name="connsiteY5" fmla="*/ 669303 h 1065229"/>
                <a:gd name="connsiteX6" fmla="*/ 509047 w 3103347"/>
                <a:gd name="connsiteY6" fmla="*/ 989815 h 1065229"/>
                <a:gd name="connsiteX7" fmla="*/ 603315 w 3103347"/>
                <a:gd name="connsiteY7" fmla="*/ 725864 h 1065229"/>
                <a:gd name="connsiteX8" fmla="*/ 656413 w 3103347"/>
                <a:gd name="connsiteY8" fmla="*/ 908311 h 1065229"/>
                <a:gd name="connsiteX9" fmla="*/ 736956 w 3103347"/>
                <a:gd name="connsiteY9" fmla="*/ 793520 h 1065229"/>
                <a:gd name="connsiteX10" fmla="*/ 848412 w 3103347"/>
                <a:gd name="connsiteY10" fmla="*/ 1065229 h 1065229"/>
                <a:gd name="connsiteX11" fmla="*/ 896277 w 3103347"/>
                <a:gd name="connsiteY11" fmla="*/ 754143 h 1065229"/>
                <a:gd name="connsiteX12" fmla="*/ 952107 w 3103347"/>
                <a:gd name="connsiteY12" fmla="*/ 933254 h 1065229"/>
                <a:gd name="connsiteX13" fmla="*/ 1036948 w 3103347"/>
                <a:gd name="connsiteY13" fmla="*/ 744718 h 1065229"/>
                <a:gd name="connsiteX14" fmla="*/ 1131216 w 3103347"/>
                <a:gd name="connsiteY14" fmla="*/ 952107 h 1065229"/>
                <a:gd name="connsiteX15" fmla="*/ 1216057 w 3103347"/>
                <a:gd name="connsiteY15" fmla="*/ 0 h 1065229"/>
                <a:gd name="connsiteX16" fmla="*/ 1329179 w 3103347"/>
                <a:gd name="connsiteY16" fmla="*/ 725864 h 1065229"/>
                <a:gd name="connsiteX17" fmla="*/ 1432874 w 3103347"/>
                <a:gd name="connsiteY17" fmla="*/ 895546 h 1065229"/>
                <a:gd name="connsiteX18" fmla="*/ 1517715 w 3103347"/>
                <a:gd name="connsiteY18" fmla="*/ 716437 h 1065229"/>
                <a:gd name="connsiteX19" fmla="*/ 1545996 w 3103347"/>
                <a:gd name="connsiteY19" fmla="*/ 923827 h 1065229"/>
                <a:gd name="connsiteX20" fmla="*/ 1602556 w 3103347"/>
                <a:gd name="connsiteY20" fmla="*/ 1065229 h 1065229"/>
                <a:gd name="connsiteX21" fmla="*/ 1668544 w 3103347"/>
                <a:gd name="connsiteY21" fmla="*/ 810705 h 1065229"/>
                <a:gd name="connsiteX22" fmla="*/ 1725105 w 3103347"/>
                <a:gd name="connsiteY22" fmla="*/ 942681 h 1065229"/>
                <a:gd name="connsiteX23" fmla="*/ 1791092 w 3103347"/>
                <a:gd name="connsiteY23" fmla="*/ 725864 h 1065229"/>
                <a:gd name="connsiteX24" fmla="*/ 1904214 w 3103347"/>
                <a:gd name="connsiteY24" fmla="*/ 952107 h 1065229"/>
                <a:gd name="connsiteX25" fmla="*/ 1979629 w 3103347"/>
                <a:gd name="connsiteY25" fmla="*/ 791852 h 1065229"/>
                <a:gd name="connsiteX26" fmla="*/ 2055043 w 3103347"/>
                <a:gd name="connsiteY26" fmla="*/ 933254 h 1065229"/>
                <a:gd name="connsiteX27" fmla="*/ 2111604 w 3103347"/>
                <a:gd name="connsiteY27" fmla="*/ 810705 h 1065229"/>
                <a:gd name="connsiteX28" fmla="*/ 2168997 w 3103347"/>
                <a:gd name="connsiteY28" fmla="*/ 876693 h 1065229"/>
                <a:gd name="connsiteX29" fmla="*/ 2215299 w 3103347"/>
                <a:gd name="connsiteY29" fmla="*/ 603316 h 1065229"/>
                <a:gd name="connsiteX30" fmla="*/ 2300140 w 3103347"/>
                <a:gd name="connsiteY30" fmla="*/ 857839 h 1065229"/>
                <a:gd name="connsiteX31" fmla="*/ 2356701 w 3103347"/>
                <a:gd name="connsiteY31" fmla="*/ 791852 h 1065229"/>
                <a:gd name="connsiteX32" fmla="*/ 2432115 w 3103347"/>
                <a:gd name="connsiteY32" fmla="*/ 1008668 h 1065229"/>
                <a:gd name="connsiteX33" fmla="*/ 2488676 w 3103347"/>
                <a:gd name="connsiteY33" fmla="*/ 886120 h 1065229"/>
                <a:gd name="connsiteX34" fmla="*/ 2554664 w 3103347"/>
                <a:gd name="connsiteY34" fmla="*/ 914400 h 1065229"/>
                <a:gd name="connsiteX35" fmla="*/ 2638393 w 3103347"/>
                <a:gd name="connsiteY35" fmla="*/ 782425 h 1065229"/>
                <a:gd name="connsiteX36" fmla="*/ 2744440 w 3103347"/>
                <a:gd name="connsiteY36" fmla="*/ 877819 h 1065229"/>
                <a:gd name="connsiteX37" fmla="*/ 2866435 w 3103347"/>
                <a:gd name="connsiteY37" fmla="*/ 912809 h 1065229"/>
                <a:gd name="connsiteX38" fmla="*/ 2956406 w 3103347"/>
                <a:gd name="connsiteY38" fmla="*/ 777421 h 1065229"/>
                <a:gd name="connsiteX39" fmla="*/ 3020727 w 3103347"/>
                <a:gd name="connsiteY39" fmla="*/ 857877 h 1065229"/>
                <a:gd name="connsiteX40" fmla="*/ 3103347 w 3103347"/>
                <a:gd name="connsiteY40" fmla="*/ 820675 h 1065229"/>
                <a:gd name="connsiteX0" fmla="*/ 0 w 3103347"/>
                <a:gd name="connsiteY0" fmla="*/ 914400 h 1065229"/>
                <a:gd name="connsiteX1" fmla="*/ 113121 w 3103347"/>
                <a:gd name="connsiteY1" fmla="*/ 754144 h 1065229"/>
                <a:gd name="connsiteX2" fmla="*/ 197963 w 3103347"/>
                <a:gd name="connsiteY2" fmla="*/ 876693 h 1065229"/>
                <a:gd name="connsiteX3" fmla="*/ 254523 w 3103347"/>
                <a:gd name="connsiteY3" fmla="*/ 707010 h 1065229"/>
                <a:gd name="connsiteX4" fmla="*/ 311084 w 3103347"/>
                <a:gd name="connsiteY4" fmla="*/ 970961 h 1065229"/>
                <a:gd name="connsiteX5" fmla="*/ 433633 w 3103347"/>
                <a:gd name="connsiteY5" fmla="*/ 669303 h 1065229"/>
                <a:gd name="connsiteX6" fmla="*/ 509047 w 3103347"/>
                <a:gd name="connsiteY6" fmla="*/ 989815 h 1065229"/>
                <a:gd name="connsiteX7" fmla="*/ 603315 w 3103347"/>
                <a:gd name="connsiteY7" fmla="*/ 725864 h 1065229"/>
                <a:gd name="connsiteX8" fmla="*/ 656413 w 3103347"/>
                <a:gd name="connsiteY8" fmla="*/ 908311 h 1065229"/>
                <a:gd name="connsiteX9" fmla="*/ 736956 w 3103347"/>
                <a:gd name="connsiteY9" fmla="*/ 793520 h 1065229"/>
                <a:gd name="connsiteX10" fmla="*/ 848412 w 3103347"/>
                <a:gd name="connsiteY10" fmla="*/ 1065229 h 1065229"/>
                <a:gd name="connsiteX11" fmla="*/ 896277 w 3103347"/>
                <a:gd name="connsiteY11" fmla="*/ 754143 h 1065229"/>
                <a:gd name="connsiteX12" fmla="*/ 952107 w 3103347"/>
                <a:gd name="connsiteY12" fmla="*/ 933254 h 1065229"/>
                <a:gd name="connsiteX13" fmla="*/ 1036948 w 3103347"/>
                <a:gd name="connsiteY13" fmla="*/ 744718 h 1065229"/>
                <a:gd name="connsiteX14" fmla="*/ 1131216 w 3103347"/>
                <a:gd name="connsiteY14" fmla="*/ 952107 h 1065229"/>
                <a:gd name="connsiteX15" fmla="*/ 1165273 w 3103347"/>
                <a:gd name="connsiteY15" fmla="*/ 200604 h 1065229"/>
                <a:gd name="connsiteX16" fmla="*/ 1216057 w 3103347"/>
                <a:gd name="connsiteY16" fmla="*/ 0 h 1065229"/>
                <a:gd name="connsiteX17" fmla="*/ 1329179 w 3103347"/>
                <a:gd name="connsiteY17" fmla="*/ 725864 h 1065229"/>
                <a:gd name="connsiteX18" fmla="*/ 1432874 w 3103347"/>
                <a:gd name="connsiteY18" fmla="*/ 895546 h 1065229"/>
                <a:gd name="connsiteX19" fmla="*/ 1517715 w 3103347"/>
                <a:gd name="connsiteY19" fmla="*/ 716437 h 1065229"/>
                <a:gd name="connsiteX20" fmla="*/ 1545996 w 3103347"/>
                <a:gd name="connsiteY20" fmla="*/ 923827 h 1065229"/>
                <a:gd name="connsiteX21" fmla="*/ 1602556 w 3103347"/>
                <a:gd name="connsiteY21" fmla="*/ 1065229 h 1065229"/>
                <a:gd name="connsiteX22" fmla="*/ 1668544 w 3103347"/>
                <a:gd name="connsiteY22" fmla="*/ 810705 h 1065229"/>
                <a:gd name="connsiteX23" fmla="*/ 1725105 w 3103347"/>
                <a:gd name="connsiteY23" fmla="*/ 942681 h 1065229"/>
                <a:gd name="connsiteX24" fmla="*/ 1791092 w 3103347"/>
                <a:gd name="connsiteY24" fmla="*/ 725864 h 1065229"/>
                <a:gd name="connsiteX25" fmla="*/ 1904214 w 3103347"/>
                <a:gd name="connsiteY25" fmla="*/ 952107 h 1065229"/>
                <a:gd name="connsiteX26" fmla="*/ 1979629 w 3103347"/>
                <a:gd name="connsiteY26" fmla="*/ 791852 h 1065229"/>
                <a:gd name="connsiteX27" fmla="*/ 2055043 w 3103347"/>
                <a:gd name="connsiteY27" fmla="*/ 933254 h 1065229"/>
                <a:gd name="connsiteX28" fmla="*/ 2111604 w 3103347"/>
                <a:gd name="connsiteY28" fmla="*/ 810705 h 1065229"/>
                <a:gd name="connsiteX29" fmla="*/ 2168997 w 3103347"/>
                <a:gd name="connsiteY29" fmla="*/ 876693 h 1065229"/>
                <a:gd name="connsiteX30" fmla="*/ 2215299 w 3103347"/>
                <a:gd name="connsiteY30" fmla="*/ 603316 h 1065229"/>
                <a:gd name="connsiteX31" fmla="*/ 2300140 w 3103347"/>
                <a:gd name="connsiteY31" fmla="*/ 857839 h 1065229"/>
                <a:gd name="connsiteX32" fmla="*/ 2356701 w 3103347"/>
                <a:gd name="connsiteY32" fmla="*/ 791852 h 1065229"/>
                <a:gd name="connsiteX33" fmla="*/ 2432115 w 3103347"/>
                <a:gd name="connsiteY33" fmla="*/ 1008668 h 1065229"/>
                <a:gd name="connsiteX34" fmla="*/ 2488676 w 3103347"/>
                <a:gd name="connsiteY34" fmla="*/ 886120 h 1065229"/>
                <a:gd name="connsiteX35" fmla="*/ 2554664 w 3103347"/>
                <a:gd name="connsiteY35" fmla="*/ 914400 h 1065229"/>
                <a:gd name="connsiteX36" fmla="*/ 2638393 w 3103347"/>
                <a:gd name="connsiteY36" fmla="*/ 782425 h 1065229"/>
                <a:gd name="connsiteX37" fmla="*/ 2744440 w 3103347"/>
                <a:gd name="connsiteY37" fmla="*/ 877819 h 1065229"/>
                <a:gd name="connsiteX38" fmla="*/ 2866435 w 3103347"/>
                <a:gd name="connsiteY38" fmla="*/ 912809 h 1065229"/>
                <a:gd name="connsiteX39" fmla="*/ 2956406 w 3103347"/>
                <a:gd name="connsiteY39" fmla="*/ 777421 h 1065229"/>
                <a:gd name="connsiteX40" fmla="*/ 3020727 w 3103347"/>
                <a:gd name="connsiteY40" fmla="*/ 857877 h 1065229"/>
                <a:gd name="connsiteX41" fmla="*/ 3103347 w 3103347"/>
                <a:gd name="connsiteY41" fmla="*/ 820675 h 1065229"/>
                <a:gd name="connsiteX0" fmla="*/ 0 w 3103347"/>
                <a:gd name="connsiteY0" fmla="*/ 914400 h 1065229"/>
                <a:gd name="connsiteX1" fmla="*/ 113121 w 3103347"/>
                <a:gd name="connsiteY1" fmla="*/ 754144 h 1065229"/>
                <a:gd name="connsiteX2" fmla="*/ 197963 w 3103347"/>
                <a:gd name="connsiteY2" fmla="*/ 876693 h 1065229"/>
                <a:gd name="connsiteX3" fmla="*/ 254523 w 3103347"/>
                <a:gd name="connsiteY3" fmla="*/ 707010 h 1065229"/>
                <a:gd name="connsiteX4" fmla="*/ 311084 w 3103347"/>
                <a:gd name="connsiteY4" fmla="*/ 970961 h 1065229"/>
                <a:gd name="connsiteX5" fmla="*/ 433633 w 3103347"/>
                <a:gd name="connsiteY5" fmla="*/ 669303 h 1065229"/>
                <a:gd name="connsiteX6" fmla="*/ 509047 w 3103347"/>
                <a:gd name="connsiteY6" fmla="*/ 989815 h 1065229"/>
                <a:gd name="connsiteX7" fmla="*/ 603315 w 3103347"/>
                <a:gd name="connsiteY7" fmla="*/ 725864 h 1065229"/>
                <a:gd name="connsiteX8" fmla="*/ 656413 w 3103347"/>
                <a:gd name="connsiteY8" fmla="*/ 908311 h 1065229"/>
                <a:gd name="connsiteX9" fmla="*/ 736956 w 3103347"/>
                <a:gd name="connsiteY9" fmla="*/ 793520 h 1065229"/>
                <a:gd name="connsiteX10" fmla="*/ 848412 w 3103347"/>
                <a:gd name="connsiteY10" fmla="*/ 1065229 h 1065229"/>
                <a:gd name="connsiteX11" fmla="*/ 896277 w 3103347"/>
                <a:gd name="connsiteY11" fmla="*/ 754143 h 1065229"/>
                <a:gd name="connsiteX12" fmla="*/ 952107 w 3103347"/>
                <a:gd name="connsiteY12" fmla="*/ 933254 h 1065229"/>
                <a:gd name="connsiteX13" fmla="*/ 1036948 w 3103347"/>
                <a:gd name="connsiteY13" fmla="*/ 744718 h 1065229"/>
                <a:gd name="connsiteX14" fmla="*/ 1131216 w 3103347"/>
                <a:gd name="connsiteY14" fmla="*/ 952107 h 1065229"/>
                <a:gd name="connsiteX15" fmla="*/ 1184683 w 3103347"/>
                <a:gd name="connsiteY15" fmla="*/ 439145 h 1065229"/>
                <a:gd name="connsiteX16" fmla="*/ 1216057 w 3103347"/>
                <a:gd name="connsiteY16" fmla="*/ 0 h 1065229"/>
                <a:gd name="connsiteX17" fmla="*/ 1329179 w 3103347"/>
                <a:gd name="connsiteY17" fmla="*/ 725864 h 1065229"/>
                <a:gd name="connsiteX18" fmla="*/ 1432874 w 3103347"/>
                <a:gd name="connsiteY18" fmla="*/ 895546 h 1065229"/>
                <a:gd name="connsiteX19" fmla="*/ 1517715 w 3103347"/>
                <a:gd name="connsiteY19" fmla="*/ 716437 h 1065229"/>
                <a:gd name="connsiteX20" fmla="*/ 1545996 w 3103347"/>
                <a:gd name="connsiteY20" fmla="*/ 923827 h 1065229"/>
                <a:gd name="connsiteX21" fmla="*/ 1602556 w 3103347"/>
                <a:gd name="connsiteY21" fmla="*/ 1065229 h 1065229"/>
                <a:gd name="connsiteX22" fmla="*/ 1668544 w 3103347"/>
                <a:gd name="connsiteY22" fmla="*/ 810705 h 1065229"/>
                <a:gd name="connsiteX23" fmla="*/ 1725105 w 3103347"/>
                <a:gd name="connsiteY23" fmla="*/ 942681 h 1065229"/>
                <a:gd name="connsiteX24" fmla="*/ 1791092 w 3103347"/>
                <a:gd name="connsiteY24" fmla="*/ 725864 h 1065229"/>
                <a:gd name="connsiteX25" fmla="*/ 1904214 w 3103347"/>
                <a:gd name="connsiteY25" fmla="*/ 952107 h 1065229"/>
                <a:gd name="connsiteX26" fmla="*/ 1979629 w 3103347"/>
                <a:gd name="connsiteY26" fmla="*/ 791852 h 1065229"/>
                <a:gd name="connsiteX27" fmla="*/ 2055043 w 3103347"/>
                <a:gd name="connsiteY27" fmla="*/ 933254 h 1065229"/>
                <a:gd name="connsiteX28" fmla="*/ 2111604 w 3103347"/>
                <a:gd name="connsiteY28" fmla="*/ 810705 h 1065229"/>
                <a:gd name="connsiteX29" fmla="*/ 2168997 w 3103347"/>
                <a:gd name="connsiteY29" fmla="*/ 876693 h 1065229"/>
                <a:gd name="connsiteX30" fmla="*/ 2215299 w 3103347"/>
                <a:gd name="connsiteY30" fmla="*/ 603316 h 1065229"/>
                <a:gd name="connsiteX31" fmla="*/ 2300140 w 3103347"/>
                <a:gd name="connsiteY31" fmla="*/ 857839 h 1065229"/>
                <a:gd name="connsiteX32" fmla="*/ 2356701 w 3103347"/>
                <a:gd name="connsiteY32" fmla="*/ 791852 h 1065229"/>
                <a:gd name="connsiteX33" fmla="*/ 2432115 w 3103347"/>
                <a:gd name="connsiteY33" fmla="*/ 1008668 h 1065229"/>
                <a:gd name="connsiteX34" fmla="*/ 2488676 w 3103347"/>
                <a:gd name="connsiteY34" fmla="*/ 886120 h 1065229"/>
                <a:gd name="connsiteX35" fmla="*/ 2554664 w 3103347"/>
                <a:gd name="connsiteY35" fmla="*/ 914400 h 1065229"/>
                <a:gd name="connsiteX36" fmla="*/ 2638393 w 3103347"/>
                <a:gd name="connsiteY36" fmla="*/ 782425 h 1065229"/>
                <a:gd name="connsiteX37" fmla="*/ 2744440 w 3103347"/>
                <a:gd name="connsiteY37" fmla="*/ 877819 h 1065229"/>
                <a:gd name="connsiteX38" fmla="*/ 2866435 w 3103347"/>
                <a:gd name="connsiteY38" fmla="*/ 912809 h 1065229"/>
                <a:gd name="connsiteX39" fmla="*/ 2956406 w 3103347"/>
                <a:gd name="connsiteY39" fmla="*/ 777421 h 1065229"/>
                <a:gd name="connsiteX40" fmla="*/ 3020727 w 3103347"/>
                <a:gd name="connsiteY40" fmla="*/ 857877 h 1065229"/>
                <a:gd name="connsiteX41" fmla="*/ 3103347 w 3103347"/>
                <a:gd name="connsiteY41" fmla="*/ 820675 h 1065229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197963 w 3103347"/>
                <a:gd name="connsiteY2" fmla="*/ 993191 h 1181727"/>
                <a:gd name="connsiteX3" fmla="*/ 254523 w 3103347"/>
                <a:gd name="connsiteY3" fmla="*/ 823508 h 1181727"/>
                <a:gd name="connsiteX4" fmla="*/ 311084 w 3103347"/>
                <a:gd name="connsiteY4" fmla="*/ 1087459 h 1181727"/>
                <a:gd name="connsiteX5" fmla="*/ 433633 w 3103347"/>
                <a:gd name="connsiteY5" fmla="*/ 785801 h 1181727"/>
                <a:gd name="connsiteX6" fmla="*/ 509047 w 3103347"/>
                <a:gd name="connsiteY6" fmla="*/ 1106313 h 1181727"/>
                <a:gd name="connsiteX7" fmla="*/ 603315 w 3103347"/>
                <a:gd name="connsiteY7" fmla="*/ 842362 h 1181727"/>
                <a:gd name="connsiteX8" fmla="*/ 656413 w 3103347"/>
                <a:gd name="connsiteY8" fmla="*/ 1024809 h 1181727"/>
                <a:gd name="connsiteX9" fmla="*/ 736956 w 3103347"/>
                <a:gd name="connsiteY9" fmla="*/ 910018 h 1181727"/>
                <a:gd name="connsiteX10" fmla="*/ 848412 w 3103347"/>
                <a:gd name="connsiteY10" fmla="*/ 1181727 h 1181727"/>
                <a:gd name="connsiteX11" fmla="*/ 896277 w 3103347"/>
                <a:gd name="connsiteY11" fmla="*/ 870641 h 1181727"/>
                <a:gd name="connsiteX12" fmla="*/ 952107 w 3103347"/>
                <a:gd name="connsiteY12" fmla="*/ 1049752 h 1181727"/>
                <a:gd name="connsiteX13" fmla="*/ 1036948 w 3103347"/>
                <a:gd name="connsiteY13" fmla="*/ 861216 h 1181727"/>
                <a:gd name="connsiteX14" fmla="*/ 1131216 w 3103347"/>
                <a:gd name="connsiteY14" fmla="*/ 1068605 h 1181727"/>
                <a:gd name="connsiteX15" fmla="*/ 1184683 w 3103347"/>
                <a:gd name="connsiteY15" fmla="*/ 555643 h 1181727"/>
                <a:gd name="connsiteX16" fmla="*/ 1235467 w 3103347"/>
                <a:gd name="connsiteY16" fmla="*/ 0 h 1181727"/>
                <a:gd name="connsiteX17" fmla="*/ 1329179 w 3103347"/>
                <a:gd name="connsiteY17" fmla="*/ 842362 h 1181727"/>
                <a:gd name="connsiteX18" fmla="*/ 1432874 w 3103347"/>
                <a:gd name="connsiteY18" fmla="*/ 1012044 h 1181727"/>
                <a:gd name="connsiteX19" fmla="*/ 1517715 w 3103347"/>
                <a:gd name="connsiteY19" fmla="*/ 832935 h 1181727"/>
                <a:gd name="connsiteX20" fmla="*/ 1545996 w 3103347"/>
                <a:gd name="connsiteY20" fmla="*/ 1040325 h 1181727"/>
                <a:gd name="connsiteX21" fmla="*/ 1602556 w 3103347"/>
                <a:gd name="connsiteY21" fmla="*/ 1181727 h 1181727"/>
                <a:gd name="connsiteX22" fmla="*/ 1668544 w 3103347"/>
                <a:gd name="connsiteY22" fmla="*/ 927203 h 1181727"/>
                <a:gd name="connsiteX23" fmla="*/ 1725105 w 3103347"/>
                <a:gd name="connsiteY23" fmla="*/ 1059179 h 1181727"/>
                <a:gd name="connsiteX24" fmla="*/ 1791092 w 3103347"/>
                <a:gd name="connsiteY24" fmla="*/ 842362 h 1181727"/>
                <a:gd name="connsiteX25" fmla="*/ 1904214 w 3103347"/>
                <a:gd name="connsiteY25" fmla="*/ 1068605 h 1181727"/>
                <a:gd name="connsiteX26" fmla="*/ 1979629 w 3103347"/>
                <a:gd name="connsiteY26" fmla="*/ 908350 h 1181727"/>
                <a:gd name="connsiteX27" fmla="*/ 2055043 w 3103347"/>
                <a:gd name="connsiteY27" fmla="*/ 1049752 h 1181727"/>
                <a:gd name="connsiteX28" fmla="*/ 2111604 w 3103347"/>
                <a:gd name="connsiteY28" fmla="*/ 927203 h 1181727"/>
                <a:gd name="connsiteX29" fmla="*/ 2168997 w 3103347"/>
                <a:gd name="connsiteY29" fmla="*/ 993191 h 1181727"/>
                <a:gd name="connsiteX30" fmla="*/ 2215299 w 3103347"/>
                <a:gd name="connsiteY30" fmla="*/ 719814 h 1181727"/>
                <a:gd name="connsiteX31" fmla="*/ 2300140 w 3103347"/>
                <a:gd name="connsiteY31" fmla="*/ 974337 h 1181727"/>
                <a:gd name="connsiteX32" fmla="*/ 2356701 w 3103347"/>
                <a:gd name="connsiteY32" fmla="*/ 908350 h 1181727"/>
                <a:gd name="connsiteX33" fmla="*/ 2432115 w 3103347"/>
                <a:gd name="connsiteY33" fmla="*/ 1125166 h 1181727"/>
                <a:gd name="connsiteX34" fmla="*/ 2488676 w 3103347"/>
                <a:gd name="connsiteY34" fmla="*/ 1002618 h 1181727"/>
                <a:gd name="connsiteX35" fmla="*/ 2554664 w 3103347"/>
                <a:gd name="connsiteY35" fmla="*/ 1030898 h 1181727"/>
                <a:gd name="connsiteX36" fmla="*/ 2638393 w 3103347"/>
                <a:gd name="connsiteY36" fmla="*/ 898923 h 1181727"/>
                <a:gd name="connsiteX37" fmla="*/ 2744440 w 3103347"/>
                <a:gd name="connsiteY37" fmla="*/ 994317 h 1181727"/>
                <a:gd name="connsiteX38" fmla="*/ 2866435 w 3103347"/>
                <a:gd name="connsiteY38" fmla="*/ 1029307 h 1181727"/>
                <a:gd name="connsiteX39" fmla="*/ 2956406 w 3103347"/>
                <a:gd name="connsiteY39" fmla="*/ 893919 h 1181727"/>
                <a:gd name="connsiteX40" fmla="*/ 3020727 w 3103347"/>
                <a:gd name="connsiteY40" fmla="*/ 974375 h 1181727"/>
                <a:gd name="connsiteX41" fmla="*/ 3103347 w 3103347"/>
                <a:gd name="connsiteY41" fmla="*/ 937173 h 1181727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197963 w 3103347"/>
                <a:gd name="connsiteY2" fmla="*/ 993191 h 1181727"/>
                <a:gd name="connsiteX3" fmla="*/ 254523 w 3103347"/>
                <a:gd name="connsiteY3" fmla="*/ 823508 h 1181727"/>
                <a:gd name="connsiteX4" fmla="*/ 311084 w 3103347"/>
                <a:gd name="connsiteY4" fmla="*/ 1087459 h 1181727"/>
                <a:gd name="connsiteX5" fmla="*/ 433633 w 3103347"/>
                <a:gd name="connsiteY5" fmla="*/ 785801 h 1181727"/>
                <a:gd name="connsiteX6" fmla="*/ 509047 w 3103347"/>
                <a:gd name="connsiteY6" fmla="*/ 1106313 h 1181727"/>
                <a:gd name="connsiteX7" fmla="*/ 603315 w 3103347"/>
                <a:gd name="connsiteY7" fmla="*/ 842362 h 1181727"/>
                <a:gd name="connsiteX8" fmla="*/ 656413 w 3103347"/>
                <a:gd name="connsiteY8" fmla="*/ 1024809 h 1181727"/>
                <a:gd name="connsiteX9" fmla="*/ 736956 w 3103347"/>
                <a:gd name="connsiteY9" fmla="*/ 910018 h 1181727"/>
                <a:gd name="connsiteX10" fmla="*/ 848412 w 3103347"/>
                <a:gd name="connsiteY10" fmla="*/ 1181727 h 1181727"/>
                <a:gd name="connsiteX11" fmla="*/ 896277 w 3103347"/>
                <a:gd name="connsiteY11" fmla="*/ 870641 h 1181727"/>
                <a:gd name="connsiteX12" fmla="*/ 952107 w 3103347"/>
                <a:gd name="connsiteY12" fmla="*/ 1049752 h 1181727"/>
                <a:gd name="connsiteX13" fmla="*/ 1036948 w 3103347"/>
                <a:gd name="connsiteY13" fmla="*/ 861216 h 1181727"/>
                <a:gd name="connsiteX14" fmla="*/ 1131216 w 3103347"/>
                <a:gd name="connsiteY14" fmla="*/ 1068605 h 1181727"/>
                <a:gd name="connsiteX15" fmla="*/ 1179831 w 3103347"/>
                <a:gd name="connsiteY15" fmla="*/ 555643 h 1181727"/>
                <a:gd name="connsiteX16" fmla="*/ 1235467 w 3103347"/>
                <a:gd name="connsiteY16" fmla="*/ 0 h 1181727"/>
                <a:gd name="connsiteX17" fmla="*/ 1329179 w 3103347"/>
                <a:gd name="connsiteY17" fmla="*/ 842362 h 1181727"/>
                <a:gd name="connsiteX18" fmla="*/ 1432874 w 3103347"/>
                <a:gd name="connsiteY18" fmla="*/ 1012044 h 1181727"/>
                <a:gd name="connsiteX19" fmla="*/ 1517715 w 3103347"/>
                <a:gd name="connsiteY19" fmla="*/ 832935 h 1181727"/>
                <a:gd name="connsiteX20" fmla="*/ 1545996 w 3103347"/>
                <a:gd name="connsiteY20" fmla="*/ 1040325 h 1181727"/>
                <a:gd name="connsiteX21" fmla="*/ 1602556 w 3103347"/>
                <a:gd name="connsiteY21" fmla="*/ 1181727 h 1181727"/>
                <a:gd name="connsiteX22" fmla="*/ 1668544 w 3103347"/>
                <a:gd name="connsiteY22" fmla="*/ 927203 h 1181727"/>
                <a:gd name="connsiteX23" fmla="*/ 1725105 w 3103347"/>
                <a:gd name="connsiteY23" fmla="*/ 1059179 h 1181727"/>
                <a:gd name="connsiteX24" fmla="*/ 1791092 w 3103347"/>
                <a:gd name="connsiteY24" fmla="*/ 842362 h 1181727"/>
                <a:gd name="connsiteX25" fmla="*/ 1904214 w 3103347"/>
                <a:gd name="connsiteY25" fmla="*/ 1068605 h 1181727"/>
                <a:gd name="connsiteX26" fmla="*/ 1979629 w 3103347"/>
                <a:gd name="connsiteY26" fmla="*/ 908350 h 1181727"/>
                <a:gd name="connsiteX27" fmla="*/ 2055043 w 3103347"/>
                <a:gd name="connsiteY27" fmla="*/ 1049752 h 1181727"/>
                <a:gd name="connsiteX28" fmla="*/ 2111604 w 3103347"/>
                <a:gd name="connsiteY28" fmla="*/ 927203 h 1181727"/>
                <a:gd name="connsiteX29" fmla="*/ 2168997 w 3103347"/>
                <a:gd name="connsiteY29" fmla="*/ 993191 h 1181727"/>
                <a:gd name="connsiteX30" fmla="*/ 2215299 w 3103347"/>
                <a:gd name="connsiteY30" fmla="*/ 719814 h 1181727"/>
                <a:gd name="connsiteX31" fmla="*/ 2300140 w 3103347"/>
                <a:gd name="connsiteY31" fmla="*/ 974337 h 1181727"/>
                <a:gd name="connsiteX32" fmla="*/ 2356701 w 3103347"/>
                <a:gd name="connsiteY32" fmla="*/ 908350 h 1181727"/>
                <a:gd name="connsiteX33" fmla="*/ 2432115 w 3103347"/>
                <a:gd name="connsiteY33" fmla="*/ 1125166 h 1181727"/>
                <a:gd name="connsiteX34" fmla="*/ 2488676 w 3103347"/>
                <a:gd name="connsiteY34" fmla="*/ 1002618 h 1181727"/>
                <a:gd name="connsiteX35" fmla="*/ 2554664 w 3103347"/>
                <a:gd name="connsiteY35" fmla="*/ 1030898 h 1181727"/>
                <a:gd name="connsiteX36" fmla="*/ 2638393 w 3103347"/>
                <a:gd name="connsiteY36" fmla="*/ 898923 h 1181727"/>
                <a:gd name="connsiteX37" fmla="*/ 2744440 w 3103347"/>
                <a:gd name="connsiteY37" fmla="*/ 994317 h 1181727"/>
                <a:gd name="connsiteX38" fmla="*/ 2866435 w 3103347"/>
                <a:gd name="connsiteY38" fmla="*/ 1029307 h 1181727"/>
                <a:gd name="connsiteX39" fmla="*/ 2956406 w 3103347"/>
                <a:gd name="connsiteY39" fmla="*/ 893919 h 1181727"/>
                <a:gd name="connsiteX40" fmla="*/ 3020727 w 3103347"/>
                <a:gd name="connsiteY40" fmla="*/ 974375 h 1181727"/>
                <a:gd name="connsiteX41" fmla="*/ 3103347 w 3103347"/>
                <a:gd name="connsiteY41" fmla="*/ 937173 h 1181727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197963 w 3103347"/>
                <a:gd name="connsiteY2" fmla="*/ 993191 h 1181727"/>
                <a:gd name="connsiteX3" fmla="*/ 254523 w 3103347"/>
                <a:gd name="connsiteY3" fmla="*/ 823508 h 1181727"/>
                <a:gd name="connsiteX4" fmla="*/ 311084 w 3103347"/>
                <a:gd name="connsiteY4" fmla="*/ 1087459 h 1181727"/>
                <a:gd name="connsiteX5" fmla="*/ 433633 w 3103347"/>
                <a:gd name="connsiteY5" fmla="*/ 785801 h 1181727"/>
                <a:gd name="connsiteX6" fmla="*/ 509047 w 3103347"/>
                <a:gd name="connsiteY6" fmla="*/ 1106313 h 1181727"/>
                <a:gd name="connsiteX7" fmla="*/ 603315 w 3103347"/>
                <a:gd name="connsiteY7" fmla="*/ 842362 h 1181727"/>
                <a:gd name="connsiteX8" fmla="*/ 656413 w 3103347"/>
                <a:gd name="connsiteY8" fmla="*/ 1024809 h 1181727"/>
                <a:gd name="connsiteX9" fmla="*/ 736956 w 3103347"/>
                <a:gd name="connsiteY9" fmla="*/ 910018 h 1181727"/>
                <a:gd name="connsiteX10" fmla="*/ 848412 w 3103347"/>
                <a:gd name="connsiteY10" fmla="*/ 1181727 h 1181727"/>
                <a:gd name="connsiteX11" fmla="*/ 896277 w 3103347"/>
                <a:gd name="connsiteY11" fmla="*/ 870641 h 1181727"/>
                <a:gd name="connsiteX12" fmla="*/ 952107 w 3103347"/>
                <a:gd name="connsiteY12" fmla="*/ 1049752 h 1181727"/>
                <a:gd name="connsiteX13" fmla="*/ 1036948 w 3103347"/>
                <a:gd name="connsiteY13" fmla="*/ 861216 h 1181727"/>
                <a:gd name="connsiteX14" fmla="*/ 1131216 w 3103347"/>
                <a:gd name="connsiteY14" fmla="*/ 1068605 h 1181727"/>
                <a:gd name="connsiteX15" fmla="*/ 1179831 w 3103347"/>
                <a:gd name="connsiteY15" fmla="*/ 555643 h 1181727"/>
                <a:gd name="connsiteX16" fmla="*/ 1235467 w 3103347"/>
                <a:gd name="connsiteY16" fmla="*/ 0 h 1181727"/>
                <a:gd name="connsiteX17" fmla="*/ 1329179 w 3103347"/>
                <a:gd name="connsiteY17" fmla="*/ 620463 h 1181727"/>
                <a:gd name="connsiteX18" fmla="*/ 1432874 w 3103347"/>
                <a:gd name="connsiteY18" fmla="*/ 1012044 h 1181727"/>
                <a:gd name="connsiteX19" fmla="*/ 1517715 w 3103347"/>
                <a:gd name="connsiteY19" fmla="*/ 832935 h 1181727"/>
                <a:gd name="connsiteX20" fmla="*/ 1545996 w 3103347"/>
                <a:gd name="connsiteY20" fmla="*/ 1040325 h 1181727"/>
                <a:gd name="connsiteX21" fmla="*/ 1602556 w 3103347"/>
                <a:gd name="connsiteY21" fmla="*/ 1181727 h 1181727"/>
                <a:gd name="connsiteX22" fmla="*/ 1668544 w 3103347"/>
                <a:gd name="connsiteY22" fmla="*/ 927203 h 1181727"/>
                <a:gd name="connsiteX23" fmla="*/ 1725105 w 3103347"/>
                <a:gd name="connsiteY23" fmla="*/ 1059179 h 1181727"/>
                <a:gd name="connsiteX24" fmla="*/ 1791092 w 3103347"/>
                <a:gd name="connsiteY24" fmla="*/ 842362 h 1181727"/>
                <a:gd name="connsiteX25" fmla="*/ 1904214 w 3103347"/>
                <a:gd name="connsiteY25" fmla="*/ 1068605 h 1181727"/>
                <a:gd name="connsiteX26" fmla="*/ 1979629 w 3103347"/>
                <a:gd name="connsiteY26" fmla="*/ 908350 h 1181727"/>
                <a:gd name="connsiteX27" fmla="*/ 2055043 w 3103347"/>
                <a:gd name="connsiteY27" fmla="*/ 1049752 h 1181727"/>
                <a:gd name="connsiteX28" fmla="*/ 2111604 w 3103347"/>
                <a:gd name="connsiteY28" fmla="*/ 927203 h 1181727"/>
                <a:gd name="connsiteX29" fmla="*/ 2168997 w 3103347"/>
                <a:gd name="connsiteY29" fmla="*/ 993191 h 1181727"/>
                <a:gd name="connsiteX30" fmla="*/ 2215299 w 3103347"/>
                <a:gd name="connsiteY30" fmla="*/ 719814 h 1181727"/>
                <a:gd name="connsiteX31" fmla="*/ 2300140 w 3103347"/>
                <a:gd name="connsiteY31" fmla="*/ 974337 h 1181727"/>
                <a:gd name="connsiteX32" fmla="*/ 2356701 w 3103347"/>
                <a:gd name="connsiteY32" fmla="*/ 908350 h 1181727"/>
                <a:gd name="connsiteX33" fmla="*/ 2432115 w 3103347"/>
                <a:gd name="connsiteY33" fmla="*/ 1125166 h 1181727"/>
                <a:gd name="connsiteX34" fmla="*/ 2488676 w 3103347"/>
                <a:gd name="connsiteY34" fmla="*/ 1002618 h 1181727"/>
                <a:gd name="connsiteX35" fmla="*/ 2554664 w 3103347"/>
                <a:gd name="connsiteY35" fmla="*/ 1030898 h 1181727"/>
                <a:gd name="connsiteX36" fmla="*/ 2638393 w 3103347"/>
                <a:gd name="connsiteY36" fmla="*/ 898923 h 1181727"/>
                <a:gd name="connsiteX37" fmla="*/ 2744440 w 3103347"/>
                <a:gd name="connsiteY37" fmla="*/ 994317 h 1181727"/>
                <a:gd name="connsiteX38" fmla="*/ 2866435 w 3103347"/>
                <a:gd name="connsiteY38" fmla="*/ 1029307 h 1181727"/>
                <a:gd name="connsiteX39" fmla="*/ 2956406 w 3103347"/>
                <a:gd name="connsiteY39" fmla="*/ 893919 h 1181727"/>
                <a:gd name="connsiteX40" fmla="*/ 3020727 w 3103347"/>
                <a:gd name="connsiteY40" fmla="*/ 974375 h 1181727"/>
                <a:gd name="connsiteX41" fmla="*/ 3103347 w 3103347"/>
                <a:gd name="connsiteY41" fmla="*/ 937173 h 1181727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197963 w 3103347"/>
                <a:gd name="connsiteY2" fmla="*/ 993191 h 1181727"/>
                <a:gd name="connsiteX3" fmla="*/ 254523 w 3103347"/>
                <a:gd name="connsiteY3" fmla="*/ 823508 h 1181727"/>
                <a:gd name="connsiteX4" fmla="*/ 311084 w 3103347"/>
                <a:gd name="connsiteY4" fmla="*/ 1087459 h 1181727"/>
                <a:gd name="connsiteX5" fmla="*/ 433633 w 3103347"/>
                <a:gd name="connsiteY5" fmla="*/ 785801 h 1181727"/>
                <a:gd name="connsiteX6" fmla="*/ 509047 w 3103347"/>
                <a:gd name="connsiteY6" fmla="*/ 1106313 h 1181727"/>
                <a:gd name="connsiteX7" fmla="*/ 603315 w 3103347"/>
                <a:gd name="connsiteY7" fmla="*/ 842362 h 1181727"/>
                <a:gd name="connsiteX8" fmla="*/ 656413 w 3103347"/>
                <a:gd name="connsiteY8" fmla="*/ 1024809 h 1181727"/>
                <a:gd name="connsiteX9" fmla="*/ 736956 w 3103347"/>
                <a:gd name="connsiteY9" fmla="*/ 910018 h 1181727"/>
                <a:gd name="connsiteX10" fmla="*/ 848412 w 3103347"/>
                <a:gd name="connsiteY10" fmla="*/ 1181727 h 1181727"/>
                <a:gd name="connsiteX11" fmla="*/ 896277 w 3103347"/>
                <a:gd name="connsiteY11" fmla="*/ 870641 h 1181727"/>
                <a:gd name="connsiteX12" fmla="*/ 952107 w 3103347"/>
                <a:gd name="connsiteY12" fmla="*/ 1049752 h 1181727"/>
                <a:gd name="connsiteX13" fmla="*/ 1036948 w 3103347"/>
                <a:gd name="connsiteY13" fmla="*/ 861216 h 1181727"/>
                <a:gd name="connsiteX14" fmla="*/ 1131216 w 3103347"/>
                <a:gd name="connsiteY14" fmla="*/ 1068605 h 1181727"/>
                <a:gd name="connsiteX15" fmla="*/ 1179831 w 3103347"/>
                <a:gd name="connsiteY15" fmla="*/ 555643 h 1181727"/>
                <a:gd name="connsiteX16" fmla="*/ 1235467 w 3103347"/>
                <a:gd name="connsiteY16" fmla="*/ 0 h 1181727"/>
                <a:gd name="connsiteX17" fmla="*/ 1329179 w 3103347"/>
                <a:gd name="connsiteY17" fmla="*/ 620463 h 1181727"/>
                <a:gd name="connsiteX18" fmla="*/ 1442580 w 3103347"/>
                <a:gd name="connsiteY18" fmla="*/ 967665 h 1181727"/>
                <a:gd name="connsiteX19" fmla="*/ 1517715 w 3103347"/>
                <a:gd name="connsiteY19" fmla="*/ 832935 h 1181727"/>
                <a:gd name="connsiteX20" fmla="*/ 1545996 w 3103347"/>
                <a:gd name="connsiteY20" fmla="*/ 1040325 h 1181727"/>
                <a:gd name="connsiteX21" fmla="*/ 1602556 w 3103347"/>
                <a:gd name="connsiteY21" fmla="*/ 1181727 h 1181727"/>
                <a:gd name="connsiteX22" fmla="*/ 1668544 w 3103347"/>
                <a:gd name="connsiteY22" fmla="*/ 927203 h 1181727"/>
                <a:gd name="connsiteX23" fmla="*/ 1725105 w 3103347"/>
                <a:gd name="connsiteY23" fmla="*/ 1059179 h 1181727"/>
                <a:gd name="connsiteX24" fmla="*/ 1791092 w 3103347"/>
                <a:gd name="connsiteY24" fmla="*/ 842362 h 1181727"/>
                <a:gd name="connsiteX25" fmla="*/ 1904214 w 3103347"/>
                <a:gd name="connsiteY25" fmla="*/ 1068605 h 1181727"/>
                <a:gd name="connsiteX26" fmla="*/ 1979629 w 3103347"/>
                <a:gd name="connsiteY26" fmla="*/ 908350 h 1181727"/>
                <a:gd name="connsiteX27" fmla="*/ 2055043 w 3103347"/>
                <a:gd name="connsiteY27" fmla="*/ 1049752 h 1181727"/>
                <a:gd name="connsiteX28" fmla="*/ 2111604 w 3103347"/>
                <a:gd name="connsiteY28" fmla="*/ 927203 h 1181727"/>
                <a:gd name="connsiteX29" fmla="*/ 2168997 w 3103347"/>
                <a:gd name="connsiteY29" fmla="*/ 993191 h 1181727"/>
                <a:gd name="connsiteX30" fmla="*/ 2215299 w 3103347"/>
                <a:gd name="connsiteY30" fmla="*/ 719814 h 1181727"/>
                <a:gd name="connsiteX31" fmla="*/ 2300140 w 3103347"/>
                <a:gd name="connsiteY31" fmla="*/ 974337 h 1181727"/>
                <a:gd name="connsiteX32" fmla="*/ 2356701 w 3103347"/>
                <a:gd name="connsiteY32" fmla="*/ 908350 h 1181727"/>
                <a:gd name="connsiteX33" fmla="*/ 2432115 w 3103347"/>
                <a:gd name="connsiteY33" fmla="*/ 1125166 h 1181727"/>
                <a:gd name="connsiteX34" fmla="*/ 2488676 w 3103347"/>
                <a:gd name="connsiteY34" fmla="*/ 1002618 h 1181727"/>
                <a:gd name="connsiteX35" fmla="*/ 2554664 w 3103347"/>
                <a:gd name="connsiteY35" fmla="*/ 1030898 h 1181727"/>
                <a:gd name="connsiteX36" fmla="*/ 2638393 w 3103347"/>
                <a:gd name="connsiteY36" fmla="*/ 898923 h 1181727"/>
                <a:gd name="connsiteX37" fmla="*/ 2744440 w 3103347"/>
                <a:gd name="connsiteY37" fmla="*/ 994317 h 1181727"/>
                <a:gd name="connsiteX38" fmla="*/ 2866435 w 3103347"/>
                <a:gd name="connsiteY38" fmla="*/ 1029307 h 1181727"/>
                <a:gd name="connsiteX39" fmla="*/ 2956406 w 3103347"/>
                <a:gd name="connsiteY39" fmla="*/ 893919 h 1181727"/>
                <a:gd name="connsiteX40" fmla="*/ 3020727 w 3103347"/>
                <a:gd name="connsiteY40" fmla="*/ 974375 h 1181727"/>
                <a:gd name="connsiteX41" fmla="*/ 3103347 w 3103347"/>
                <a:gd name="connsiteY41" fmla="*/ 937173 h 1181727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197963 w 3103347"/>
                <a:gd name="connsiteY2" fmla="*/ 993191 h 1181727"/>
                <a:gd name="connsiteX3" fmla="*/ 254523 w 3103347"/>
                <a:gd name="connsiteY3" fmla="*/ 823508 h 1181727"/>
                <a:gd name="connsiteX4" fmla="*/ 311084 w 3103347"/>
                <a:gd name="connsiteY4" fmla="*/ 1087459 h 1181727"/>
                <a:gd name="connsiteX5" fmla="*/ 433633 w 3103347"/>
                <a:gd name="connsiteY5" fmla="*/ 785801 h 1181727"/>
                <a:gd name="connsiteX6" fmla="*/ 509047 w 3103347"/>
                <a:gd name="connsiteY6" fmla="*/ 1106313 h 1181727"/>
                <a:gd name="connsiteX7" fmla="*/ 603315 w 3103347"/>
                <a:gd name="connsiteY7" fmla="*/ 842362 h 1181727"/>
                <a:gd name="connsiteX8" fmla="*/ 656413 w 3103347"/>
                <a:gd name="connsiteY8" fmla="*/ 1024809 h 1181727"/>
                <a:gd name="connsiteX9" fmla="*/ 736956 w 3103347"/>
                <a:gd name="connsiteY9" fmla="*/ 910018 h 1181727"/>
                <a:gd name="connsiteX10" fmla="*/ 848412 w 3103347"/>
                <a:gd name="connsiteY10" fmla="*/ 1181727 h 1181727"/>
                <a:gd name="connsiteX11" fmla="*/ 896277 w 3103347"/>
                <a:gd name="connsiteY11" fmla="*/ 870641 h 1181727"/>
                <a:gd name="connsiteX12" fmla="*/ 952107 w 3103347"/>
                <a:gd name="connsiteY12" fmla="*/ 1049752 h 1181727"/>
                <a:gd name="connsiteX13" fmla="*/ 1036948 w 3103347"/>
                <a:gd name="connsiteY13" fmla="*/ 861216 h 1181727"/>
                <a:gd name="connsiteX14" fmla="*/ 1131216 w 3103347"/>
                <a:gd name="connsiteY14" fmla="*/ 1068605 h 1181727"/>
                <a:gd name="connsiteX15" fmla="*/ 1179831 w 3103347"/>
                <a:gd name="connsiteY15" fmla="*/ 555643 h 1181727"/>
                <a:gd name="connsiteX16" fmla="*/ 1235467 w 3103347"/>
                <a:gd name="connsiteY16" fmla="*/ 0 h 1181727"/>
                <a:gd name="connsiteX17" fmla="*/ 1329179 w 3103347"/>
                <a:gd name="connsiteY17" fmla="*/ 620463 h 1181727"/>
                <a:gd name="connsiteX18" fmla="*/ 1442580 w 3103347"/>
                <a:gd name="connsiteY18" fmla="*/ 967665 h 1181727"/>
                <a:gd name="connsiteX19" fmla="*/ 1517715 w 3103347"/>
                <a:gd name="connsiteY19" fmla="*/ 832935 h 1181727"/>
                <a:gd name="connsiteX20" fmla="*/ 1545996 w 3103347"/>
                <a:gd name="connsiteY20" fmla="*/ 1040325 h 1181727"/>
                <a:gd name="connsiteX21" fmla="*/ 1602556 w 3103347"/>
                <a:gd name="connsiteY21" fmla="*/ 1181727 h 1181727"/>
                <a:gd name="connsiteX22" fmla="*/ 1668544 w 3103347"/>
                <a:gd name="connsiteY22" fmla="*/ 927203 h 1181727"/>
                <a:gd name="connsiteX23" fmla="*/ 1725105 w 3103347"/>
                <a:gd name="connsiteY23" fmla="*/ 1059179 h 1181727"/>
                <a:gd name="connsiteX24" fmla="*/ 1791092 w 3103347"/>
                <a:gd name="connsiteY24" fmla="*/ 842362 h 1181727"/>
                <a:gd name="connsiteX25" fmla="*/ 1904214 w 3103347"/>
                <a:gd name="connsiteY25" fmla="*/ 1068605 h 1181727"/>
                <a:gd name="connsiteX26" fmla="*/ 1979629 w 3103347"/>
                <a:gd name="connsiteY26" fmla="*/ 908350 h 1181727"/>
                <a:gd name="connsiteX27" fmla="*/ 2055043 w 3103347"/>
                <a:gd name="connsiteY27" fmla="*/ 1049752 h 1181727"/>
                <a:gd name="connsiteX28" fmla="*/ 2111604 w 3103347"/>
                <a:gd name="connsiteY28" fmla="*/ 927203 h 1181727"/>
                <a:gd name="connsiteX29" fmla="*/ 2168997 w 3103347"/>
                <a:gd name="connsiteY29" fmla="*/ 993191 h 1181727"/>
                <a:gd name="connsiteX30" fmla="*/ 2215299 w 3103347"/>
                <a:gd name="connsiteY30" fmla="*/ 719814 h 1181727"/>
                <a:gd name="connsiteX31" fmla="*/ 2300140 w 3103347"/>
                <a:gd name="connsiteY31" fmla="*/ 974337 h 1181727"/>
                <a:gd name="connsiteX32" fmla="*/ 2356701 w 3103347"/>
                <a:gd name="connsiteY32" fmla="*/ 908350 h 1181727"/>
                <a:gd name="connsiteX33" fmla="*/ 2432115 w 3103347"/>
                <a:gd name="connsiteY33" fmla="*/ 1125166 h 1181727"/>
                <a:gd name="connsiteX34" fmla="*/ 2488676 w 3103347"/>
                <a:gd name="connsiteY34" fmla="*/ 1002618 h 1181727"/>
                <a:gd name="connsiteX35" fmla="*/ 2554664 w 3103347"/>
                <a:gd name="connsiteY35" fmla="*/ 1030898 h 1181727"/>
                <a:gd name="connsiteX36" fmla="*/ 2638393 w 3103347"/>
                <a:gd name="connsiteY36" fmla="*/ 898923 h 1181727"/>
                <a:gd name="connsiteX37" fmla="*/ 2744440 w 3103347"/>
                <a:gd name="connsiteY37" fmla="*/ 994317 h 1181727"/>
                <a:gd name="connsiteX38" fmla="*/ 2866435 w 3103347"/>
                <a:gd name="connsiteY38" fmla="*/ 1029307 h 1181727"/>
                <a:gd name="connsiteX39" fmla="*/ 2956406 w 3103347"/>
                <a:gd name="connsiteY39" fmla="*/ 893919 h 1181727"/>
                <a:gd name="connsiteX40" fmla="*/ 3020727 w 3103347"/>
                <a:gd name="connsiteY40" fmla="*/ 974375 h 1181727"/>
                <a:gd name="connsiteX41" fmla="*/ 3103347 w 3103347"/>
                <a:gd name="connsiteY41" fmla="*/ 937173 h 1181727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197963 w 3103347"/>
                <a:gd name="connsiteY2" fmla="*/ 993191 h 1181727"/>
                <a:gd name="connsiteX3" fmla="*/ 254523 w 3103347"/>
                <a:gd name="connsiteY3" fmla="*/ 823508 h 1181727"/>
                <a:gd name="connsiteX4" fmla="*/ 311084 w 3103347"/>
                <a:gd name="connsiteY4" fmla="*/ 1087459 h 1181727"/>
                <a:gd name="connsiteX5" fmla="*/ 419075 w 3103347"/>
                <a:gd name="connsiteY5" fmla="*/ 846822 h 1181727"/>
                <a:gd name="connsiteX6" fmla="*/ 509047 w 3103347"/>
                <a:gd name="connsiteY6" fmla="*/ 1106313 h 1181727"/>
                <a:gd name="connsiteX7" fmla="*/ 603315 w 3103347"/>
                <a:gd name="connsiteY7" fmla="*/ 842362 h 1181727"/>
                <a:gd name="connsiteX8" fmla="*/ 656413 w 3103347"/>
                <a:gd name="connsiteY8" fmla="*/ 1024809 h 1181727"/>
                <a:gd name="connsiteX9" fmla="*/ 736956 w 3103347"/>
                <a:gd name="connsiteY9" fmla="*/ 910018 h 1181727"/>
                <a:gd name="connsiteX10" fmla="*/ 848412 w 3103347"/>
                <a:gd name="connsiteY10" fmla="*/ 1181727 h 1181727"/>
                <a:gd name="connsiteX11" fmla="*/ 896277 w 3103347"/>
                <a:gd name="connsiteY11" fmla="*/ 870641 h 1181727"/>
                <a:gd name="connsiteX12" fmla="*/ 952107 w 3103347"/>
                <a:gd name="connsiteY12" fmla="*/ 1049752 h 1181727"/>
                <a:gd name="connsiteX13" fmla="*/ 1036948 w 3103347"/>
                <a:gd name="connsiteY13" fmla="*/ 861216 h 1181727"/>
                <a:gd name="connsiteX14" fmla="*/ 1131216 w 3103347"/>
                <a:gd name="connsiteY14" fmla="*/ 1068605 h 1181727"/>
                <a:gd name="connsiteX15" fmla="*/ 1179831 w 3103347"/>
                <a:gd name="connsiteY15" fmla="*/ 555643 h 1181727"/>
                <a:gd name="connsiteX16" fmla="*/ 1235467 w 3103347"/>
                <a:gd name="connsiteY16" fmla="*/ 0 h 1181727"/>
                <a:gd name="connsiteX17" fmla="*/ 1329179 w 3103347"/>
                <a:gd name="connsiteY17" fmla="*/ 620463 h 1181727"/>
                <a:gd name="connsiteX18" fmla="*/ 1442580 w 3103347"/>
                <a:gd name="connsiteY18" fmla="*/ 967665 h 1181727"/>
                <a:gd name="connsiteX19" fmla="*/ 1517715 w 3103347"/>
                <a:gd name="connsiteY19" fmla="*/ 832935 h 1181727"/>
                <a:gd name="connsiteX20" fmla="*/ 1545996 w 3103347"/>
                <a:gd name="connsiteY20" fmla="*/ 1040325 h 1181727"/>
                <a:gd name="connsiteX21" fmla="*/ 1602556 w 3103347"/>
                <a:gd name="connsiteY21" fmla="*/ 1181727 h 1181727"/>
                <a:gd name="connsiteX22" fmla="*/ 1668544 w 3103347"/>
                <a:gd name="connsiteY22" fmla="*/ 927203 h 1181727"/>
                <a:gd name="connsiteX23" fmla="*/ 1725105 w 3103347"/>
                <a:gd name="connsiteY23" fmla="*/ 1059179 h 1181727"/>
                <a:gd name="connsiteX24" fmla="*/ 1791092 w 3103347"/>
                <a:gd name="connsiteY24" fmla="*/ 842362 h 1181727"/>
                <a:gd name="connsiteX25" fmla="*/ 1904214 w 3103347"/>
                <a:gd name="connsiteY25" fmla="*/ 1068605 h 1181727"/>
                <a:gd name="connsiteX26" fmla="*/ 1979629 w 3103347"/>
                <a:gd name="connsiteY26" fmla="*/ 908350 h 1181727"/>
                <a:gd name="connsiteX27" fmla="*/ 2055043 w 3103347"/>
                <a:gd name="connsiteY27" fmla="*/ 1049752 h 1181727"/>
                <a:gd name="connsiteX28" fmla="*/ 2111604 w 3103347"/>
                <a:gd name="connsiteY28" fmla="*/ 927203 h 1181727"/>
                <a:gd name="connsiteX29" fmla="*/ 2168997 w 3103347"/>
                <a:gd name="connsiteY29" fmla="*/ 993191 h 1181727"/>
                <a:gd name="connsiteX30" fmla="*/ 2215299 w 3103347"/>
                <a:gd name="connsiteY30" fmla="*/ 719814 h 1181727"/>
                <a:gd name="connsiteX31" fmla="*/ 2300140 w 3103347"/>
                <a:gd name="connsiteY31" fmla="*/ 974337 h 1181727"/>
                <a:gd name="connsiteX32" fmla="*/ 2356701 w 3103347"/>
                <a:gd name="connsiteY32" fmla="*/ 908350 h 1181727"/>
                <a:gd name="connsiteX33" fmla="*/ 2432115 w 3103347"/>
                <a:gd name="connsiteY33" fmla="*/ 1125166 h 1181727"/>
                <a:gd name="connsiteX34" fmla="*/ 2488676 w 3103347"/>
                <a:gd name="connsiteY34" fmla="*/ 1002618 h 1181727"/>
                <a:gd name="connsiteX35" fmla="*/ 2554664 w 3103347"/>
                <a:gd name="connsiteY35" fmla="*/ 1030898 h 1181727"/>
                <a:gd name="connsiteX36" fmla="*/ 2638393 w 3103347"/>
                <a:gd name="connsiteY36" fmla="*/ 898923 h 1181727"/>
                <a:gd name="connsiteX37" fmla="*/ 2744440 w 3103347"/>
                <a:gd name="connsiteY37" fmla="*/ 994317 h 1181727"/>
                <a:gd name="connsiteX38" fmla="*/ 2866435 w 3103347"/>
                <a:gd name="connsiteY38" fmla="*/ 1029307 h 1181727"/>
                <a:gd name="connsiteX39" fmla="*/ 2956406 w 3103347"/>
                <a:gd name="connsiteY39" fmla="*/ 893919 h 1181727"/>
                <a:gd name="connsiteX40" fmla="*/ 3020727 w 3103347"/>
                <a:gd name="connsiteY40" fmla="*/ 974375 h 1181727"/>
                <a:gd name="connsiteX41" fmla="*/ 3103347 w 3103347"/>
                <a:gd name="connsiteY41" fmla="*/ 937173 h 1181727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197963 w 3103347"/>
                <a:gd name="connsiteY2" fmla="*/ 993191 h 1181727"/>
                <a:gd name="connsiteX3" fmla="*/ 254523 w 3103347"/>
                <a:gd name="connsiteY3" fmla="*/ 823508 h 1181727"/>
                <a:gd name="connsiteX4" fmla="*/ 311084 w 3103347"/>
                <a:gd name="connsiteY4" fmla="*/ 1020891 h 1181727"/>
                <a:gd name="connsiteX5" fmla="*/ 419075 w 3103347"/>
                <a:gd name="connsiteY5" fmla="*/ 846822 h 1181727"/>
                <a:gd name="connsiteX6" fmla="*/ 509047 w 3103347"/>
                <a:gd name="connsiteY6" fmla="*/ 1106313 h 1181727"/>
                <a:gd name="connsiteX7" fmla="*/ 603315 w 3103347"/>
                <a:gd name="connsiteY7" fmla="*/ 842362 h 1181727"/>
                <a:gd name="connsiteX8" fmla="*/ 656413 w 3103347"/>
                <a:gd name="connsiteY8" fmla="*/ 1024809 h 1181727"/>
                <a:gd name="connsiteX9" fmla="*/ 736956 w 3103347"/>
                <a:gd name="connsiteY9" fmla="*/ 910018 h 1181727"/>
                <a:gd name="connsiteX10" fmla="*/ 848412 w 3103347"/>
                <a:gd name="connsiteY10" fmla="*/ 1181727 h 1181727"/>
                <a:gd name="connsiteX11" fmla="*/ 896277 w 3103347"/>
                <a:gd name="connsiteY11" fmla="*/ 870641 h 1181727"/>
                <a:gd name="connsiteX12" fmla="*/ 952107 w 3103347"/>
                <a:gd name="connsiteY12" fmla="*/ 1049752 h 1181727"/>
                <a:gd name="connsiteX13" fmla="*/ 1036948 w 3103347"/>
                <a:gd name="connsiteY13" fmla="*/ 861216 h 1181727"/>
                <a:gd name="connsiteX14" fmla="*/ 1131216 w 3103347"/>
                <a:gd name="connsiteY14" fmla="*/ 1068605 h 1181727"/>
                <a:gd name="connsiteX15" fmla="*/ 1179831 w 3103347"/>
                <a:gd name="connsiteY15" fmla="*/ 555643 h 1181727"/>
                <a:gd name="connsiteX16" fmla="*/ 1235467 w 3103347"/>
                <a:gd name="connsiteY16" fmla="*/ 0 h 1181727"/>
                <a:gd name="connsiteX17" fmla="*/ 1329179 w 3103347"/>
                <a:gd name="connsiteY17" fmla="*/ 620463 h 1181727"/>
                <a:gd name="connsiteX18" fmla="*/ 1442580 w 3103347"/>
                <a:gd name="connsiteY18" fmla="*/ 967665 h 1181727"/>
                <a:gd name="connsiteX19" fmla="*/ 1517715 w 3103347"/>
                <a:gd name="connsiteY19" fmla="*/ 832935 h 1181727"/>
                <a:gd name="connsiteX20" fmla="*/ 1545996 w 3103347"/>
                <a:gd name="connsiteY20" fmla="*/ 1040325 h 1181727"/>
                <a:gd name="connsiteX21" fmla="*/ 1602556 w 3103347"/>
                <a:gd name="connsiteY21" fmla="*/ 1181727 h 1181727"/>
                <a:gd name="connsiteX22" fmla="*/ 1668544 w 3103347"/>
                <a:gd name="connsiteY22" fmla="*/ 927203 h 1181727"/>
                <a:gd name="connsiteX23" fmla="*/ 1725105 w 3103347"/>
                <a:gd name="connsiteY23" fmla="*/ 1059179 h 1181727"/>
                <a:gd name="connsiteX24" fmla="*/ 1791092 w 3103347"/>
                <a:gd name="connsiteY24" fmla="*/ 842362 h 1181727"/>
                <a:gd name="connsiteX25" fmla="*/ 1904214 w 3103347"/>
                <a:gd name="connsiteY25" fmla="*/ 1068605 h 1181727"/>
                <a:gd name="connsiteX26" fmla="*/ 1979629 w 3103347"/>
                <a:gd name="connsiteY26" fmla="*/ 908350 h 1181727"/>
                <a:gd name="connsiteX27" fmla="*/ 2055043 w 3103347"/>
                <a:gd name="connsiteY27" fmla="*/ 1049752 h 1181727"/>
                <a:gd name="connsiteX28" fmla="*/ 2111604 w 3103347"/>
                <a:gd name="connsiteY28" fmla="*/ 927203 h 1181727"/>
                <a:gd name="connsiteX29" fmla="*/ 2168997 w 3103347"/>
                <a:gd name="connsiteY29" fmla="*/ 993191 h 1181727"/>
                <a:gd name="connsiteX30" fmla="*/ 2215299 w 3103347"/>
                <a:gd name="connsiteY30" fmla="*/ 719814 h 1181727"/>
                <a:gd name="connsiteX31" fmla="*/ 2300140 w 3103347"/>
                <a:gd name="connsiteY31" fmla="*/ 974337 h 1181727"/>
                <a:gd name="connsiteX32" fmla="*/ 2356701 w 3103347"/>
                <a:gd name="connsiteY32" fmla="*/ 908350 h 1181727"/>
                <a:gd name="connsiteX33" fmla="*/ 2432115 w 3103347"/>
                <a:gd name="connsiteY33" fmla="*/ 1125166 h 1181727"/>
                <a:gd name="connsiteX34" fmla="*/ 2488676 w 3103347"/>
                <a:gd name="connsiteY34" fmla="*/ 1002618 h 1181727"/>
                <a:gd name="connsiteX35" fmla="*/ 2554664 w 3103347"/>
                <a:gd name="connsiteY35" fmla="*/ 1030898 h 1181727"/>
                <a:gd name="connsiteX36" fmla="*/ 2638393 w 3103347"/>
                <a:gd name="connsiteY36" fmla="*/ 898923 h 1181727"/>
                <a:gd name="connsiteX37" fmla="*/ 2744440 w 3103347"/>
                <a:gd name="connsiteY37" fmla="*/ 994317 h 1181727"/>
                <a:gd name="connsiteX38" fmla="*/ 2866435 w 3103347"/>
                <a:gd name="connsiteY38" fmla="*/ 1029307 h 1181727"/>
                <a:gd name="connsiteX39" fmla="*/ 2956406 w 3103347"/>
                <a:gd name="connsiteY39" fmla="*/ 893919 h 1181727"/>
                <a:gd name="connsiteX40" fmla="*/ 3020727 w 3103347"/>
                <a:gd name="connsiteY40" fmla="*/ 974375 h 1181727"/>
                <a:gd name="connsiteX41" fmla="*/ 3103347 w 3103347"/>
                <a:gd name="connsiteY41" fmla="*/ 937173 h 1181727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83218 w 3103347"/>
                <a:gd name="connsiteY2" fmla="*/ 938418 h 1181727"/>
                <a:gd name="connsiteX3" fmla="*/ 197963 w 3103347"/>
                <a:gd name="connsiteY3" fmla="*/ 993191 h 1181727"/>
                <a:gd name="connsiteX4" fmla="*/ 254523 w 3103347"/>
                <a:gd name="connsiteY4" fmla="*/ 823508 h 1181727"/>
                <a:gd name="connsiteX5" fmla="*/ 311084 w 3103347"/>
                <a:gd name="connsiteY5" fmla="*/ 1020891 h 1181727"/>
                <a:gd name="connsiteX6" fmla="*/ 419075 w 3103347"/>
                <a:gd name="connsiteY6" fmla="*/ 846822 h 1181727"/>
                <a:gd name="connsiteX7" fmla="*/ 509047 w 3103347"/>
                <a:gd name="connsiteY7" fmla="*/ 1106313 h 1181727"/>
                <a:gd name="connsiteX8" fmla="*/ 603315 w 3103347"/>
                <a:gd name="connsiteY8" fmla="*/ 842362 h 1181727"/>
                <a:gd name="connsiteX9" fmla="*/ 656413 w 3103347"/>
                <a:gd name="connsiteY9" fmla="*/ 1024809 h 1181727"/>
                <a:gd name="connsiteX10" fmla="*/ 736956 w 3103347"/>
                <a:gd name="connsiteY10" fmla="*/ 910018 h 1181727"/>
                <a:gd name="connsiteX11" fmla="*/ 848412 w 3103347"/>
                <a:gd name="connsiteY11" fmla="*/ 1181727 h 1181727"/>
                <a:gd name="connsiteX12" fmla="*/ 896277 w 3103347"/>
                <a:gd name="connsiteY12" fmla="*/ 870641 h 1181727"/>
                <a:gd name="connsiteX13" fmla="*/ 952107 w 3103347"/>
                <a:gd name="connsiteY13" fmla="*/ 1049752 h 1181727"/>
                <a:gd name="connsiteX14" fmla="*/ 1036948 w 3103347"/>
                <a:gd name="connsiteY14" fmla="*/ 861216 h 1181727"/>
                <a:gd name="connsiteX15" fmla="*/ 1131216 w 3103347"/>
                <a:gd name="connsiteY15" fmla="*/ 1068605 h 1181727"/>
                <a:gd name="connsiteX16" fmla="*/ 1179831 w 3103347"/>
                <a:gd name="connsiteY16" fmla="*/ 555643 h 1181727"/>
                <a:gd name="connsiteX17" fmla="*/ 1235467 w 3103347"/>
                <a:gd name="connsiteY17" fmla="*/ 0 h 1181727"/>
                <a:gd name="connsiteX18" fmla="*/ 1329179 w 3103347"/>
                <a:gd name="connsiteY18" fmla="*/ 620463 h 1181727"/>
                <a:gd name="connsiteX19" fmla="*/ 1442580 w 3103347"/>
                <a:gd name="connsiteY19" fmla="*/ 967665 h 1181727"/>
                <a:gd name="connsiteX20" fmla="*/ 1517715 w 3103347"/>
                <a:gd name="connsiteY20" fmla="*/ 832935 h 1181727"/>
                <a:gd name="connsiteX21" fmla="*/ 1545996 w 3103347"/>
                <a:gd name="connsiteY21" fmla="*/ 1040325 h 1181727"/>
                <a:gd name="connsiteX22" fmla="*/ 1602556 w 3103347"/>
                <a:gd name="connsiteY22" fmla="*/ 1181727 h 1181727"/>
                <a:gd name="connsiteX23" fmla="*/ 1668544 w 3103347"/>
                <a:gd name="connsiteY23" fmla="*/ 927203 h 1181727"/>
                <a:gd name="connsiteX24" fmla="*/ 1725105 w 3103347"/>
                <a:gd name="connsiteY24" fmla="*/ 1059179 h 1181727"/>
                <a:gd name="connsiteX25" fmla="*/ 1791092 w 3103347"/>
                <a:gd name="connsiteY25" fmla="*/ 842362 h 1181727"/>
                <a:gd name="connsiteX26" fmla="*/ 1904214 w 3103347"/>
                <a:gd name="connsiteY26" fmla="*/ 1068605 h 1181727"/>
                <a:gd name="connsiteX27" fmla="*/ 1979629 w 3103347"/>
                <a:gd name="connsiteY27" fmla="*/ 908350 h 1181727"/>
                <a:gd name="connsiteX28" fmla="*/ 2055043 w 3103347"/>
                <a:gd name="connsiteY28" fmla="*/ 1049752 h 1181727"/>
                <a:gd name="connsiteX29" fmla="*/ 2111604 w 3103347"/>
                <a:gd name="connsiteY29" fmla="*/ 927203 h 1181727"/>
                <a:gd name="connsiteX30" fmla="*/ 2168997 w 3103347"/>
                <a:gd name="connsiteY30" fmla="*/ 993191 h 1181727"/>
                <a:gd name="connsiteX31" fmla="*/ 2215299 w 3103347"/>
                <a:gd name="connsiteY31" fmla="*/ 719814 h 1181727"/>
                <a:gd name="connsiteX32" fmla="*/ 2300140 w 3103347"/>
                <a:gd name="connsiteY32" fmla="*/ 974337 h 1181727"/>
                <a:gd name="connsiteX33" fmla="*/ 2356701 w 3103347"/>
                <a:gd name="connsiteY33" fmla="*/ 908350 h 1181727"/>
                <a:gd name="connsiteX34" fmla="*/ 2432115 w 3103347"/>
                <a:gd name="connsiteY34" fmla="*/ 1125166 h 1181727"/>
                <a:gd name="connsiteX35" fmla="*/ 2488676 w 3103347"/>
                <a:gd name="connsiteY35" fmla="*/ 1002618 h 1181727"/>
                <a:gd name="connsiteX36" fmla="*/ 2554664 w 3103347"/>
                <a:gd name="connsiteY36" fmla="*/ 1030898 h 1181727"/>
                <a:gd name="connsiteX37" fmla="*/ 2638393 w 3103347"/>
                <a:gd name="connsiteY37" fmla="*/ 898923 h 1181727"/>
                <a:gd name="connsiteX38" fmla="*/ 2744440 w 3103347"/>
                <a:gd name="connsiteY38" fmla="*/ 994317 h 1181727"/>
                <a:gd name="connsiteX39" fmla="*/ 2866435 w 3103347"/>
                <a:gd name="connsiteY39" fmla="*/ 1029307 h 1181727"/>
                <a:gd name="connsiteX40" fmla="*/ 2956406 w 3103347"/>
                <a:gd name="connsiteY40" fmla="*/ 893919 h 1181727"/>
                <a:gd name="connsiteX41" fmla="*/ 3020727 w 3103347"/>
                <a:gd name="connsiteY41" fmla="*/ 974375 h 1181727"/>
                <a:gd name="connsiteX42" fmla="*/ 3103347 w 3103347"/>
                <a:gd name="connsiteY42" fmla="*/ 937173 h 1181727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197963 w 3103347"/>
                <a:gd name="connsiteY2" fmla="*/ 993191 h 1181727"/>
                <a:gd name="connsiteX3" fmla="*/ 254523 w 3103347"/>
                <a:gd name="connsiteY3" fmla="*/ 823508 h 1181727"/>
                <a:gd name="connsiteX4" fmla="*/ 311084 w 3103347"/>
                <a:gd name="connsiteY4" fmla="*/ 1020891 h 1181727"/>
                <a:gd name="connsiteX5" fmla="*/ 419075 w 3103347"/>
                <a:gd name="connsiteY5" fmla="*/ 846822 h 1181727"/>
                <a:gd name="connsiteX6" fmla="*/ 509047 w 3103347"/>
                <a:gd name="connsiteY6" fmla="*/ 1106313 h 1181727"/>
                <a:gd name="connsiteX7" fmla="*/ 603315 w 3103347"/>
                <a:gd name="connsiteY7" fmla="*/ 842362 h 1181727"/>
                <a:gd name="connsiteX8" fmla="*/ 656413 w 3103347"/>
                <a:gd name="connsiteY8" fmla="*/ 1024809 h 1181727"/>
                <a:gd name="connsiteX9" fmla="*/ 736956 w 3103347"/>
                <a:gd name="connsiteY9" fmla="*/ 910018 h 1181727"/>
                <a:gd name="connsiteX10" fmla="*/ 848412 w 3103347"/>
                <a:gd name="connsiteY10" fmla="*/ 1181727 h 1181727"/>
                <a:gd name="connsiteX11" fmla="*/ 896277 w 3103347"/>
                <a:gd name="connsiteY11" fmla="*/ 870641 h 1181727"/>
                <a:gd name="connsiteX12" fmla="*/ 952107 w 3103347"/>
                <a:gd name="connsiteY12" fmla="*/ 1049752 h 1181727"/>
                <a:gd name="connsiteX13" fmla="*/ 1036948 w 3103347"/>
                <a:gd name="connsiteY13" fmla="*/ 861216 h 1181727"/>
                <a:gd name="connsiteX14" fmla="*/ 1131216 w 3103347"/>
                <a:gd name="connsiteY14" fmla="*/ 1068605 h 1181727"/>
                <a:gd name="connsiteX15" fmla="*/ 1179831 w 3103347"/>
                <a:gd name="connsiteY15" fmla="*/ 555643 h 1181727"/>
                <a:gd name="connsiteX16" fmla="*/ 1235467 w 3103347"/>
                <a:gd name="connsiteY16" fmla="*/ 0 h 1181727"/>
                <a:gd name="connsiteX17" fmla="*/ 1329179 w 3103347"/>
                <a:gd name="connsiteY17" fmla="*/ 620463 h 1181727"/>
                <a:gd name="connsiteX18" fmla="*/ 1442580 w 3103347"/>
                <a:gd name="connsiteY18" fmla="*/ 967665 h 1181727"/>
                <a:gd name="connsiteX19" fmla="*/ 1517715 w 3103347"/>
                <a:gd name="connsiteY19" fmla="*/ 832935 h 1181727"/>
                <a:gd name="connsiteX20" fmla="*/ 1545996 w 3103347"/>
                <a:gd name="connsiteY20" fmla="*/ 1040325 h 1181727"/>
                <a:gd name="connsiteX21" fmla="*/ 1602556 w 3103347"/>
                <a:gd name="connsiteY21" fmla="*/ 1181727 h 1181727"/>
                <a:gd name="connsiteX22" fmla="*/ 1668544 w 3103347"/>
                <a:gd name="connsiteY22" fmla="*/ 927203 h 1181727"/>
                <a:gd name="connsiteX23" fmla="*/ 1725105 w 3103347"/>
                <a:gd name="connsiteY23" fmla="*/ 1059179 h 1181727"/>
                <a:gd name="connsiteX24" fmla="*/ 1791092 w 3103347"/>
                <a:gd name="connsiteY24" fmla="*/ 842362 h 1181727"/>
                <a:gd name="connsiteX25" fmla="*/ 1904214 w 3103347"/>
                <a:gd name="connsiteY25" fmla="*/ 1068605 h 1181727"/>
                <a:gd name="connsiteX26" fmla="*/ 1979629 w 3103347"/>
                <a:gd name="connsiteY26" fmla="*/ 908350 h 1181727"/>
                <a:gd name="connsiteX27" fmla="*/ 2055043 w 3103347"/>
                <a:gd name="connsiteY27" fmla="*/ 1049752 h 1181727"/>
                <a:gd name="connsiteX28" fmla="*/ 2111604 w 3103347"/>
                <a:gd name="connsiteY28" fmla="*/ 927203 h 1181727"/>
                <a:gd name="connsiteX29" fmla="*/ 2168997 w 3103347"/>
                <a:gd name="connsiteY29" fmla="*/ 993191 h 1181727"/>
                <a:gd name="connsiteX30" fmla="*/ 2215299 w 3103347"/>
                <a:gd name="connsiteY30" fmla="*/ 719814 h 1181727"/>
                <a:gd name="connsiteX31" fmla="*/ 2300140 w 3103347"/>
                <a:gd name="connsiteY31" fmla="*/ 974337 h 1181727"/>
                <a:gd name="connsiteX32" fmla="*/ 2356701 w 3103347"/>
                <a:gd name="connsiteY32" fmla="*/ 908350 h 1181727"/>
                <a:gd name="connsiteX33" fmla="*/ 2432115 w 3103347"/>
                <a:gd name="connsiteY33" fmla="*/ 1125166 h 1181727"/>
                <a:gd name="connsiteX34" fmla="*/ 2488676 w 3103347"/>
                <a:gd name="connsiteY34" fmla="*/ 1002618 h 1181727"/>
                <a:gd name="connsiteX35" fmla="*/ 2554664 w 3103347"/>
                <a:gd name="connsiteY35" fmla="*/ 1030898 h 1181727"/>
                <a:gd name="connsiteX36" fmla="*/ 2638393 w 3103347"/>
                <a:gd name="connsiteY36" fmla="*/ 898923 h 1181727"/>
                <a:gd name="connsiteX37" fmla="*/ 2744440 w 3103347"/>
                <a:gd name="connsiteY37" fmla="*/ 994317 h 1181727"/>
                <a:gd name="connsiteX38" fmla="*/ 2866435 w 3103347"/>
                <a:gd name="connsiteY38" fmla="*/ 1029307 h 1181727"/>
                <a:gd name="connsiteX39" fmla="*/ 2956406 w 3103347"/>
                <a:gd name="connsiteY39" fmla="*/ 893919 h 1181727"/>
                <a:gd name="connsiteX40" fmla="*/ 3020727 w 3103347"/>
                <a:gd name="connsiteY40" fmla="*/ 974375 h 1181727"/>
                <a:gd name="connsiteX41" fmla="*/ 3103347 w 3103347"/>
                <a:gd name="connsiteY41" fmla="*/ 937173 h 118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103347" h="1181727">
                  <a:moveTo>
                    <a:pt x="0" y="1030898"/>
                  </a:moveTo>
                  <a:lnTo>
                    <a:pt x="113121" y="870642"/>
                  </a:lnTo>
                  <a:cubicBezTo>
                    <a:pt x="146115" y="864358"/>
                    <a:pt x="174396" y="1001047"/>
                    <a:pt x="197963" y="993191"/>
                  </a:cubicBezTo>
                  <a:lnTo>
                    <a:pt x="254523" y="823508"/>
                  </a:lnTo>
                  <a:lnTo>
                    <a:pt x="311084" y="1020891"/>
                  </a:lnTo>
                  <a:lnTo>
                    <a:pt x="419075" y="846822"/>
                  </a:lnTo>
                  <a:lnTo>
                    <a:pt x="509047" y="1106313"/>
                  </a:lnTo>
                  <a:lnTo>
                    <a:pt x="603315" y="842362"/>
                  </a:lnTo>
                  <a:lnTo>
                    <a:pt x="656413" y="1024809"/>
                  </a:lnTo>
                  <a:lnTo>
                    <a:pt x="736956" y="910018"/>
                  </a:lnTo>
                  <a:lnTo>
                    <a:pt x="848412" y="1181727"/>
                  </a:lnTo>
                  <a:lnTo>
                    <a:pt x="896277" y="870641"/>
                  </a:lnTo>
                  <a:lnTo>
                    <a:pt x="952107" y="1049752"/>
                  </a:lnTo>
                  <a:lnTo>
                    <a:pt x="1036948" y="861216"/>
                  </a:lnTo>
                  <a:lnTo>
                    <a:pt x="1131216" y="1068605"/>
                  </a:lnTo>
                  <a:cubicBezTo>
                    <a:pt x="1147420" y="895769"/>
                    <a:pt x="1163627" y="728479"/>
                    <a:pt x="1179831" y="555643"/>
                  </a:cubicBezTo>
                  <a:lnTo>
                    <a:pt x="1235467" y="0"/>
                  </a:lnTo>
                  <a:lnTo>
                    <a:pt x="1329179" y="620463"/>
                  </a:lnTo>
                  <a:lnTo>
                    <a:pt x="1442580" y="967665"/>
                  </a:lnTo>
                  <a:lnTo>
                    <a:pt x="1517715" y="832935"/>
                  </a:lnTo>
                  <a:lnTo>
                    <a:pt x="1545996" y="1040325"/>
                  </a:lnTo>
                  <a:lnTo>
                    <a:pt x="1602556" y="1181727"/>
                  </a:lnTo>
                  <a:lnTo>
                    <a:pt x="1668544" y="927203"/>
                  </a:lnTo>
                  <a:lnTo>
                    <a:pt x="1725105" y="1059179"/>
                  </a:lnTo>
                  <a:lnTo>
                    <a:pt x="1791092" y="842362"/>
                  </a:lnTo>
                  <a:lnTo>
                    <a:pt x="1904214" y="1068605"/>
                  </a:lnTo>
                  <a:lnTo>
                    <a:pt x="1979629" y="908350"/>
                  </a:lnTo>
                  <a:lnTo>
                    <a:pt x="2055043" y="1049752"/>
                  </a:lnTo>
                  <a:lnTo>
                    <a:pt x="2111604" y="927203"/>
                  </a:lnTo>
                  <a:lnTo>
                    <a:pt x="2168997" y="993191"/>
                  </a:lnTo>
                  <a:lnTo>
                    <a:pt x="2215299" y="719814"/>
                  </a:lnTo>
                  <a:lnTo>
                    <a:pt x="2300140" y="974337"/>
                  </a:lnTo>
                  <a:lnTo>
                    <a:pt x="2356701" y="908350"/>
                  </a:lnTo>
                  <a:lnTo>
                    <a:pt x="2432115" y="1125166"/>
                  </a:lnTo>
                  <a:lnTo>
                    <a:pt x="2488676" y="1002618"/>
                  </a:lnTo>
                  <a:lnTo>
                    <a:pt x="2554664" y="1030898"/>
                  </a:lnTo>
                  <a:lnTo>
                    <a:pt x="2638393" y="898923"/>
                  </a:lnTo>
                  <a:lnTo>
                    <a:pt x="2744440" y="994317"/>
                  </a:lnTo>
                  <a:lnTo>
                    <a:pt x="2866435" y="1029307"/>
                  </a:lnTo>
                  <a:lnTo>
                    <a:pt x="2956406" y="893919"/>
                  </a:lnTo>
                  <a:lnTo>
                    <a:pt x="3020727" y="974375"/>
                  </a:lnTo>
                  <a:lnTo>
                    <a:pt x="3103347" y="937173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80037D73-5244-79A8-A668-5AA3D35D69D8}"/>
                </a:ext>
              </a:extLst>
            </p:cNvPr>
            <p:cNvCxnSpPr>
              <a:cxnSpLocks/>
            </p:cNvCxnSpPr>
            <p:nvPr/>
          </p:nvCxnSpPr>
          <p:spPr>
            <a:xfrm>
              <a:off x="3582678" y="1909137"/>
              <a:ext cx="0" cy="4006992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39BACD93-4A79-C9D6-2C07-73624FDE477B}"/>
                </a:ext>
              </a:extLst>
            </p:cNvPr>
            <p:cNvSpPr/>
            <p:nvPr/>
          </p:nvSpPr>
          <p:spPr>
            <a:xfrm>
              <a:off x="2621711" y="2839439"/>
              <a:ext cx="1921933" cy="119571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/>
                <a:t>Standard </a:t>
              </a:r>
              <a:r>
                <a:rPr kumimoji="1" lang="en-US" altLang="ja-JP" sz="1200" dirty="0" err="1"/>
                <a:t>wf</a:t>
              </a:r>
              <a:r>
                <a:rPr kumimoji="1" lang="en-US" altLang="ja-JP" sz="1200" dirty="0"/>
                <a:t> analysis</a:t>
              </a:r>
            </a:p>
          </p:txBody>
        </p:sp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BC2B8917-CFB4-D40C-7C94-97CC7013BBAF}"/>
                </a:ext>
              </a:extLst>
            </p:cNvPr>
            <p:cNvSpPr/>
            <p:nvPr/>
          </p:nvSpPr>
          <p:spPr>
            <a:xfrm>
              <a:off x="2651450" y="5522009"/>
              <a:ext cx="1921933" cy="119571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/>
                <a:t>Track finder,</a:t>
              </a:r>
              <a:br>
                <a:rPr kumimoji="1" lang="en-US" altLang="ja-JP" sz="1200" dirty="0"/>
              </a:br>
              <a:r>
                <a:rPr kumimoji="1" lang="en-US" altLang="ja-JP" sz="1200" dirty="0"/>
                <a:t>pattern recognition</a:t>
              </a:r>
            </a:p>
          </p:txBody>
        </p: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6A213B3-3E79-AA0E-0F69-7D25CEF0FB43}"/>
              </a:ext>
            </a:extLst>
          </p:cNvPr>
          <p:cNvSpPr txBox="1"/>
          <p:nvPr/>
        </p:nvSpPr>
        <p:spPr>
          <a:xfrm>
            <a:off x="5690856" y="5169702"/>
            <a:ext cx="3965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/>
              <a:t>ML detects almost same number of hits associated with trigger e</a:t>
            </a:r>
            <a:r>
              <a:rPr kumimoji="1" lang="en-US" altLang="ja-JP" sz="1400" baseline="30000" dirty="0"/>
              <a:t>+</a:t>
            </a:r>
            <a:r>
              <a:rPr kumimoji="1" lang="en-US" altLang="ja-JP" sz="1400" dirty="0"/>
              <a:t> with less fake hits.</a:t>
            </a:r>
          </a:p>
          <a:p>
            <a:pPr algn="l"/>
            <a:r>
              <a:rPr kumimoji="1" lang="en-US" altLang="ja-JP" sz="1400" dirty="0"/>
              <a:t>However, final tracking efficiency is lower.</a:t>
            </a:r>
          </a:p>
          <a:p>
            <a:pPr algn="l"/>
            <a:endParaRPr kumimoji="1" lang="en-US" altLang="ja-JP" sz="1400" dirty="0"/>
          </a:p>
          <a:p>
            <a:pPr algn="l"/>
            <a:r>
              <a:rPr kumimoji="1" lang="en-US" altLang="ja-JP" sz="1400" dirty="0"/>
              <a:t>Track finder can reject fake hits. Better to input more hits. </a:t>
            </a:r>
            <a:endParaRPr kumimoji="1" lang="ja-JP" altLang="en-US" sz="1400" dirty="0"/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F59A5193-3A10-3899-8E2D-401EA8FA95C7}"/>
              </a:ext>
            </a:extLst>
          </p:cNvPr>
          <p:cNvGrpSpPr/>
          <p:nvPr/>
        </p:nvGrpSpPr>
        <p:grpSpPr>
          <a:xfrm>
            <a:off x="6200547" y="1819813"/>
            <a:ext cx="3057501" cy="3228458"/>
            <a:chOff x="6200547" y="1819813"/>
            <a:chExt cx="3057501" cy="3228458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DAD9D21C-CCE8-6E21-C5A6-C8C97049CFFF}"/>
                </a:ext>
              </a:extLst>
            </p:cNvPr>
            <p:cNvGrpSpPr/>
            <p:nvPr/>
          </p:nvGrpSpPr>
          <p:grpSpPr>
            <a:xfrm>
              <a:off x="6200547" y="1819813"/>
              <a:ext cx="3057501" cy="3228458"/>
              <a:chOff x="6165180" y="2125594"/>
              <a:chExt cx="3414821" cy="3605759"/>
            </a:xfrm>
          </p:grpSpPr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0B7E2921-15BA-BE26-9013-3D5596594D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65180" y="2315111"/>
                <a:ext cx="3414821" cy="3018587"/>
              </a:xfrm>
              <a:prstGeom prst="rect">
                <a:avLst/>
              </a:prstGeom>
            </p:spPr>
          </p:pic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FDB47B7-3A1D-311B-6988-C4A7D3EED287}"/>
                  </a:ext>
                </a:extLst>
              </p:cNvPr>
              <p:cNvSpPr txBox="1"/>
              <p:nvPr/>
            </p:nvSpPr>
            <p:spPr>
              <a:xfrm>
                <a:off x="6748302" y="2125594"/>
                <a:ext cx="20771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/>
                  <a:t>Detected hit timing</a:t>
                </a:r>
                <a:endParaRPr kumimoji="1" lang="ja-JP" altLang="en-US" sz="1400" dirty="0"/>
              </a:p>
            </p:txBody>
          </p:sp>
          <p:cxnSp>
            <p:nvCxnSpPr>
              <p:cNvPr id="27" name="直線矢印コネクタ 26">
                <a:extLst>
                  <a:ext uri="{FF2B5EF4-FFF2-40B4-BE49-F238E27FC236}">
                    <a16:creationId xmlns:a16="http://schemas.microsoft.com/office/drawing/2014/main" id="{B0E40232-C291-2C8C-F493-9CBB3696AC5E}"/>
                  </a:ext>
                </a:extLst>
              </p:cNvPr>
              <p:cNvCxnSpPr/>
              <p:nvPr/>
            </p:nvCxnSpPr>
            <p:spPr>
              <a:xfrm flipV="1">
                <a:off x="7099525" y="5252019"/>
                <a:ext cx="0" cy="1785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9C058B6C-61EF-6675-D471-2E52BAE4BAEA}"/>
                  </a:ext>
                </a:extLst>
              </p:cNvPr>
              <p:cNvSpPr txBox="1"/>
              <p:nvPr/>
            </p:nvSpPr>
            <p:spPr>
              <a:xfrm flipH="1">
                <a:off x="6844528" y="5387607"/>
                <a:ext cx="2396725" cy="343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1400" dirty="0"/>
                  <a:t>Trigger counter time </a:t>
                </a:r>
                <a:endParaRPr kumimoji="1" lang="ja-JP" altLang="en-US" sz="1400" dirty="0"/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547AF35A-6A42-73D7-3473-45B3A9E88CEC}"/>
                  </a:ext>
                </a:extLst>
              </p:cNvPr>
              <p:cNvCxnSpPr/>
              <p:nvPr/>
            </p:nvCxnSpPr>
            <p:spPr>
              <a:xfrm>
                <a:off x="6605911" y="3659138"/>
                <a:ext cx="2530335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7892F749-1F45-95AF-281A-2667FD010140}"/>
                  </a:ext>
                </a:extLst>
              </p:cNvPr>
              <p:cNvCxnSpPr/>
              <p:nvPr/>
            </p:nvCxnSpPr>
            <p:spPr>
              <a:xfrm>
                <a:off x="6605911" y="3302376"/>
                <a:ext cx="2530335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DCD070A7-A74F-CE74-7BE9-9E20B222AF3B}"/>
                  </a:ext>
                </a:extLst>
              </p:cNvPr>
              <p:cNvSpPr txBox="1"/>
              <p:nvPr/>
            </p:nvSpPr>
            <p:spPr>
              <a:xfrm>
                <a:off x="7257845" y="4136638"/>
                <a:ext cx="1486332" cy="5843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1400" dirty="0">
                    <a:solidFill>
                      <a:srgbClr val="000000"/>
                    </a:solidFill>
                  </a:rPr>
                  <a:t>Conventional</a:t>
                </a:r>
              </a:p>
              <a:p>
                <a:pPr algn="l"/>
                <a:r>
                  <a:rPr kumimoji="1" lang="en-US" altLang="ja-JP" sz="1400" dirty="0">
                    <a:solidFill>
                      <a:srgbClr val="FF0000"/>
                    </a:solidFill>
                  </a:rPr>
                  <a:t>With ML</a:t>
                </a:r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74FEF22C-AB2C-43F4-1CA4-2F09D807FF7B}"/>
                </a:ext>
              </a:extLst>
            </p:cNvPr>
            <p:cNvSpPr/>
            <p:nvPr/>
          </p:nvSpPr>
          <p:spPr>
            <a:xfrm>
              <a:off x="8916646" y="4248471"/>
              <a:ext cx="303302" cy="229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646C5F65-C4FD-EBC4-EE79-91AFD933F894}"/>
                </a:ext>
              </a:extLst>
            </p:cNvPr>
            <p:cNvSpPr txBox="1"/>
            <p:nvPr/>
          </p:nvSpPr>
          <p:spPr>
            <a:xfrm>
              <a:off x="8589976" y="4558992"/>
              <a:ext cx="4331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1" lang="en-US" altLang="ja-JP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μs</a:t>
              </a:r>
              <a:r>
                <a:rPr kumimoji="1" lang="en-US" altLang="ja-JP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0824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四角形: 角を丸くする 83">
            <a:extLst>
              <a:ext uri="{FF2B5EF4-FFF2-40B4-BE49-F238E27FC236}">
                <a16:creationId xmlns:a16="http://schemas.microsoft.com/office/drawing/2014/main" id="{740CA89B-50A5-AE59-98F0-3261EDA21CF6}"/>
              </a:ext>
            </a:extLst>
          </p:cNvPr>
          <p:cNvSpPr/>
          <p:nvPr/>
        </p:nvSpPr>
        <p:spPr>
          <a:xfrm>
            <a:off x="5437848" y="2606016"/>
            <a:ext cx="2379046" cy="3388030"/>
          </a:xfrm>
          <a:prstGeom prst="roundRect">
            <a:avLst>
              <a:gd name="adj" fmla="val 786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タイトル 71">
            <a:extLst>
              <a:ext uri="{FF2B5EF4-FFF2-40B4-BE49-F238E27FC236}">
                <a16:creationId xmlns:a16="http://schemas.microsoft.com/office/drawing/2014/main" id="{9492765E-26CB-641A-D938-186B3A5F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Extended model</a:t>
            </a:r>
            <a:endParaRPr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A165B0-91D3-8880-1B8C-AA77CE1D4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4554-91E4-4257-A153-D049B6C0F925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1EEBE2-E66E-CC0F-609B-514CAD8D7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7E2878-F2F6-B08E-2EE8-CECEAF79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2D0D29C-377F-BBF8-A938-C6B48989CB7B}"/>
              </a:ext>
            </a:extLst>
          </p:cNvPr>
          <p:cNvCxnSpPr/>
          <p:nvPr/>
        </p:nvCxnSpPr>
        <p:spPr>
          <a:xfrm>
            <a:off x="2203251" y="3618018"/>
            <a:ext cx="11128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46316BD-DFD7-3505-1C92-68E01895C4B3}"/>
              </a:ext>
            </a:extLst>
          </p:cNvPr>
          <p:cNvCxnSpPr>
            <a:cxnSpLocks/>
          </p:cNvCxnSpPr>
          <p:nvPr/>
        </p:nvCxnSpPr>
        <p:spPr>
          <a:xfrm>
            <a:off x="2157788" y="5006271"/>
            <a:ext cx="1141113" cy="13428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AA361522-303F-9C1A-82BE-BA7E8F89F744}"/>
              </a:ext>
            </a:extLst>
          </p:cNvPr>
          <p:cNvCxnSpPr>
            <a:cxnSpLocks/>
          </p:cNvCxnSpPr>
          <p:nvPr/>
        </p:nvCxnSpPr>
        <p:spPr>
          <a:xfrm>
            <a:off x="5376755" y="5030547"/>
            <a:ext cx="1179257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6394CE4-E06E-5707-1E82-AF4B75124A24}"/>
              </a:ext>
            </a:extLst>
          </p:cNvPr>
          <p:cNvSpPr txBox="1"/>
          <p:nvPr/>
        </p:nvSpPr>
        <p:spPr>
          <a:xfrm>
            <a:off x="3298901" y="3452266"/>
            <a:ext cx="1764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/>
              <a:t>Output1: signal </a:t>
            </a:r>
            <a:r>
              <a:rPr kumimoji="1" lang="en-US" altLang="ja-JP" sz="1400" dirty="0" err="1"/>
              <a:t>wf</a:t>
            </a:r>
            <a:endParaRPr kumimoji="1" lang="ja-JP" altLang="en-US" sz="14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89D65FF-54B6-596C-34B6-661833233143}"/>
              </a:ext>
            </a:extLst>
          </p:cNvPr>
          <p:cNvSpPr txBox="1"/>
          <p:nvPr/>
        </p:nvSpPr>
        <p:spPr>
          <a:xfrm>
            <a:off x="3298901" y="4890086"/>
            <a:ext cx="2245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/>
              <a:t>Output2: cluster timing</a:t>
            </a:r>
            <a:endParaRPr kumimoji="1" lang="ja-JP" altLang="en-US" sz="14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C9337BE-C345-B9C7-75EE-9ECD6B0BC5A6}"/>
              </a:ext>
            </a:extLst>
          </p:cNvPr>
          <p:cNvSpPr txBox="1"/>
          <p:nvPr/>
        </p:nvSpPr>
        <p:spPr>
          <a:xfrm>
            <a:off x="215947" y="4013698"/>
            <a:ext cx="134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/>
              <a:t>Transfer</a:t>
            </a:r>
          </a:p>
          <a:p>
            <a:pPr algn="l"/>
            <a:r>
              <a:rPr kumimoji="1" lang="en-US" altLang="ja-JP" sz="1400" dirty="0"/>
              <a:t>learning</a:t>
            </a:r>
            <a:endParaRPr kumimoji="1" lang="ja-JP" altLang="en-US" sz="1400" dirty="0"/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2FD38AF7-48C6-D1DD-7979-00FFEDED130B}"/>
              </a:ext>
            </a:extLst>
          </p:cNvPr>
          <p:cNvSpPr/>
          <p:nvPr/>
        </p:nvSpPr>
        <p:spPr>
          <a:xfrm>
            <a:off x="1097609" y="4032626"/>
            <a:ext cx="350081" cy="485364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C74E4535-F84F-C971-4C03-F8358CF1130E}"/>
              </a:ext>
            </a:extLst>
          </p:cNvPr>
          <p:cNvSpPr/>
          <p:nvPr/>
        </p:nvSpPr>
        <p:spPr>
          <a:xfrm>
            <a:off x="7984067" y="5023864"/>
            <a:ext cx="1921933" cy="1195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Track finder,</a:t>
            </a:r>
            <a:br>
              <a:rPr kumimoji="1" lang="en-US" altLang="ja-JP" sz="1600" dirty="0"/>
            </a:br>
            <a:r>
              <a:rPr kumimoji="1" lang="en-US" altLang="ja-JP" sz="1600" dirty="0"/>
              <a:t>pattern recognition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2FD32B0A-619F-B2DB-E868-07833A4DD070}"/>
              </a:ext>
            </a:extLst>
          </p:cNvPr>
          <p:cNvGrpSpPr/>
          <p:nvPr/>
        </p:nvGrpSpPr>
        <p:grpSpPr>
          <a:xfrm>
            <a:off x="3026055" y="926631"/>
            <a:ext cx="2265203" cy="700670"/>
            <a:chOff x="758187" y="1334473"/>
            <a:chExt cx="2265203" cy="700670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3256572C-1EF1-6256-A07C-C8EB78CF7A44}"/>
                </a:ext>
              </a:extLst>
            </p:cNvPr>
            <p:cNvSpPr txBox="1"/>
            <p:nvPr/>
          </p:nvSpPr>
          <p:spPr>
            <a:xfrm>
              <a:off x="758187" y="1429782"/>
              <a:ext cx="6303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/>
                <a:t>Input</a:t>
              </a:r>
              <a:endParaRPr kumimoji="1" lang="ja-JP" altLang="en-US" sz="1400" dirty="0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4F56E4AC-0BD4-2971-53BF-F1FE107EBF7E}"/>
                </a:ext>
              </a:extLst>
            </p:cNvPr>
            <p:cNvSpPr/>
            <p:nvPr/>
          </p:nvSpPr>
          <p:spPr>
            <a:xfrm>
              <a:off x="919721" y="1334473"/>
              <a:ext cx="2103669" cy="700670"/>
            </a:xfrm>
            <a:custGeom>
              <a:avLst/>
              <a:gdLst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12742 w 3365369"/>
                <a:gd name="connsiteY8" fmla="*/ 886120 h 1065229"/>
                <a:gd name="connsiteX9" fmla="*/ 678730 w 3365369"/>
                <a:gd name="connsiteY9" fmla="*/ 782425 h 1065229"/>
                <a:gd name="connsiteX10" fmla="*/ 848412 w 3365369"/>
                <a:gd name="connsiteY10" fmla="*/ 1065229 h 1065229"/>
                <a:gd name="connsiteX11" fmla="*/ 782424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39884 w 3365369"/>
                <a:gd name="connsiteY28" fmla="*/ 876693 h 1065229"/>
                <a:gd name="connsiteX29" fmla="*/ 2139884 w 3365369"/>
                <a:gd name="connsiteY29" fmla="*/ 782425 h 1065229"/>
                <a:gd name="connsiteX30" fmla="*/ 2215299 w 3365369"/>
                <a:gd name="connsiteY30" fmla="*/ 603316 h 1065229"/>
                <a:gd name="connsiteX31" fmla="*/ 2300140 w 3365369"/>
                <a:gd name="connsiteY31" fmla="*/ 857839 h 1065229"/>
                <a:gd name="connsiteX32" fmla="*/ 2356701 w 3365369"/>
                <a:gd name="connsiteY32" fmla="*/ 791852 h 1065229"/>
                <a:gd name="connsiteX33" fmla="*/ 2432115 w 3365369"/>
                <a:gd name="connsiteY33" fmla="*/ 1008668 h 1065229"/>
                <a:gd name="connsiteX34" fmla="*/ 2488676 w 3365369"/>
                <a:gd name="connsiteY34" fmla="*/ 886120 h 1065229"/>
                <a:gd name="connsiteX35" fmla="*/ 2554664 w 3365369"/>
                <a:gd name="connsiteY35" fmla="*/ 914400 h 1065229"/>
                <a:gd name="connsiteX36" fmla="*/ 2677212 w 3365369"/>
                <a:gd name="connsiteY36" fmla="*/ 782425 h 1065229"/>
                <a:gd name="connsiteX37" fmla="*/ 2865748 w 3365369"/>
                <a:gd name="connsiteY37" fmla="*/ 838986 h 1065229"/>
                <a:gd name="connsiteX38" fmla="*/ 3007150 w 3365369"/>
                <a:gd name="connsiteY38" fmla="*/ 735291 h 1065229"/>
                <a:gd name="connsiteX39" fmla="*/ 3082565 w 3365369"/>
                <a:gd name="connsiteY39" fmla="*/ 810705 h 1065229"/>
                <a:gd name="connsiteX40" fmla="*/ 3205113 w 3365369"/>
                <a:gd name="connsiteY40" fmla="*/ 763571 h 1065229"/>
                <a:gd name="connsiteX41" fmla="*/ 3365369 w 3365369"/>
                <a:gd name="connsiteY41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12742 w 3365369"/>
                <a:gd name="connsiteY8" fmla="*/ 886120 h 1065229"/>
                <a:gd name="connsiteX9" fmla="*/ 678730 w 3365369"/>
                <a:gd name="connsiteY9" fmla="*/ 782425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39884 w 3365369"/>
                <a:gd name="connsiteY28" fmla="*/ 876693 h 1065229"/>
                <a:gd name="connsiteX29" fmla="*/ 2139884 w 3365369"/>
                <a:gd name="connsiteY29" fmla="*/ 782425 h 1065229"/>
                <a:gd name="connsiteX30" fmla="*/ 2215299 w 3365369"/>
                <a:gd name="connsiteY30" fmla="*/ 603316 h 1065229"/>
                <a:gd name="connsiteX31" fmla="*/ 2300140 w 3365369"/>
                <a:gd name="connsiteY31" fmla="*/ 857839 h 1065229"/>
                <a:gd name="connsiteX32" fmla="*/ 2356701 w 3365369"/>
                <a:gd name="connsiteY32" fmla="*/ 791852 h 1065229"/>
                <a:gd name="connsiteX33" fmla="*/ 2432115 w 3365369"/>
                <a:gd name="connsiteY33" fmla="*/ 1008668 h 1065229"/>
                <a:gd name="connsiteX34" fmla="*/ 2488676 w 3365369"/>
                <a:gd name="connsiteY34" fmla="*/ 886120 h 1065229"/>
                <a:gd name="connsiteX35" fmla="*/ 2554664 w 3365369"/>
                <a:gd name="connsiteY35" fmla="*/ 914400 h 1065229"/>
                <a:gd name="connsiteX36" fmla="*/ 2677212 w 3365369"/>
                <a:gd name="connsiteY36" fmla="*/ 782425 h 1065229"/>
                <a:gd name="connsiteX37" fmla="*/ 2865748 w 3365369"/>
                <a:gd name="connsiteY37" fmla="*/ 838986 h 1065229"/>
                <a:gd name="connsiteX38" fmla="*/ 3007150 w 3365369"/>
                <a:gd name="connsiteY38" fmla="*/ 735291 h 1065229"/>
                <a:gd name="connsiteX39" fmla="*/ 3082565 w 3365369"/>
                <a:gd name="connsiteY39" fmla="*/ 810705 h 1065229"/>
                <a:gd name="connsiteX40" fmla="*/ 3205113 w 3365369"/>
                <a:gd name="connsiteY40" fmla="*/ 763571 h 1065229"/>
                <a:gd name="connsiteX41" fmla="*/ 3365369 w 3365369"/>
                <a:gd name="connsiteY41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12742 w 3365369"/>
                <a:gd name="connsiteY8" fmla="*/ 886120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39884 w 3365369"/>
                <a:gd name="connsiteY28" fmla="*/ 876693 h 1065229"/>
                <a:gd name="connsiteX29" fmla="*/ 2139884 w 3365369"/>
                <a:gd name="connsiteY29" fmla="*/ 782425 h 1065229"/>
                <a:gd name="connsiteX30" fmla="*/ 2215299 w 3365369"/>
                <a:gd name="connsiteY30" fmla="*/ 603316 h 1065229"/>
                <a:gd name="connsiteX31" fmla="*/ 2300140 w 3365369"/>
                <a:gd name="connsiteY31" fmla="*/ 857839 h 1065229"/>
                <a:gd name="connsiteX32" fmla="*/ 2356701 w 3365369"/>
                <a:gd name="connsiteY32" fmla="*/ 791852 h 1065229"/>
                <a:gd name="connsiteX33" fmla="*/ 2432115 w 3365369"/>
                <a:gd name="connsiteY33" fmla="*/ 1008668 h 1065229"/>
                <a:gd name="connsiteX34" fmla="*/ 2488676 w 3365369"/>
                <a:gd name="connsiteY34" fmla="*/ 886120 h 1065229"/>
                <a:gd name="connsiteX35" fmla="*/ 2554664 w 3365369"/>
                <a:gd name="connsiteY35" fmla="*/ 914400 h 1065229"/>
                <a:gd name="connsiteX36" fmla="*/ 2677212 w 3365369"/>
                <a:gd name="connsiteY36" fmla="*/ 782425 h 1065229"/>
                <a:gd name="connsiteX37" fmla="*/ 2865748 w 3365369"/>
                <a:gd name="connsiteY37" fmla="*/ 838986 h 1065229"/>
                <a:gd name="connsiteX38" fmla="*/ 3007150 w 3365369"/>
                <a:gd name="connsiteY38" fmla="*/ 735291 h 1065229"/>
                <a:gd name="connsiteX39" fmla="*/ 3082565 w 3365369"/>
                <a:gd name="connsiteY39" fmla="*/ 810705 h 1065229"/>
                <a:gd name="connsiteX40" fmla="*/ 3205113 w 3365369"/>
                <a:gd name="connsiteY40" fmla="*/ 763571 h 1065229"/>
                <a:gd name="connsiteX41" fmla="*/ 3365369 w 3365369"/>
                <a:gd name="connsiteY41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56413 w 3365369"/>
                <a:gd name="connsiteY8" fmla="*/ 908311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39884 w 3365369"/>
                <a:gd name="connsiteY28" fmla="*/ 876693 h 1065229"/>
                <a:gd name="connsiteX29" fmla="*/ 2139884 w 3365369"/>
                <a:gd name="connsiteY29" fmla="*/ 782425 h 1065229"/>
                <a:gd name="connsiteX30" fmla="*/ 2215299 w 3365369"/>
                <a:gd name="connsiteY30" fmla="*/ 603316 h 1065229"/>
                <a:gd name="connsiteX31" fmla="*/ 2300140 w 3365369"/>
                <a:gd name="connsiteY31" fmla="*/ 857839 h 1065229"/>
                <a:gd name="connsiteX32" fmla="*/ 2356701 w 3365369"/>
                <a:gd name="connsiteY32" fmla="*/ 791852 h 1065229"/>
                <a:gd name="connsiteX33" fmla="*/ 2432115 w 3365369"/>
                <a:gd name="connsiteY33" fmla="*/ 1008668 h 1065229"/>
                <a:gd name="connsiteX34" fmla="*/ 2488676 w 3365369"/>
                <a:gd name="connsiteY34" fmla="*/ 886120 h 1065229"/>
                <a:gd name="connsiteX35" fmla="*/ 2554664 w 3365369"/>
                <a:gd name="connsiteY35" fmla="*/ 914400 h 1065229"/>
                <a:gd name="connsiteX36" fmla="*/ 2677212 w 3365369"/>
                <a:gd name="connsiteY36" fmla="*/ 782425 h 1065229"/>
                <a:gd name="connsiteX37" fmla="*/ 2865748 w 3365369"/>
                <a:gd name="connsiteY37" fmla="*/ 838986 h 1065229"/>
                <a:gd name="connsiteX38" fmla="*/ 3007150 w 3365369"/>
                <a:gd name="connsiteY38" fmla="*/ 735291 h 1065229"/>
                <a:gd name="connsiteX39" fmla="*/ 3082565 w 3365369"/>
                <a:gd name="connsiteY39" fmla="*/ 810705 h 1065229"/>
                <a:gd name="connsiteX40" fmla="*/ 3205113 w 3365369"/>
                <a:gd name="connsiteY40" fmla="*/ 763571 h 1065229"/>
                <a:gd name="connsiteX41" fmla="*/ 3365369 w 3365369"/>
                <a:gd name="connsiteY41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56413 w 3365369"/>
                <a:gd name="connsiteY8" fmla="*/ 908311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39884 w 3365369"/>
                <a:gd name="connsiteY28" fmla="*/ 876693 h 1065229"/>
                <a:gd name="connsiteX29" fmla="*/ 2215299 w 3365369"/>
                <a:gd name="connsiteY29" fmla="*/ 603316 h 1065229"/>
                <a:gd name="connsiteX30" fmla="*/ 2300140 w 3365369"/>
                <a:gd name="connsiteY30" fmla="*/ 857839 h 1065229"/>
                <a:gd name="connsiteX31" fmla="*/ 2356701 w 3365369"/>
                <a:gd name="connsiteY31" fmla="*/ 791852 h 1065229"/>
                <a:gd name="connsiteX32" fmla="*/ 2432115 w 3365369"/>
                <a:gd name="connsiteY32" fmla="*/ 1008668 h 1065229"/>
                <a:gd name="connsiteX33" fmla="*/ 2488676 w 3365369"/>
                <a:gd name="connsiteY33" fmla="*/ 886120 h 1065229"/>
                <a:gd name="connsiteX34" fmla="*/ 2554664 w 3365369"/>
                <a:gd name="connsiteY34" fmla="*/ 914400 h 1065229"/>
                <a:gd name="connsiteX35" fmla="*/ 2677212 w 3365369"/>
                <a:gd name="connsiteY35" fmla="*/ 782425 h 1065229"/>
                <a:gd name="connsiteX36" fmla="*/ 2865748 w 3365369"/>
                <a:gd name="connsiteY36" fmla="*/ 838986 h 1065229"/>
                <a:gd name="connsiteX37" fmla="*/ 3007150 w 3365369"/>
                <a:gd name="connsiteY37" fmla="*/ 735291 h 1065229"/>
                <a:gd name="connsiteX38" fmla="*/ 3082565 w 3365369"/>
                <a:gd name="connsiteY38" fmla="*/ 810705 h 1065229"/>
                <a:gd name="connsiteX39" fmla="*/ 3205113 w 3365369"/>
                <a:gd name="connsiteY39" fmla="*/ 763571 h 1065229"/>
                <a:gd name="connsiteX40" fmla="*/ 3365369 w 3365369"/>
                <a:gd name="connsiteY40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56413 w 3365369"/>
                <a:gd name="connsiteY8" fmla="*/ 908311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68997 w 3365369"/>
                <a:gd name="connsiteY28" fmla="*/ 876693 h 1065229"/>
                <a:gd name="connsiteX29" fmla="*/ 2215299 w 3365369"/>
                <a:gd name="connsiteY29" fmla="*/ 603316 h 1065229"/>
                <a:gd name="connsiteX30" fmla="*/ 2300140 w 3365369"/>
                <a:gd name="connsiteY30" fmla="*/ 857839 h 1065229"/>
                <a:gd name="connsiteX31" fmla="*/ 2356701 w 3365369"/>
                <a:gd name="connsiteY31" fmla="*/ 791852 h 1065229"/>
                <a:gd name="connsiteX32" fmla="*/ 2432115 w 3365369"/>
                <a:gd name="connsiteY32" fmla="*/ 1008668 h 1065229"/>
                <a:gd name="connsiteX33" fmla="*/ 2488676 w 3365369"/>
                <a:gd name="connsiteY33" fmla="*/ 886120 h 1065229"/>
                <a:gd name="connsiteX34" fmla="*/ 2554664 w 3365369"/>
                <a:gd name="connsiteY34" fmla="*/ 914400 h 1065229"/>
                <a:gd name="connsiteX35" fmla="*/ 2677212 w 3365369"/>
                <a:gd name="connsiteY35" fmla="*/ 782425 h 1065229"/>
                <a:gd name="connsiteX36" fmla="*/ 2865748 w 3365369"/>
                <a:gd name="connsiteY36" fmla="*/ 838986 h 1065229"/>
                <a:gd name="connsiteX37" fmla="*/ 3007150 w 3365369"/>
                <a:gd name="connsiteY37" fmla="*/ 735291 h 1065229"/>
                <a:gd name="connsiteX38" fmla="*/ 3082565 w 3365369"/>
                <a:gd name="connsiteY38" fmla="*/ 810705 h 1065229"/>
                <a:gd name="connsiteX39" fmla="*/ 3205113 w 3365369"/>
                <a:gd name="connsiteY39" fmla="*/ 763571 h 1065229"/>
                <a:gd name="connsiteX40" fmla="*/ 3365369 w 3365369"/>
                <a:gd name="connsiteY40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56413 w 3365369"/>
                <a:gd name="connsiteY8" fmla="*/ 908311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68997 w 3365369"/>
                <a:gd name="connsiteY28" fmla="*/ 876693 h 1065229"/>
                <a:gd name="connsiteX29" fmla="*/ 2215299 w 3365369"/>
                <a:gd name="connsiteY29" fmla="*/ 603316 h 1065229"/>
                <a:gd name="connsiteX30" fmla="*/ 2300140 w 3365369"/>
                <a:gd name="connsiteY30" fmla="*/ 857839 h 1065229"/>
                <a:gd name="connsiteX31" fmla="*/ 2356701 w 3365369"/>
                <a:gd name="connsiteY31" fmla="*/ 791852 h 1065229"/>
                <a:gd name="connsiteX32" fmla="*/ 2432115 w 3365369"/>
                <a:gd name="connsiteY32" fmla="*/ 1008668 h 1065229"/>
                <a:gd name="connsiteX33" fmla="*/ 2488676 w 3365369"/>
                <a:gd name="connsiteY33" fmla="*/ 886120 h 1065229"/>
                <a:gd name="connsiteX34" fmla="*/ 2554664 w 3365369"/>
                <a:gd name="connsiteY34" fmla="*/ 914400 h 1065229"/>
                <a:gd name="connsiteX35" fmla="*/ 2638393 w 3365369"/>
                <a:gd name="connsiteY35" fmla="*/ 782425 h 1065229"/>
                <a:gd name="connsiteX36" fmla="*/ 2865748 w 3365369"/>
                <a:gd name="connsiteY36" fmla="*/ 838986 h 1065229"/>
                <a:gd name="connsiteX37" fmla="*/ 3007150 w 3365369"/>
                <a:gd name="connsiteY37" fmla="*/ 735291 h 1065229"/>
                <a:gd name="connsiteX38" fmla="*/ 3082565 w 3365369"/>
                <a:gd name="connsiteY38" fmla="*/ 810705 h 1065229"/>
                <a:gd name="connsiteX39" fmla="*/ 3205113 w 3365369"/>
                <a:gd name="connsiteY39" fmla="*/ 763571 h 1065229"/>
                <a:gd name="connsiteX40" fmla="*/ 3365369 w 3365369"/>
                <a:gd name="connsiteY40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56413 w 3365369"/>
                <a:gd name="connsiteY8" fmla="*/ 908311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68997 w 3365369"/>
                <a:gd name="connsiteY28" fmla="*/ 876693 h 1065229"/>
                <a:gd name="connsiteX29" fmla="*/ 2215299 w 3365369"/>
                <a:gd name="connsiteY29" fmla="*/ 603316 h 1065229"/>
                <a:gd name="connsiteX30" fmla="*/ 2300140 w 3365369"/>
                <a:gd name="connsiteY30" fmla="*/ 857839 h 1065229"/>
                <a:gd name="connsiteX31" fmla="*/ 2356701 w 3365369"/>
                <a:gd name="connsiteY31" fmla="*/ 791852 h 1065229"/>
                <a:gd name="connsiteX32" fmla="*/ 2432115 w 3365369"/>
                <a:gd name="connsiteY32" fmla="*/ 1008668 h 1065229"/>
                <a:gd name="connsiteX33" fmla="*/ 2488676 w 3365369"/>
                <a:gd name="connsiteY33" fmla="*/ 886120 h 1065229"/>
                <a:gd name="connsiteX34" fmla="*/ 2554664 w 3365369"/>
                <a:gd name="connsiteY34" fmla="*/ 914400 h 1065229"/>
                <a:gd name="connsiteX35" fmla="*/ 2638393 w 3365369"/>
                <a:gd name="connsiteY35" fmla="*/ 782425 h 1065229"/>
                <a:gd name="connsiteX36" fmla="*/ 2744440 w 3365369"/>
                <a:gd name="connsiteY36" fmla="*/ 877819 h 1065229"/>
                <a:gd name="connsiteX37" fmla="*/ 3007150 w 3365369"/>
                <a:gd name="connsiteY37" fmla="*/ 735291 h 1065229"/>
                <a:gd name="connsiteX38" fmla="*/ 3082565 w 3365369"/>
                <a:gd name="connsiteY38" fmla="*/ 810705 h 1065229"/>
                <a:gd name="connsiteX39" fmla="*/ 3205113 w 3365369"/>
                <a:gd name="connsiteY39" fmla="*/ 763571 h 1065229"/>
                <a:gd name="connsiteX40" fmla="*/ 3365369 w 3365369"/>
                <a:gd name="connsiteY40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56413 w 3365369"/>
                <a:gd name="connsiteY8" fmla="*/ 908311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68997 w 3365369"/>
                <a:gd name="connsiteY28" fmla="*/ 876693 h 1065229"/>
                <a:gd name="connsiteX29" fmla="*/ 2215299 w 3365369"/>
                <a:gd name="connsiteY29" fmla="*/ 603316 h 1065229"/>
                <a:gd name="connsiteX30" fmla="*/ 2300140 w 3365369"/>
                <a:gd name="connsiteY30" fmla="*/ 857839 h 1065229"/>
                <a:gd name="connsiteX31" fmla="*/ 2356701 w 3365369"/>
                <a:gd name="connsiteY31" fmla="*/ 791852 h 1065229"/>
                <a:gd name="connsiteX32" fmla="*/ 2432115 w 3365369"/>
                <a:gd name="connsiteY32" fmla="*/ 1008668 h 1065229"/>
                <a:gd name="connsiteX33" fmla="*/ 2488676 w 3365369"/>
                <a:gd name="connsiteY33" fmla="*/ 886120 h 1065229"/>
                <a:gd name="connsiteX34" fmla="*/ 2554664 w 3365369"/>
                <a:gd name="connsiteY34" fmla="*/ 914400 h 1065229"/>
                <a:gd name="connsiteX35" fmla="*/ 2638393 w 3365369"/>
                <a:gd name="connsiteY35" fmla="*/ 782425 h 1065229"/>
                <a:gd name="connsiteX36" fmla="*/ 2744440 w 3365369"/>
                <a:gd name="connsiteY36" fmla="*/ 877819 h 1065229"/>
                <a:gd name="connsiteX37" fmla="*/ 2866435 w 3365369"/>
                <a:gd name="connsiteY37" fmla="*/ 912809 h 1065229"/>
                <a:gd name="connsiteX38" fmla="*/ 3082565 w 3365369"/>
                <a:gd name="connsiteY38" fmla="*/ 810705 h 1065229"/>
                <a:gd name="connsiteX39" fmla="*/ 3205113 w 3365369"/>
                <a:gd name="connsiteY39" fmla="*/ 763571 h 1065229"/>
                <a:gd name="connsiteX40" fmla="*/ 3365369 w 3365369"/>
                <a:gd name="connsiteY40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56413 w 3365369"/>
                <a:gd name="connsiteY8" fmla="*/ 908311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68997 w 3365369"/>
                <a:gd name="connsiteY28" fmla="*/ 876693 h 1065229"/>
                <a:gd name="connsiteX29" fmla="*/ 2215299 w 3365369"/>
                <a:gd name="connsiteY29" fmla="*/ 603316 h 1065229"/>
                <a:gd name="connsiteX30" fmla="*/ 2300140 w 3365369"/>
                <a:gd name="connsiteY30" fmla="*/ 857839 h 1065229"/>
                <a:gd name="connsiteX31" fmla="*/ 2356701 w 3365369"/>
                <a:gd name="connsiteY31" fmla="*/ 791852 h 1065229"/>
                <a:gd name="connsiteX32" fmla="*/ 2432115 w 3365369"/>
                <a:gd name="connsiteY32" fmla="*/ 1008668 h 1065229"/>
                <a:gd name="connsiteX33" fmla="*/ 2488676 w 3365369"/>
                <a:gd name="connsiteY33" fmla="*/ 886120 h 1065229"/>
                <a:gd name="connsiteX34" fmla="*/ 2554664 w 3365369"/>
                <a:gd name="connsiteY34" fmla="*/ 914400 h 1065229"/>
                <a:gd name="connsiteX35" fmla="*/ 2638393 w 3365369"/>
                <a:gd name="connsiteY35" fmla="*/ 782425 h 1065229"/>
                <a:gd name="connsiteX36" fmla="*/ 2744440 w 3365369"/>
                <a:gd name="connsiteY36" fmla="*/ 877819 h 1065229"/>
                <a:gd name="connsiteX37" fmla="*/ 2866435 w 3365369"/>
                <a:gd name="connsiteY37" fmla="*/ 912809 h 1065229"/>
                <a:gd name="connsiteX38" fmla="*/ 2956406 w 3365369"/>
                <a:gd name="connsiteY38" fmla="*/ 777421 h 1065229"/>
                <a:gd name="connsiteX39" fmla="*/ 3205113 w 3365369"/>
                <a:gd name="connsiteY39" fmla="*/ 763571 h 1065229"/>
                <a:gd name="connsiteX40" fmla="*/ 3365369 w 3365369"/>
                <a:gd name="connsiteY40" fmla="*/ 848412 h 1065229"/>
                <a:gd name="connsiteX0" fmla="*/ 0 w 3365369"/>
                <a:gd name="connsiteY0" fmla="*/ 914400 h 1065229"/>
                <a:gd name="connsiteX1" fmla="*/ 113121 w 3365369"/>
                <a:gd name="connsiteY1" fmla="*/ 754144 h 1065229"/>
                <a:gd name="connsiteX2" fmla="*/ 197963 w 3365369"/>
                <a:gd name="connsiteY2" fmla="*/ 876693 h 1065229"/>
                <a:gd name="connsiteX3" fmla="*/ 254523 w 3365369"/>
                <a:gd name="connsiteY3" fmla="*/ 707010 h 1065229"/>
                <a:gd name="connsiteX4" fmla="*/ 311084 w 3365369"/>
                <a:gd name="connsiteY4" fmla="*/ 970961 h 1065229"/>
                <a:gd name="connsiteX5" fmla="*/ 433633 w 3365369"/>
                <a:gd name="connsiteY5" fmla="*/ 669303 h 1065229"/>
                <a:gd name="connsiteX6" fmla="*/ 509047 w 3365369"/>
                <a:gd name="connsiteY6" fmla="*/ 989815 h 1065229"/>
                <a:gd name="connsiteX7" fmla="*/ 603315 w 3365369"/>
                <a:gd name="connsiteY7" fmla="*/ 725864 h 1065229"/>
                <a:gd name="connsiteX8" fmla="*/ 656413 w 3365369"/>
                <a:gd name="connsiteY8" fmla="*/ 908311 h 1065229"/>
                <a:gd name="connsiteX9" fmla="*/ 736956 w 3365369"/>
                <a:gd name="connsiteY9" fmla="*/ 793520 h 1065229"/>
                <a:gd name="connsiteX10" fmla="*/ 848412 w 3365369"/>
                <a:gd name="connsiteY10" fmla="*/ 1065229 h 1065229"/>
                <a:gd name="connsiteX11" fmla="*/ 838050 w 3365369"/>
                <a:gd name="connsiteY11" fmla="*/ 754144 h 1065229"/>
                <a:gd name="connsiteX12" fmla="*/ 952107 w 3365369"/>
                <a:gd name="connsiteY12" fmla="*/ 933254 h 1065229"/>
                <a:gd name="connsiteX13" fmla="*/ 1036948 w 3365369"/>
                <a:gd name="connsiteY13" fmla="*/ 744718 h 1065229"/>
                <a:gd name="connsiteX14" fmla="*/ 1131216 w 3365369"/>
                <a:gd name="connsiteY14" fmla="*/ 952107 h 1065229"/>
                <a:gd name="connsiteX15" fmla="*/ 1216057 w 3365369"/>
                <a:gd name="connsiteY15" fmla="*/ 0 h 1065229"/>
                <a:gd name="connsiteX16" fmla="*/ 1329179 w 3365369"/>
                <a:gd name="connsiteY16" fmla="*/ 725864 h 1065229"/>
                <a:gd name="connsiteX17" fmla="*/ 1432874 w 3365369"/>
                <a:gd name="connsiteY17" fmla="*/ 895546 h 1065229"/>
                <a:gd name="connsiteX18" fmla="*/ 1517715 w 3365369"/>
                <a:gd name="connsiteY18" fmla="*/ 716437 h 1065229"/>
                <a:gd name="connsiteX19" fmla="*/ 1545996 w 3365369"/>
                <a:gd name="connsiteY19" fmla="*/ 923827 h 1065229"/>
                <a:gd name="connsiteX20" fmla="*/ 1602556 w 3365369"/>
                <a:gd name="connsiteY20" fmla="*/ 1065229 h 1065229"/>
                <a:gd name="connsiteX21" fmla="*/ 1668544 w 3365369"/>
                <a:gd name="connsiteY21" fmla="*/ 810705 h 1065229"/>
                <a:gd name="connsiteX22" fmla="*/ 1725105 w 3365369"/>
                <a:gd name="connsiteY22" fmla="*/ 942681 h 1065229"/>
                <a:gd name="connsiteX23" fmla="*/ 1791092 w 3365369"/>
                <a:gd name="connsiteY23" fmla="*/ 725864 h 1065229"/>
                <a:gd name="connsiteX24" fmla="*/ 1904214 w 3365369"/>
                <a:gd name="connsiteY24" fmla="*/ 952107 h 1065229"/>
                <a:gd name="connsiteX25" fmla="*/ 1979629 w 3365369"/>
                <a:gd name="connsiteY25" fmla="*/ 791852 h 1065229"/>
                <a:gd name="connsiteX26" fmla="*/ 2055043 w 3365369"/>
                <a:gd name="connsiteY26" fmla="*/ 933254 h 1065229"/>
                <a:gd name="connsiteX27" fmla="*/ 2111604 w 3365369"/>
                <a:gd name="connsiteY27" fmla="*/ 810705 h 1065229"/>
                <a:gd name="connsiteX28" fmla="*/ 2168997 w 3365369"/>
                <a:gd name="connsiteY28" fmla="*/ 876693 h 1065229"/>
                <a:gd name="connsiteX29" fmla="*/ 2215299 w 3365369"/>
                <a:gd name="connsiteY29" fmla="*/ 603316 h 1065229"/>
                <a:gd name="connsiteX30" fmla="*/ 2300140 w 3365369"/>
                <a:gd name="connsiteY30" fmla="*/ 857839 h 1065229"/>
                <a:gd name="connsiteX31" fmla="*/ 2356701 w 3365369"/>
                <a:gd name="connsiteY31" fmla="*/ 791852 h 1065229"/>
                <a:gd name="connsiteX32" fmla="*/ 2432115 w 3365369"/>
                <a:gd name="connsiteY32" fmla="*/ 1008668 h 1065229"/>
                <a:gd name="connsiteX33" fmla="*/ 2488676 w 3365369"/>
                <a:gd name="connsiteY33" fmla="*/ 886120 h 1065229"/>
                <a:gd name="connsiteX34" fmla="*/ 2554664 w 3365369"/>
                <a:gd name="connsiteY34" fmla="*/ 914400 h 1065229"/>
                <a:gd name="connsiteX35" fmla="*/ 2638393 w 3365369"/>
                <a:gd name="connsiteY35" fmla="*/ 782425 h 1065229"/>
                <a:gd name="connsiteX36" fmla="*/ 2744440 w 3365369"/>
                <a:gd name="connsiteY36" fmla="*/ 877819 h 1065229"/>
                <a:gd name="connsiteX37" fmla="*/ 2866435 w 3365369"/>
                <a:gd name="connsiteY37" fmla="*/ 912809 h 1065229"/>
                <a:gd name="connsiteX38" fmla="*/ 2956406 w 3365369"/>
                <a:gd name="connsiteY38" fmla="*/ 777421 h 1065229"/>
                <a:gd name="connsiteX39" fmla="*/ 3020727 w 3365369"/>
                <a:gd name="connsiteY39" fmla="*/ 857877 h 1065229"/>
                <a:gd name="connsiteX40" fmla="*/ 3365369 w 3365369"/>
                <a:gd name="connsiteY40" fmla="*/ 848412 h 1065229"/>
                <a:gd name="connsiteX0" fmla="*/ 0 w 3103347"/>
                <a:gd name="connsiteY0" fmla="*/ 914400 h 1065229"/>
                <a:gd name="connsiteX1" fmla="*/ 113121 w 3103347"/>
                <a:gd name="connsiteY1" fmla="*/ 754144 h 1065229"/>
                <a:gd name="connsiteX2" fmla="*/ 197963 w 3103347"/>
                <a:gd name="connsiteY2" fmla="*/ 876693 h 1065229"/>
                <a:gd name="connsiteX3" fmla="*/ 254523 w 3103347"/>
                <a:gd name="connsiteY3" fmla="*/ 707010 h 1065229"/>
                <a:gd name="connsiteX4" fmla="*/ 311084 w 3103347"/>
                <a:gd name="connsiteY4" fmla="*/ 970961 h 1065229"/>
                <a:gd name="connsiteX5" fmla="*/ 433633 w 3103347"/>
                <a:gd name="connsiteY5" fmla="*/ 669303 h 1065229"/>
                <a:gd name="connsiteX6" fmla="*/ 509047 w 3103347"/>
                <a:gd name="connsiteY6" fmla="*/ 989815 h 1065229"/>
                <a:gd name="connsiteX7" fmla="*/ 603315 w 3103347"/>
                <a:gd name="connsiteY7" fmla="*/ 725864 h 1065229"/>
                <a:gd name="connsiteX8" fmla="*/ 656413 w 3103347"/>
                <a:gd name="connsiteY8" fmla="*/ 908311 h 1065229"/>
                <a:gd name="connsiteX9" fmla="*/ 736956 w 3103347"/>
                <a:gd name="connsiteY9" fmla="*/ 793520 h 1065229"/>
                <a:gd name="connsiteX10" fmla="*/ 848412 w 3103347"/>
                <a:gd name="connsiteY10" fmla="*/ 1065229 h 1065229"/>
                <a:gd name="connsiteX11" fmla="*/ 838050 w 3103347"/>
                <a:gd name="connsiteY11" fmla="*/ 754144 h 1065229"/>
                <a:gd name="connsiteX12" fmla="*/ 952107 w 3103347"/>
                <a:gd name="connsiteY12" fmla="*/ 933254 h 1065229"/>
                <a:gd name="connsiteX13" fmla="*/ 1036948 w 3103347"/>
                <a:gd name="connsiteY13" fmla="*/ 744718 h 1065229"/>
                <a:gd name="connsiteX14" fmla="*/ 1131216 w 3103347"/>
                <a:gd name="connsiteY14" fmla="*/ 952107 h 1065229"/>
                <a:gd name="connsiteX15" fmla="*/ 1216057 w 3103347"/>
                <a:gd name="connsiteY15" fmla="*/ 0 h 1065229"/>
                <a:gd name="connsiteX16" fmla="*/ 1329179 w 3103347"/>
                <a:gd name="connsiteY16" fmla="*/ 725864 h 1065229"/>
                <a:gd name="connsiteX17" fmla="*/ 1432874 w 3103347"/>
                <a:gd name="connsiteY17" fmla="*/ 895546 h 1065229"/>
                <a:gd name="connsiteX18" fmla="*/ 1517715 w 3103347"/>
                <a:gd name="connsiteY18" fmla="*/ 716437 h 1065229"/>
                <a:gd name="connsiteX19" fmla="*/ 1545996 w 3103347"/>
                <a:gd name="connsiteY19" fmla="*/ 923827 h 1065229"/>
                <a:gd name="connsiteX20" fmla="*/ 1602556 w 3103347"/>
                <a:gd name="connsiteY20" fmla="*/ 1065229 h 1065229"/>
                <a:gd name="connsiteX21" fmla="*/ 1668544 w 3103347"/>
                <a:gd name="connsiteY21" fmla="*/ 810705 h 1065229"/>
                <a:gd name="connsiteX22" fmla="*/ 1725105 w 3103347"/>
                <a:gd name="connsiteY22" fmla="*/ 942681 h 1065229"/>
                <a:gd name="connsiteX23" fmla="*/ 1791092 w 3103347"/>
                <a:gd name="connsiteY23" fmla="*/ 725864 h 1065229"/>
                <a:gd name="connsiteX24" fmla="*/ 1904214 w 3103347"/>
                <a:gd name="connsiteY24" fmla="*/ 952107 h 1065229"/>
                <a:gd name="connsiteX25" fmla="*/ 1979629 w 3103347"/>
                <a:gd name="connsiteY25" fmla="*/ 791852 h 1065229"/>
                <a:gd name="connsiteX26" fmla="*/ 2055043 w 3103347"/>
                <a:gd name="connsiteY26" fmla="*/ 933254 h 1065229"/>
                <a:gd name="connsiteX27" fmla="*/ 2111604 w 3103347"/>
                <a:gd name="connsiteY27" fmla="*/ 810705 h 1065229"/>
                <a:gd name="connsiteX28" fmla="*/ 2168997 w 3103347"/>
                <a:gd name="connsiteY28" fmla="*/ 876693 h 1065229"/>
                <a:gd name="connsiteX29" fmla="*/ 2215299 w 3103347"/>
                <a:gd name="connsiteY29" fmla="*/ 603316 h 1065229"/>
                <a:gd name="connsiteX30" fmla="*/ 2300140 w 3103347"/>
                <a:gd name="connsiteY30" fmla="*/ 857839 h 1065229"/>
                <a:gd name="connsiteX31" fmla="*/ 2356701 w 3103347"/>
                <a:gd name="connsiteY31" fmla="*/ 791852 h 1065229"/>
                <a:gd name="connsiteX32" fmla="*/ 2432115 w 3103347"/>
                <a:gd name="connsiteY32" fmla="*/ 1008668 h 1065229"/>
                <a:gd name="connsiteX33" fmla="*/ 2488676 w 3103347"/>
                <a:gd name="connsiteY33" fmla="*/ 886120 h 1065229"/>
                <a:gd name="connsiteX34" fmla="*/ 2554664 w 3103347"/>
                <a:gd name="connsiteY34" fmla="*/ 914400 h 1065229"/>
                <a:gd name="connsiteX35" fmla="*/ 2638393 w 3103347"/>
                <a:gd name="connsiteY35" fmla="*/ 782425 h 1065229"/>
                <a:gd name="connsiteX36" fmla="*/ 2744440 w 3103347"/>
                <a:gd name="connsiteY36" fmla="*/ 877819 h 1065229"/>
                <a:gd name="connsiteX37" fmla="*/ 2866435 w 3103347"/>
                <a:gd name="connsiteY37" fmla="*/ 912809 h 1065229"/>
                <a:gd name="connsiteX38" fmla="*/ 2956406 w 3103347"/>
                <a:gd name="connsiteY38" fmla="*/ 777421 h 1065229"/>
                <a:gd name="connsiteX39" fmla="*/ 3020727 w 3103347"/>
                <a:gd name="connsiteY39" fmla="*/ 857877 h 1065229"/>
                <a:gd name="connsiteX40" fmla="*/ 3103347 w 3103347"/>
                <a:gd name="connsiteY40" fmla="*/ 820675 h 1065229"/>
                <a:gd name="connsiteX0" fmla="*/ 0 w 3103347"/>
                <a:gd name="connsiteY0" fmla="*/ 914400 h 1065229"/>
                <a:gd name="connsiteX1" fmla="*/ 113121 w 3103347"/>
                <a:gd name="connsiteY1" fmla="*/ 754144 h 1065229"/>
                <a:gd name="connsiteX2" fmla="*/ 197963 w 3103347"/>
                <a:gd name="connsiteY2" fmla="*/ 876693 h 1065229"/>
                <a:gd name="connsiteX3" fmla="*/ 254523 w 3103347"/>
                <a:gd name="connsiteY3" fmla="*/ 707010 h 1065229"/>
                <a:gd name="connsiteX4" fmla="*/ 311084 w 3103347"/>
                <a:gd name="connsiteY4" fmla="*/ 970961 h 1065229"/>
                <a:gd name="connsiteX5" fmla="*/ 433633 w 3103347"/>
                <a:gd name="connsiteY5" fmla="*/ 669303 h 1065229"/>
                <a:gd name="connsiteX6" fmla="*/ 509047 w 3103347"/>
                <a:gd name="connsiteY6" fmla="*/ 989815 h 1065229"/>
                <a:gd name="connsiteX7" fmla="*/ 603315 w 3103347"/>
                <a:gd name="connsiteY7" fmla="*/ 725864 h 1065229"/>
                <a:gd name="connsiteX8" fmla="*/ 656413 w 3103347"/>
                <a:gd name="connsiteY8" fmla="*/ 908311 h 1065229"/>
                <a:gd name="connsiteX9" fmla="*/ 736956 w 3103347"/>
                <a:gd name="connsiteY9" fmla="*/ 793520 h 1065229"/>
                <a:gd name="connsiteX10" fmla="*/ 848412 w 3103347"/>
                <a:gd name="connsiteY10" fmla="*/ 1065229 h 1065229"/>
                <a:gd name="connsiteX11" fmla="*/ 896277 w 3103347"/>
                <a:gd name="connsiteY11" fmla="*/ 754143 h 1065229"/>
                <a:gd name="connsiteX12" fmla="*/ 952107 w 3103347"/>
                <a:gd name="connsiteY12" fmla="*/ 933254 h 1065229"/>
                <a:gd name="connsiteX13" fmla="*/ 1036948 w 3103347"/>
                <a:gd name="connsiteY13" fmla="*/ 744718 h 1065229"/>
                <a:gd name="connsiteX14" fmla="*/ 1131216 w 3103347"/>
                <a:gd name="connsiteY14" fmla="*/ 952107 h 1065229"/>
                <a:gd name="connsiteX15" fmla="*/ 1216057 w 3103347"/>
                <a:gd name="connsiteY15" fmla="*/ 0 h 1065229"/>
                <a:gd name="connsiteX16" fmla="*/ 1329179 w 3103347"/>
                <a:gd name="connsiteY16" fmla="*/ 725864 h 1065229"/>
                <a:gd name="connsiteX17" fmla="*/ 1432874 w 3103347"/>
                <a:gd name="connsiteY17" fmla="*/ 895546 h 1065229"/>
                <a:gd name="connsiteX18" fmla="*/ 1517715 w 3103347"/>
                <a:gd name="connsiteY18" fmla="*/ 716437 h 1065229"/>
                <a:gd name="connsiteX19" fmla="*/ 1545996 w 3103347"/>
                <a:gd name="connsiteY19" fmla="*/ 923827 h 1065229"/>
                <a:gd name="connsiteX20" fmla="*/ 1602556 w 3103347"/>
                <a:gd name="connsiteY20" fmla="*/ 1065229 h 1065229"/>
                <a:gd name="connsiteX21" fmla="*/ 1668544 w 3103347"/>
                <a:gd name="connsiteY21" fmla="*/ 810705 h 1065229"/>
                <a:gd name="connsiteX22" fmla="*/ 1725105 w 3103347"/>
                <a:gd name="connsiteY22" fmla="*/ 942681 h 1065229"/>
                <a:gd name="connsiteX23" fmla="*/ 1791092 w 3103347"/>
                <a:gd name="connsiteY23" fmla="*/ 725864 h 1065229"/>
                <a:gd name="connsiteX24" fmla="*/ 1904214 w 3103347"/>
                <a:gd name="connsiteY24" fmla="*/ 952107 h 1065229"/>
                <a:gd name="connsiteX25" fmla="*/ 1979629 w 3103347"/>
                <a:gd name="connsiteY25" fmla="*/ 791852 h 1065229"/>
                <a:gd name="connsiteX26" fmla="*/ 2055043 w 3103347"/>
                <a:gd name="connsiteY26" fmla="*/ 933254 h 1065229"/>
                <a:gd name="connsiteX27" fmla="*/ 2111604 w 3103347"/>
                <a:gd name="connsiteY27" fmla="*/ 810705 h 1065229"/>
                <a:gd name="connsiteX28" fmla="*/ 2168997 w 3103347"/>
                <a:gd name="connsiteY28" fmla="*/ 876693 h 1065229"/>
                <a:gd name="connsiteX29" fmla="*/ 2215299 w 3103347"/>
                <a:gd name="connsiteY29" fmla="*/ 603316 h 1065229"/>
                <a:gd name="connsiteX30" fmla="*/ 2300140 w 3103347"/>
                <a:gd name="connsiteY30" fmla="*/ 857839 h 1065229"/>
                <a:gd name="connsiteX31" fmla="*/ 2356701 w 3103347"/>
                <a:gd name="connsiteY31" fmla="*/ 791852 h 1065229"/>
                <a:gd name="connsiteX32" fmla="*/ 2432115 w 3103347"/>
                <a:gd name="connsiteY32" fmla="*/ 1008668 h 1065229"/>
                <a:gd name="connsiteX33" fmla="*/ 2488676 w 3103347"/>
                <a:gd name="connsiteY33" fmla="*/ 886120 h 1065229"/>
                <a:gd name="connsiteX34" fmla="*/ 2554664 w 3103347"/>
                <a:gd name="connsiteY34" fmla="*/ 914400 h 1065229"/>
                <a:gd name="connsiteX35" fmla="*/ 2638393 w 3103347"/>
                <a:gd name="connsiteY35" fmla="*/ 782425 h 1065229"/>
                <a:gd name="connsiteX36" fmla="*/ 2744440 w 3103347"/>
                <a:gd name="connsiteY36" fmla="*/ 877819 h 1065229"/>
                <a:gd name="connsiteX37" fmla="*/ 2866435 w 3103347"/>
                <a:gd name="connsiteY37" fmla="*/ 912809 h 1065229"/>
                <a:gd name="connsiteX38" fmla="*/ 2956406 w 3103347"/>
                <a:gd name="connsiteY38" fmla="*/ 777421 h 1065229"/>
                <a:gd name="connsiteX39" fmla="*/ 3020727 w 3103347"/>
                <a:gd name="connsiteY39" fmla="*/ 857877 h 1065229"/>
                <a:gd name="connsiteX40" fmla="*/ 3103347 w 3103347"/>
                <a:gd name="connsiteY40" fmla="*/ 820675 h 1065229"/>
                <a:gd name="connsiteX0" fmla="*/ 0 w 3103347"/>
                <a:gd name="connsiteY0" fmla="*/ 914400 h 1065229"/>
                <a:gd name="connsiteX1" fmla="*/ 113121 w 3103347"/>
                <a:gd name="connsiteY1" fmla="*/ 754144 h 1065229"/>
                <a:gd name="connsiteX2" fmla="*/ 197963 w 3103347"/>
                <a:gd name="connsiteY2" fmla="*/ 876693 h 1065229"/>
                <a:gd name="connsiteX3" fmla="*/ 254523 w 3103347"/>
                <a:gd name="connsiteY3" fmla="*/ 707010 h 1065229"/>
                <a:gd name="connsiteX4" fmla="*/ 311084 w 3103347"/>
                <a:gd name="connsiteY4" fmla="*/ 970961 h 1065229"/>
                <a:gd name="connsiteX5" fmla="*/ 433633 w 3103347"/>
                <a:gd name="connsiteY5" fmla="*/ 669303 h 1065229"/>
                <a:gd name="connsiteX6" fmla="*/ 509047 w 3103347"/>
                <a:gd name="connsiteY6" fmla="*/ 989815 h 1065229"/>
                <a:gd name="connsiteX7" fmla="*/ 603315 w 3103347"/>
                <a:gd name="connsiteY7" fmla="*/ 725864 h 1065229"/>
                <a:gd name="connsiteX8" fmla="*/ 656413 w 3103347"/>
                <a:gd name="connsiteY8" fmla="*/ 908311 h 1065229"/>
                <a:gd name="connsiteX9" fmla="*/ 736956 w 3103347"/>
                <a:gd name="connsiteY9" fmla="*/ 793520 h 1065229"/>
                <a:gd name="connsiteX10" fmla="*/ 848412 w 3103347"/>
                <a:gd name="connsiteY10" fmla="*/ 1065229 h 1065229"/>
                <a:gd name="connsiteX11" fmla="*/ 896277 w 3103347"/>
                <a:gd name="connsiteY11" fmla="*/ 754143 h 1065229"/>
                <a:gd name="connsiteX12" fmla="*/ 952107 w 3103347"/>
                <a:gd name="connsiteY12" fmla="*/ 933254 h 1065229"/>
                <a:gd name="connsiteX13" fmla="*/ 1036948 w 3103347"/>
                <a:gd name="connsiteY13" fmla="*/ 744718 h 1065229"/>
                <a:gd name="connsiteX14" fmla="*/ 1131216 w 3103347"/>
                <a:gd name="connsiteY14" fmla="*/ 952107 h 1065229"/>
                <a:gd name="connsiteX15" fmla="*/ 1165273 w 3103347"/>
                <a:gd name="connsiteY15" fmla="*/ 200604 h 1065229"/>
                <a:gd name="connsiteX16" fmla="*/ 1216057 w 3103347"/>
                <a:gd name="connsiteY16" fmla="*/ 0 h 1065229"/>
                <a:gd name="connsiteX17" fmla="*/ 1329179 w 3103347"/>
                <a:gd name="connsiteY17" fmla="*/ 725864 h 1065229"/>
                <a:gd name="connsiteX18" fmla="*/ 1432874 w 3103347"/>
                <a:gd name="connsiteY18" fmla="*/ 895546 h 1065229"/>
                <a:gd name="connsiteX19" fmla="*/ 1517715 w 3103347"/>
                <a:gd name="connsiteY19" fmla="*/ 716437 h 1065229"/>
                <a:gd name="connsiteX20" fmla="*/ 1545996 w 3103347"/>
                <a:gd name="connsiteY20" fmla="*/ 923827 h 1065229"/>
                <a:gd name="connsiteX21" fmla="*/ 1602556 w 3103347"/>
                <a:gd name="connsiteY21" fmla="*/ 1065229 h 1065229"/>
                <a:gd name="connsiteX22" fmla="*/ 1668544 w 3103347"/>
                <a:gd name="connsiteY22" fmla="*/ 810705 h 1065229"/>
                <a:gd name="connsiteX23" fmla="*/ 1725105 w 3103347"/>
                <a:gd name="connsiteY23" fmla="*/ 942681 h 1065229"/>
                <a:gd name="connsiteX24" fmla="*/ 1791092 w 3103347"/>
                <a:gd name="connsiteY24" fmla="*/ 725864 h 1065229"/>
                <a:gd name="connsiteX25" fmla="*/ 1904214 w 3103347"/>
                <a:gd name="connsiteY25" fmla="*/ 952107 h 1065229"/>
                <a:gd name="connsiteX26" fmla="*/ 1979629 w 3103347"/>
                <a:gd name="connsiteY26" fmla="*/ 791852 h 1065229"/>
                <a:gd name="connsiteX27" fmla="*/ 2055043 w 3103347"/>
                <a:gd name="connsiteY27" fmla="*/ 933254 h 1065229"/>
                <a:gd name="connsiteX28" fmla="*/ 2111604 w 3103347"/>
                <a:gd name="connsiteY28" fmla="*/ 810705 h 1065229"/>
                <a:gd name="connsiteX29" fmla="*/ 2168997 w 3103347"/>
                <a:gd name="connsiteY29" fmla="*/ 876693 h 1065229"/>
                <a:gd name="connsiteX30" fmla="*/ 2215299 w 3103347"/>
                <a:gd name="connsiteY30" fmla="*/ 603316 h 1065229"/>
                <a:gd name="connsiteX31" fmla="*/ 2300140 w 3103347"/>
                <a:gd name="connsiteY31" fmla="*/ 857839 h 1065229"/>
                <a:gd name="connsiteX32" fmla="*/ 2356701 w 3103347"/>
                <a:gd name="connsiteY32" fmla="*/ 791852 h 1065229"/>
                <a:gd name="connsiteX33" fmla="*/ 2432115 w 3103347"/>
                <a:gd name="connsiteY33" fmla="*/ 1008668 h 1065229"/>
                <a:gd name="connsiteX34" fmla="*/ 2488676 w 3103347"/>
                <a:gd name="connsiteY34" fmla="*/ 886120 h 1065229"/>
                <a:gd name="connsiteX35" fmla="*/ 2554664 w 3103347"/>
                <a:gd name="connsiteY35" fmla="*/ 914400 h 1065229"/>
                <a:gd name="connsiteX36" fmla="*/ 2638393 w 3103347"/>
                <a:gd name="connsiteY36" fmla="*/ 782425 h 1065229"/>
                <a:gd name="connsiteX37" fmla="*/ 2744440 w 3103347"/>
                <a:gd name="connsiteY37" fmla="*/ 877819 h 1065229"/>
                <a:gd name="connsiteX38" fmla="*/ 2866435 w 3103347"/>
                <a:gd name="connsiteY38" fmla="*/ 912809 h 1065229"/>
                <a:gd name="connsiteX39" fmla="*/ 2956406 w 3103347"/>
                <a:gd name="connsiteY39" fmla="*/ 777421 h 1065229"/>
                <a:gd name="connsiteX40" fmla="*/ 3020727 w 3103347"/>
                <a:gd name="connsiteY40" fmla="*/ 857877 h 1065229"/>
                <a:gd name="connsiteX41" fmla="*/ 3103347 w 3103347"/>
                <a:gd name="connsiteY41" fmla="*/ 820675 h 1065229"/>
                <a:gd name="connsiteX0" fmla="*/ 0 w 3103347"/>
                <a:gd name="connsiteY0" fmla="*/ 914400 h 1065229"/>
                <a:gd name="connsiteX1" fmla="*/ 113121 w 3103347"/>
                <a:gd name="connsiteY1" fmla="*/ 754144 h 1065229"/>
                <a:gd name="connsiteX2" fmla="*/ 197963 w 3103347"/>
                <a:gd name="connsiteY2" fmla="*/ 876693 h 1065229"/>
                <a:gd name="connsiteX3" fmla="*/ 254523 w 3103347"/>
                <a:gd name="connsiteY3" fmla="*/ 707010 h 1065229"/>
                <a:gd name="connsiteX4" fmla="*/ 311084 w 3103347"/>
                <a:gd name="connsiteY4" fmla="*/ 970961 h 1065229"/>
                <a:gd name="connsiteX5" fmla="*/ 433633 w 3103347"/>
                <a:gd name="connsiteY5" fmla="*/ 669303 h 1065229"/>
                <a:gd name="connsiteX6" fmla="*/ 509047 w 3103347"/>
                <a:gd name="connsiteY6" fmla="*/ 989815 h 1065229"/>
                <a:gd name="connsiteX7" fmla="*/ 603315 w 3103347"/>
                <a:gd name="connsiteY7" fmla="*/ 725864 h 1065229"/>
                <a:gd name="connsiteX8" fmla="*/ 656413 w 3103347"/>
                <a:gd name="connsiteY8" fmla="*/ 908311 h 1065229"/>
                <a:gd name="connsiteX9" fmla="*/ 736956 w 3103347"/>
                <a:gd name="connsiteY9" fmla="*/ 793520 h 1065229"/>
                <a:gd name="connsiteX10" fmla="*/ 848412 w 3103347"/>
                <a:gd name="connsiteY10" fmla="*/ 1065229 h 1065229"/>
                <a:gd name="connsiteX11" fmla="*/ 896277 w 3103347"/>
                <a:gd name="connsiteY11" fmla="*/ 754143 h 1065229"/>
                <a:gd name="connsiteX12" fmla="*/ 952107 w 3103347"/>
                <a:gd name="connsiteY12" fmla="*/ 933254 h 1065229"/>
                <a:gd name="connsiteX13" fmla="*/ 1036948 w 3103347"/>
                <a:gd name="connsiteY13" fmla="*/ 744718 h 1065229"/>
                <a:gd name="connsiteX14" fmla="*/ 1131216 w 3103347"/>
                <a:gd name="connsiteY14" fmla="*/ 952107 h 1065229"/>
                <a:gd name="connsiteX15" fmla="*/ 1184683 w 3103347"/>
                <a:gd name="connsiteY15" fmla="*/ 439145 h 1065229"/>
                <a:gd name="connsiteX16" fmla="*/ 1216057 w 3103347"/>
                <a:gd name="connsiteY16" fmla="*/ 0 h 1065229"/>
                <a:gd name="connsiteX17" fmla="*/ 1329179 w 3103347"/>
                <a:gd name="connsiteY17" fmla="*/ 725864 h 1065229"/>
                <a:gd name="connsiteX18" fmla="*/ 1432874 w 3103347"/>
                <a:gd name="connsiteY18" fmla="*/ 895546 h 1065229"/>
                <a:gd name="connsiteX19" fmla="*/ 1517715 w 3103347"/>
                <a:gd name="connsiteY19" fmla="*/ 716437 h 1065229"/>
                <a:gd name="connsiteX20" fmla="*/ 1545996 w 3103347"/>
                <a:gd name="connsiteY20" fmla="*/ 923827 h 1065229"/>
                <a:gd name="connsiteX21" fmla="*/ 1602556 w 3103347"/>
                <a:gd name="connsiteY21" fmla="*/ 1065229 h 1065229"/>
                <a:gd name="connsiteX22" fmla="*/ 1668544 w 3103347"/>
                <a:gd name="connsiteY22" fmla="*/ 810705 h 1065229"/>
                <a:gd name="connsiteX23" fmla="*/ 1725105 w 3103347"/>
                <a:gd name="connsiteY23" fmla="*/ 942681 h 1065229"/>
                <a:gd name="connsiteX24" fmla="*/ 1791092 w 3103347"/>
                <a:gd name="connsiteY24" fmla="*/ 725864 h 1065229"/>
                <a:gd name="connsiteX25" fmla="*/ 1904214 w 3103347"/>
                <a:gd name="connsiteY25" fmla="*/ 952107 h 1065229"/>
                <a:gd name="connsiteX26" fmla="*/ 1979629 w 3103347"/>
                <a:gd name="connsiteY26" fmla="*/ 791852 h 1065229"/>
                <a:gd name="connsiteX27" fmla="*/ 2055043 w 3103347"/>
                <a:gd name="connsiteY27" fmla="*/ 933254 h 1065229"/>
                <a:gd name="connsiteX28" fmla="*/ 2111604 w 3103347"/>
                <a:gd name="connsiteY28" fmla="*/ 810705 h 1065229"/>
                <a:gd name="connsiteX29" fmla="*/ 2168997 w 3103347"/>
                <a:gd name="connsiteY29" fmla="*/ 876693 h 1065229"/>
                <a:gd name="connsiteX30" fmla="*/ 2215299 w 3103347"/>
                <a:gd name="connsiteY30" fmla="*/ 603316 h 1065229"/>
                <a:gd name="connsiteX31" fmla="*/ 2300140 w 3103347"/>
                <a:gd name="connsiteY31" fmla="*/ 857839 h 1065229"/>
                <a:gd name="connsiteX32" fmla="*/ 2356701 w 3103347"/>
                <a:gd name="connsiteY32" fmla="*/ 791852 h 1065229"/>
                <a:gd name="connsiteX33" fmla="*/ 2432115 w 3103347"/>
                <a:gd name="connsiteY33" fmla="*/ 1008668 h 1065229"/>
                <a:gd name="connsiteX34" fmla="*/ 2488676 w 3103347"/>
                <a:gd name="connsiteY34" fmla="*/ 886120 h 1065229"/>
                <a:gd name="connsiteX35" fmla="*/ 2554664 w 3103347"/>
                <a:gd name="connsiteY35" fmla="*/ 914400 h 1065229"/>
                <a:gd name="connsiteX36" fmla="*/ 2638393 w 3103347"/>
                <a:gd name="connsiteY36" fmla="*/ 782425 h 1065229"/>
                <a:gd name="connsiteX37" fmla="*/ 2744440 w 3103347"/>
                <a:gd name="connsiteY37" fmla="*/ 877819 h 1065229"/>
                <a:gd name="connsiteX38" fmla="*/ 2866435 w 3103347"/>
                <a:gd name="connsiteY38" fmla="*/ 912809 h 1065229"/>
                <a:gd name="connsiteX39" fmla="*/ 2956406 w 3103347"/>
                <a:gd name="connsiteY39" fmla="*/ 777421 h 1065229"/>
                <a:gd name="connsiteX40" fmla="*/ 3020727 w 3103347"/>
                <a:gd name="connsiteY40" fmla="*/ 857877 h 1065229"/>
                <a:gd name="connsiteX41" fmla="*/ 3103347 w 3103347"/>
                <a:gd name="connsiteY41" fmla="*/ 820675 h 1065229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197963 w 3103347"/>
                <a:gd name="connsiteY2" fmla="*/ 993191 h 1181727"/>
                <a:gd name="connsiteX3" fmla="*/ 254523 w 3103347"/>
                <a:gd name="connsiteY3" fmla="*/ 823508 h 1181727"/>
                <a:gd name="connsiteX4" fmla="*/ 311084 w 3103347"/>
                <a:gd name="connsiteY4" fmla="*/ 1087459 h 1181727"/>
                <a:gd name="connsiteX5" fmla="*/ 433633 w 3103347"/>
                <a:gd name="connsiteY5" fmla="*/ 785801 h 1181727"/>
                <a:gd name="connsiteX6" fmla="*/ 509047 w 3103347"/>
                <a:gd name="connsiteY6" fmla="*/ 1106313 h 1181727"/>
                <a:gd name="connsiteX7" fmla="*/ 603315 w 3103347"/>
                <a:gd name="connsiteY7" fmla="*/ 842362 h 1181727"/>
                <a:gd name="connsiteX8" fmla="*/ 656413 w 3103347"/>
                <a:gd name="connsiteY8" fmla="*/ 1024809 h 1181727"/>
                <a:gd name="connsiteX9" fmla="*/ 736956 w 3103347"/>
                <a:gd name="connsiteY9" fmla="*/ 910018 h 1181727"/>
                <a:gd name="connsiteX10" fmla="*/ 848412 w 3103347"/>
                <a:gd name="connsiteY10" fmla="*/ 1181727 h 1181727"/>
                <a:gd name="connsiteX11" fmla="*/ 896277 w 3103347"/>
                <a:gd name="connsiteY11" fmla="*/ 870641 h 1181727"/>
                <a:gd name="connsiteX12" fmla="*/ 952107 w 3103347"/>
                <a:gd name="connsiteY12" fmla="*/ 1049752 h 1181727"/>
                <a:gd name="connsiteX13" fmla="*/ 1036948 w 3103347"/>
                <a:gd name="connsiteY13" fmla="*/ 861216 h 1181727"/>
                <a:gd name="connsiteX14" fmla="*/ 1131216 w 3103347"/>
                <a:gd name="connsiteY14" fmla="*/ 1068605 h 1181727"/>
                <a:gd name="connsiteX15" fmla="*/ 1184683 w 3103347"/>
                <a:gd name="connsiteY15" fmla="*/ 555643 h 1181727"/>
                <a:gd name="connsiteX16" fmla="*/ 1235467 w 3103347"/>
                <a:gd name="connsiteY16" fmla="*/ 0 h 1181727"/>
                <a:gd name="connsiteX17" fmla="*/ 1329179 w 3103347"/>
                <a:gd name="connsiteY17" fmla="*/ 842362 h 1181727"/>
                <a:gd name="connsiteX18" fmla="*/ 1432874 w 3103347"/>
                <a:gd name="connsiteY18" fmla="*/ 1012044 h 1181727"/>
                <a:gd name="connsiteX19" fmla="*/ 1517715 w 3103347"/>
                <a:gd name="connsiteY19" fmla="*/ 832935 h 1181727"/>
                <a:gd name="connsiteX20" fmla="*/ 1545996 w 3103347"/>
                <a:gd name="connsiteY20" fmla="*/ 1040325 h 1181727"/>
                <a:gd name="connsiteX21" fmla="*/ 1602556 w 3103347"/>
                <a:gd name="connsiteY21" fmla="*/ 1181727 h 1181727"/>
                <a:gd name="connsiteX22" fmla="*/ 1668544 w 3103347"/>
                <a:gd name="connsiteY22" fmla="*/ 927203 h 1181727"/>
                <a:gd name="connsiteX23" fmla="*/ 1725105 w 3103347"/>
                <a:gd name="connsiteY23" fmla="*/ 1059179 h 1181727"/>
                <a:gd name="connsiteX24" fmla="*/ 1791092 w 3103347"/>
                <a:gd name="connsiteY24" fmla="*/ 842362 h 1181727"/>
                <a:gd name="connsiteX25" fmla="*/ 1904214 w 3103347"/>
                <a:gd name="connsiteY25" fmla="*/ 1068605 h 1181727"/>
                <a:gd name="connsiteX26" fmla="*/ 1979629 w 3103347"/>
                <a:gd name="connsiteY26" fmla="*/ 908350 h 1181727"/>
                <a:gd name="connsiteX27" fmla="*/ 2055043 w 3103347"/>
                <a:gd name="connsiteY27" fmla="*/ 1049752 h 1181727"/>
                <a:gd name="connsiteX28" fmla="*/ 2111604 w 3103347"/>
                <a:gd name="connsiteY28" fmla="*/ 927203 h 1181727"/>
                <a:gd name="connsiteX29" fmla="*/ 2168997 w 3103347"/>
                <a:gd name="connsiteY29" fmla="*/ 993191 h 1181727"/>
                <a:gd name="connsiteX30" fmla="*/ 2215299 w 3103347"/>
                <a:gd name="connsiteY30" fmla="*/ 719814 h 1181727"/>
                <a:gd name="connsiteX31" fmla="*/ 2300140 w 3103347"/>
                <a:gd name="connsiteY31" fmla="*/ 974337 h 1181727"/>
                <a:gd name="connsiteX32" fmla="*/ 2356701 w 3103347"/>
                <a:gd name="connsiteY32" fmla="*/ 908350 h 1181727"/>
                <a:gd name="connsiteX33" fmla="*/ 2432115 w 3103347"/>
                <a:gd name="connsiteY33" fmla="*/ 1125166 h 1181727"/>
                <a:gd name="connsiteX34" fmla="*/ 2488676 w 3103347"/>
                <a:gd name="connsiteY34" fmla="*/ 1002618 h 1181727"/>
                <a:gd name="connsiteX35" fmla="*/ 2554664 w 3103347"/>
                <a:gd name="connsiteY35" fmla="*/ 1030898 h 1181727"/>
                <a:gd name="connsiteX36" fmla="*/ 2638393 w 3103347"/>
                <a:gd name="connsiteY36" fmla="*/ 898923 h 1181727"/>
                <a:gd name="connsiteX37" fmla="*/ 2744440 w 3103347"/>
                <a:gd name="connsiteY37" fmla="*/ 994317 h 1181727"/>
                <a:gd name="connsiteX38" fmla="*/ 2866435 w 3103347"/>
                <a:gd name="connsiteY38" fmla="*/ 1029307 h 1181727"/>
                <a:gd name="connsiteX39" fmla="*/ 2956406 w 3103347"/>
                <a:gd name="connsiteY39" fmla="*/ 893919 h 1181727"/>
                <a:gd name="connsiteX40" fmla="*/ 3020727 w 3103347"/>
                <a:gd name="connsiteY40" fmla="*/ 974375 h 1181727"/>
                <a:gd name="connsiteX41" fmla="*/ 3103347 w 3103347"/>
                <a:gd name="connsiteY41" fmla="*/ 937173 h 1181727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197963 w 3103347"/>
                <a:gd name="connsiteY2" fmla="*/ 993191 h 1181727"/>
                <a:gd name="connsiteX3" fmla="*/ 254523 w 3103347"/>
                <a:gd name="connsiteY3" fmla="*/ 823508 h 1181727"/>
                <a:gd name="connsiteX4" fmla="*/ 311084 w 3103347"/>
                <a:gd name="connsiteY4" fmla="*/ 1087459 h 1181727"/>
                <a:gd name="connsiteX5" fmla="*/ 433633 w 3103347"/>
                <a:gd name="connsiteY5" fmla="*/ 785801 h 1181727"/>
                <a:gd name="connsiteX6" fmla="*/ 509047 w 3103347"/>
                <a:gd name="connsiteY6" fmla="*/ 1106313 h 1181727"/>
                <a:gd name="connsiteX7" fmla="*/ 603315 w 3103347"/>
                <a:gd name="connsiteY7" fmla="*/ 842362 h 1181727"/>
                <a:gd name="connsiteX8" fmla="*/ 656413 w 3103347"/>
                <a:gd name="connsiteY8" fmla="*/ 1024809 h 1181727"/>
                <a:gd name="connsiteX9" fmla="*/ 736956 w 3103347"/>
                <a:gd name="connsiteY9" fmla="*/ 910018 h 1181727"/>
                <a:gd name="connsiteX10" fmla="*/ 848412 w 3103347"/>
                <a:gd name="connsiteY10" fmla="*/ 1181727 h 1181727"/>
                <a:gd name="connsiteX11" fmla="*/ 896277 w 3103347"/>
                <a:gd name="connsiteY11" fmla="*/ 870641 h 1181727"/>
                <a:gd name="connsiteX12" fmla="*/ 952107 w 3103347"/>
                <a:gd name="connsiteY12" fmla="*/ 1049752 h 1181727"/>
                <a:gd name="connsiteX13" fmla="*/ 1036948 w 3103347"/>
                <a:gd name="connsiteY13" fmla="*/ 861216 h 1181727"/>
                <a:gd name="connsiteX14" fmla="*/ 1131216 w 3103347"/>
                <a:gd name="connsiteY14" fmla="*/ 1068605 h 1181727"/>
                <a:gd name="connsiteX15" fmla="*/ 1179831 w 3103347"/>
                <a:gd name="connsiteY15" fmla="*/ 555643 h 1181727"/>
                <a:gd name="connsiteX16" fmla="*/ 1235467 w 3103347"/>
                <a:gd name="connsiteY16" fmla="*/ 0 h 1181727"/>
                <a:gd name="connsiteX17" fmla="*/ 1329179 w 3103347"/>
                <a:gd name="connsiteY17" fmla="*/ 842362 h 1181727"/>
                <a:gd name="connsiteX18" fmla="*/ 1432874 w 3103347"/>
                <a:gd name="connsiteY18" fmla="*/ 1012044 h 1181727"/>
                <a:gd name="connsiteX19" fmla="*/ 1517715 w 3103347"/>
                <a:gd name="connsiteY19" fmla="*/ 832935 h 1181727"/>
                <a:gd name="connsiteX20" fmla="*/ 1545996 w 3103347"/>
                <a:gd name="connsiteY20" fmla="*/ 1040325 h 1181727"/>
                <a:gd name="connsiteX21" fmla="*/ 1602556 w 3103347"/>
                <a:gd name="connsiteY21" fmla="*/ 1181727 h 1181727"/>
                <a:gd name="connsiteX22" fmla="*/ 1668544 w 3103347"/>
                <a:gd name="connsiteY22" fmla="*/ 927203 h 1181727"/>
                <a:gd name="connsiteX23" fmla="*/ 1725105 w 3103347"/>
                <a:gd name="connsiteY23" fmla="*/ 1059179 h 1181727"/>
                <a:gd name="connsiteX24" fmla="*/ 1791092 w 3103347"/>
                <a:gd name="connsiteY24" fmla="*/ 842362 h 1181727"/>
                <a:gd name="connsiteX25" fmla="*/ 1904214 w 3103347"/>
                <a:gd name="connsiteY25" fmla="*/ 1068605 h 1181727"/>
                <a:gd name="connsiteX26" fmla="*/ 1979629 w 3103347"/>
                <a:gd name="connsiteY26" fmla="*/ 908350 h 1181727"/>
                <a:gd name="connsiteX27" fmla="*/ 2055043 w 3103347"/>
                <a:gd name="connsiteY27" fmla="*/ 1049752 h 1181727"/>
                <a:gd name="connsiteX28" fmla="*/ 2111604 w 3103347"/>
                <a:gd name="connsiteY28" fmla="*/ 927203 h 1181727"/>
                <a:gd name="connsiteX29" fmla="*/ 2168997 w 3103347"/>
                <a:gd name="connsiteY29" fmla="*/ 993191 h 1181727"/>
                <a:gd name="connsiteX30" fmla="*/ 2215299 w 3103347"/>
                <a:gd name="connsiteY30" fmla="*/ 719814 h 1181727"/>
                <a:gd name="connsiteX31" fmla="*/ 2300140 w 3103347"/>
                <a:gd name="connsiteY31" fmla="*/ 974337 h 1181727"/>
                <a:gd name="connsiteX32" fmla="*/ 2356701 w 3103347"/>
                <a:gd name="connsiteY32" fmla="*/ 908350 h 1181727"/>
                <a:gd name="connsiteX33" fmla="*/ 2432115 w 3103347"/>
                <a:gd name="connsiteY33" fmla="*/ 1125166 h 1181727"/>
                <a:gd name="connsiteX34" fmla="*/ 2488676 w 3103347"/>
                <a:gd name="connsiteY34" fmla="*/ 1002618 h 1181727"/>
                <a:gd name="connsiteX35" fmla="*/ 2554664 w 3103347"/>
                <a:gd name="connsiteY35" fmla="*/ 1030898 h 1181727"/>
                <a:gd name="connsiteX36" fmla="*/ 2638393 w 3103347"/>
                <a:gd name="connsiteY36" fmla="*/ 898923 h 1181727"/>
                <a:gd name="connsiteX37" fmla="*/ 2744440 w 3103347"/>
                <a:gd name="connsiteY37" fmla="*/ 994317 h 1181727"/>
                <a:gd name="connsiteX38" fmla="*/ 2866435 w 3103347"/>
                <a:gd name="connsiteY38" fmla="*/ 1029307 h 1181727"/>
                <a:gd name="connsiteX39" fmla="*/ 2956406 w 3103347"/>
                <a:gd name="connsiteY39" fmla="*/ 893919 h 1181727"/>
                <a:gd name="connsiteX40" fmla="*/ 3020727 w 3103347"/>
                <a:gd name="connsiteY40" fmla="*/ 974375 h 1181727"/>
                <a:gd name="connsiteX41" fmla="*/ 3103347 w 3103347"/>
                <a:gd name="connsiteY41" fmla="*/ 937173 h 1181727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197963 w 3103347"/>
                <a:gd name="connsiteY2" fmla="*/ 993191 h 1181727"/>
                <a:gd name="connsiteX3" fmla="*/ 254523 w 3103347"/>
                <a:gd name="connsiteY3" fmla="*/ 823508 h 1181727"/>
                <a:gd name="connsiteX4" fmla="*/ 311084 w 3103347"/>
                <a:gd name="connsiteY4" fmla="*/ 1087459 h 1181727"/>
                <a:gd name="connsiteX5" fmla="*/ 433633 w 3103347"/>
                <a:gd name="connsiteY5" fmla="*/ 785801 h 1181727"/>
                <a:gd name="connsiteX6" fmla="*/ 509047 w 3103347"/>
                <a:gd name="connsiteY6" fmla="*/ 1106313 h 1181727"/>
                <a:gd name="connsiteX7" fmla="*/ 603315 w 3103347"/>
                <a:gd name="connsiteY7" fmla="*/ 842362 h 1181727"/>
                <a:gd name="connsiteX8" fmla="*/ 656413 w 3103347"/>
                <a:gd name="connsiteY8" fmla="*/ 1024809 h 1181727"/>
                <a:gd name="connsiteX9" fmla="*/ 736956 w 3103347"/>
                <a:gd name="connsiteY9" fmla="*/ 910018 h 1181727"/>
                <a:gd name="connsiteX10" fmla="*/ 848412 w 3103347"/>
                <a:gd name="connsiteY10" fmla="*/ 1181727 h 1181727"/>
                <a:gd name="connsiteX11" fmla="*/ 896277 w 3103347"/>
                <a:gd name="connsiteY11" fmla="*/ 870641 h 1181727"/>
                <a:gd name="connsiteX12" fmla="*/ 952107 w 3103347"/>
                <a:gd name="connsiteY12" fmla="*/ 1049752 h 1181727"/>
                <a:gd name="connsiteX13" fmla="*/ 1036948 w 3103347"/>
                <a:gd name="connsiteY13" fmla="*/ 861216 h 1181727"/>
                <a:gd name="connsiteX14" fmla="*/ 1131216 w 3103347"/>
                <a:gd name="connsiteY14" fmla="*/ 1068605 h 1181727"/>
                <a:gd name="connsiteX15" fmla="*/ 1179831 w 3103347"/>
                <a:gd name="connsiteY15" fmla="*/ 555643 h 1181727"/>
                <a:gd name="connsiteX16" fmla="*/ 1235467 w 3103347"/>
                <a:gd name="connsiteY16" fmla="*/ 0 h 1181727"/>
                <a:gd name="connsiteX17" fmla="*/ 1329179 w 3103347"/>
                <a:gd name="connsiteY17" fmla="*/ 620463 h 1181727"/>
                <a:gd name="connsiteX18" fmla="*/ 1432874 w 3103347"/>
                <a:gd name="connsiteY18" fmla="*/ 1012044 h 1181727"/>
                <a:gd name="connsiteX19" fmla="*/ 1517715 w 3103347"/>
                <a:gd name="connsiteY19" fmla="*/ 832935 h 1181727"/>
                <a:gd name="connsiteX20" fmla="*/ 1545996 w 3103347"/>
                <a:gd name="connsiteY20" fmla="*/ 1040325 h 1181727"/>
                <a:gd name="connsiteX21" fmla="*/ 1602556 w 3103347"/>
                <a:gd name="connsiteY21" fmla="*/ 1181727 h 1181727"/>
                <a:gd name="connsiteX22" fmla="*/ 1668544 w 3103347"/>
                <a:gd name="connsiteY22" fmla="*/ 927203 h 1181727"/>
                <a:gd name="connsiteX23" fmla="*/ 1725105 w 3103347"/>
                <a:gd name="connsiteY23" fmla="*/ 1059179 h 1181727"/>
                <a:gd name="connsiteX24" fmla="*/ 1791092 w 3103347"/>
                <a:gd name="connsiteY24" fmla="*/ 842362 h 1181727"/>
                <a:gd name="connsiteX25" fmla="*/ 1904214 w 3103347"/>
                <a:gd name="connsiteY25" fmla="*/ 1068605 h 1181727"/>
                <a:gd name="connsiteX26" fmla="*/ 1979629 w 3103347"/>
                <a:gd name="connsiteY26" fmla="*/ 908350 h 1181727"/>
                <a:gd name="connsiteX27" fmla="*/ 2055043 w 3103347"/>
                <a:gd name="connsiteY27" fmla="*/ 1049752 h 1181727"/>
                <a:gd name="connsiteX28" fmla="*/ 2111604 w 3103347"/>
                <a:gd name="connsiteY28" fmla="*/ 927203 h 1181727"/>
                <a:gd name="connsiteX29" fmla="*/ 2168997 w 3103347"/>
                <a:gd name="connsiteY29" fmla="*/ 993191 h 1181727"/>
                <a:gd name="connsiteX30" fmla="*/ 2215299 w 3103347"/>
                <a:gd name="connsiteY30" fmla="*/ 719814 h 1181727"/>
                <a:gd name="connsiteX31" fmla="*/ 2300140 w 3103347"/>
                <a:gd name="connsiteY31" fmla="*/ 974337 h 1181727"/>
                <a:gd name="connsiteX32" fmla="*/ 2356701 w 3103347"/>
                <a:gd name="connsiteY32" fmla="*/ 908350 h 1181727"/>
                <a:gd name="connsiteX33" fmla="*/ 2432115 w 3103347"/>
                <a:gd name="connsiteY33" fmla="*/ 1125166 h 1181727"/>
                <a:gd name="connsiteX34" fmla="*/ 2488676 w 3103347"/>
                <a:gd name="connsiteY34" fmla="*/ 1002618 h 1181727"/>
                <a:gd name="connsiteX35" fmla="*/ 2554664 w 3103347"/>
                <a:gd name="connsiteY35" fmla="*/ 1030898 h 1181727"/>
                <a:gd name="connsiteX36" fmla="*/ 2638393 w 3103347"/>
                <a:gd name="connsiteY36" fmla="*/ 898923 h 1181727"/>
                <a:gd name="connsiteX37" fmla="*/ 2744440 w 3103347"/>
                <a:gd name="connsiteY37" fmla="*/ 994317 h 1181727"/>
                <a:gd name="connsiteX38" fmla="*/ 2866435 w 3103347"/>
                <a:gd name="connsiteY38" fmla="*/ 1029307 h 1181727"/>
                <a:gd name="connsiteX39" fmla="*/ 2956406 w 3103347"/>
                <a:gd name="connsiteY39" fmla="*/ 893919 h 1181727"/>
                <a:gd name="connsiteX40" fmla="*/ 3020727 w 3103347"/>
                <a:gd name="connsiteY40" fmla="*/ 974375 h 1181727"/>
                <a:gd name="connsiteX41" fmla="*/ 3103347 w 3103347"/>
                <a:gd name="connsiteY41" fmla="*/ 937173 h 1181727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197963 w 3103347"/>
                <a:gd name="connsiteY2" fmla="*/ 993191 h 1181727"/>
                <a:gd name="connsiteX3" fmla="*/ 254523 w 3103347"/>
                <a:gd name="connsiteY3" fmla="*/ 823508 h 1181727"/>
                <a:gd name="connsiteX4" fmla="*/ 311084 w 3103347"/>
                <a:gd name="connsiteY4" fmla="*/ 1087459 h 1181727"/>
                <a:gd name="connsiteX5" fmla="*/ 433633 w 3103347"/>
                <a:gd name="connsiteY5" fmla="*/ 785801 h 1181727"/>
                <a:gd name="connsiteX6" fmla="*/ 509047 w 3103347"/>
                <a:gd name="connsiteY6" fmla="*/ 1106313 h 1181727"/>
                <a:gd name="connsiteX7" fmla="*/ 603315 w 3103347"/>
                <a:gd name="connsiteY7" fmla="*/ 842362 h 1181727"/>
                <a:gd name="connsiteX8" fmla="*/ 656413 w 3103347"/>
                <a:gd name="connsiteY8" fmla="*/ 1024809 h 1181727"/>
                <a:gd name="connsiteX9" fmla="*/ 736956 w 3103347"/>
                <a:gd name="connsiteY9" fmla="*/ 910018 h 1181727"/>
                <a:gd name="connsiteX10" fmla="*/ 848412 w 3103347"/>
                <a:gd name="connsiteY10" fmla="*/ 1181727 h 1181727"/>
                <a:gd name="connsiteX11" fmla="*/ 896277 w 3103347"/>
                <a:gd name="connsiteY11" fmla="*/ 870641 h 1181727"/>
                <a:gd name="connsiteX12" fmla="*/ 952107 w 3103347"/>
                <a:gd name="connsiteY12" fmla="*/ 1049752 h 1181727"/>
                <a:gd name="connsiteX13" fmla="*/ 1036948 w 3103347"/>
                <a:gd name="connsiteY13" fmla="*/ 861216 h 1181727"/>
                <a:gd name="connsiteX14" fmla="*/ 1131216 w 3103347"/>
                <a:gd name="connsiteY14" fmla="*/ 1068605 h 1181727"/>
                <a:gd name="connsiteX15" fmla="*/ 1179831 w 3103347"/>
                <a:gd name="connsiteY15" fmla="*/ 555643 h 1181727"/>
                <a:gd name="connsiteX16" fmla="*/ 1235467 w 3103347"/>
                <a:gd name="connsiteY16" fmla="*/ 0 h 1181727"/>
                <a:gd name="connsiteX17" fmla="*/ 1329179 w 3103347"/>
                <a:gd name="connsiteY17" fmla="*/ 620463 h 1181727"/>
                <a:gd name="connsiteX18" fmla="*/ 1442580 w 3103347"/>
                <a:gd name="connsiteY18" fmla="*/ 967665 h 1181727"/>
                <a:gd name="connsiteX19" fmla="*/ 1517715 w 3103347"/>
                <a:gd name="connsiteY19" fmla="*/ 832935 h 1181727"/>
                <a:gd name="connsiteX20" fmla="*/ 1545996 w 3103347"/>
                <a:gd name="connsiteY20" fmla="*/ 1040325 h 1181727"/>
                <a:gd name="connsiteX21" fmla="*/ 1602556 w 3103347"/>
                <a:gd name="connsiteY21" fmla="*/ 1181727 h 1181727"/>
                <a:gd name="connsiteX22" fmla="*/ 1668544 w 3103347"/>
                <a:gd name="connsiteY22" fmla="*/ 927203 h 1181727"/>
                <a:gd name="connsiteX23" fmla="*/ 1725105 w 3103347"/>
                <a:gd name="connsiteY23" fmla="*/ 1059179 h 1181727"/>
                <a:gd name="connsiteX24" fmla="*/ 1791092 w 3103347"/>
                <a:gd name="connsiteY24" fmla="*/ 842362 h 1181727"/>
                <a:gd name="connsiteX25" fmla="*/ 1904214 w 3103347"/>
                <a:gd name="connsiteY25" fmla="*/ 1068605 h 1181727"/>
                <a:gd name="connsiteX26" fmla="*/ 1979629 w 3103347"/>
                <a:gd name="connsiteY26" fmla="*/ 908350 h 1181727"/>
                <a:gd name="connsiteX27" fmla="*/ 2055043 w 3103347"/>
                <a:gd name="connsiteY27" fmla="*/ 1049752 h 1181727"/>
                <a:gd name="connsiteX28" fmla="*/ 2111604 w 3103347"/>
                <a:gd name="connsiteY28" fmla="*/ 927203 h 1181727"/>
                <a:gd name="connsiteX29" fmla="*/ 2168997 w 3103347"/>
                <a:gd name="connsiteY29" fmla="*/ 993191 h 1181727"/>
                <a:gd name="connsiteX30" fmla="*/ 2215299 w 3103347"/>
                <a:gd name="connsiteY30" fmla="*/ 719814 h 1181727"/>
                <a:gd name="connsiteX31" fmla="*/ 2300140 w 3103347"/>
                <a:gd name="connsiteY31" fmla="*/ 974337 h 1181727"/>
                <a:gd name="connsiteX32" fmla="*/ 2356701 w 3103347"/>
                <a:gd name="connsiteY32" fmla="*/ 908350 h 1181727"/>
                <a:gd name="connsiteX33" fmla="*/ 2432115 w 3103347"/>
                <a:gd name="connsiteY33" fmla="*/ 1125166 h 1181727"/>
                <a:gd name="connsiteX34" fmla="*/ 2488676 w 3103347"/>
                <a:gd name="connsiteY34" fmla="*/ 1002618 h 1181727"/>
                <a:gd name="connsiteX35" fmla="*/ 2554664 w 3103347"/>
                <a:gd name="connsiteY35" fmla="*/ 1030898 h 1181727"/>
                <a:gd name="connsiteX36" fmla="*/ 2638393 w 3103347"/>
                <a:gd name="connsiteY36" fmla="*/ 898923 h 1181727"/>
                <a:gd name="connsiteX37" fmla="*/ 2744440 w 3103347"/>
                <a:gd name="connsiteY37" fmla="*/ 994317 h 1181727"/>
                <a:gd name="connsiteX38" fmla="*/ 2866435 w 3103347"/>
                <a:gd name="connsiteY38" fmla="*/ 1029307 h 1181727"/>
                <a:gd name="connsiteX39" fmla="*/ 2956406 w 3103347"/>
                <a:gd name="connsiteY39" fmla="*/ 893919 h 1181727"/>
                <a:gd name="connsiteX40" fmla="*/ 3020727 w 3103347"/>
                <a:gd name="connsiteY40" fmla="*/ 974375 h 1181727"/>
                <a:gd name="connsiteX41" fmla="*/ 3103347 w 3103347"/>
                <a:gd name="connsiteY41" fmla="*/ 937173 h 1181727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197963 w 3103347"/>
                <a:gd name="connsiteY2" fmla="*/ 993191 h 1181727"/>
                <a:gd name="connsiteX3" fmla="*/ 254523 w 3103347"/>
                <a:gd name="connsiteY3" fmla="*/ 823508 h 1181727"/>
                <a:gd name="connsiteX4" fmla="*/ 311084 w 3103347"/>
                <a:gd name="connsiteY4" fmla="*/ 1087459 h 1181727"/>
                <a:gd name="connsiteX5" fmla="*/ 433633 w 3103347"/>
                <a:gd name="connsiteY5" fmla="*/ 785801 h 1181727"/>
                <a:gd name="connsiteX6" fmla="*/ 509047 w 3103347"/>
                <a:gd name="connsiteY6" fmla="*/ 1106313 h 1181727"/>
                <a:gd name="connsiteX7" fmla="*/ 603315 w 3103347"/>
                <a:gd name="connsiteY7" fmla="*/ 842362 h 1181727"/>
                <a:gd name="connsiteX8" fmla="*/ 656413 w 3103347"/>
                <a:gd name="connsiteY8" fmla="*/ 1024809 h 1181727"/>
                <a:gd name="connsiteX9" fmla="*/ 736956 w 3103347"/>
                <a:gd name="connsiteY9" fmla="*/ 910018 h 1181727"/>
                <a:gd name="connsiteX10" fmla="*/ 848412 w 3103347"/>
                <a:gd name="connsiteY10" fmla="*/ 1181727 h 1181727"/>
                <a:gd name="connsiteX11" fmla="*/ 896277 w 3103347"/>
                <a:gd name="connsiteY11" fmla="*/ 870641 h 1181727"/>
                <a:gd name="connsiteX12" fmla="*/ 952107 w 3103347"/>
                <a:gd name="connsiteY12" fmla="*/ 1049752 h 1181727"/>
                <a:gd name="connsiteX13" fmla="*/ 1036948 w 3103347"/>
                <a:gd name="connsiteY13" fmla="*/ 861216 h 1181727"/>
                <a:gd name="connsiteX14" fmla="*/ 1131216 w 3103347"/>
                <a:gd name="connsiteY14" fmla="*/ 1068605 h 1181727"/>
                <a:gd name="connsiteX15" fmla="*/ 1179831 w 3103347"/>
                <a:gd name="connsiteY15" fmla="*/ 555643 h 1181727"/>
                <a:gd name="connsiteX16" fmla="*/ 1235467 w 3103347"/>
                <a:gd name="connsiteY16" fmla="*/ 0 h 1181727"/>
                <a:gd name="connsiteX17" fmla="*/ 1329179 w 3103347"/>
                <a:gd name="connsiteY17" fmla="*/ 620463 h 1181727"/>
                <a:gd name="connsiteX18" fmla="*/ 1442580 w 3103347"/>
                <a:gd name="connsiteY18" fmla="*/ 967665 h 1181727"/>
                <a:gd name="connsiteX19" fmla="*/ 1517715 w 3103347"/>
                <a:gd name="connsiteY19" fmla="*/ 832935 h 1181727"/>
                <a:gd name="connsiteX20" fmla="*/ 1545996 w 3103347"/>
                <a:gd name="connsiteY20" fmla="*/ 1040325 h 1181727"/>
                <a:gd name="connsiteX21" fmla="*/ 1602556 w 3103347"/>
                <a:gd name="connsiteY21" fmla="*/ 1181727 h 1181727"/>
                <a:gd name="connsiteX22" fmla="*/ 1668544 w 3103347"/>
                <a:gd name="connsiteY22" fmla="*/ 927203 h 1181727"/>
                <a:gd name="connsiteX23" fmla="*/ 1725105 w 3103347"/>
                <a:gd name="connsiteY23" fmla="*/ 1059179 h 1181727"/>
                <a:gd name="connsiteX24" fmla="*/ 1791092 w 3103347"/>
                <a:gd name="connsiteY24" fmla="*/ 842362 h 1181727"/>
                <a:gd name="connsiteX25" fmla="*/ 1904214 w 3103347"/>
                <a:gd name="connsiteY25" fmla="*/ 1068605 h 1181727"/>
                <a:gd name="connsiteX26" fmla="*/ 1979629 w 3103347"/>
                <a:gd name="connsiteY26" fmla="*/ 908350 h 1181727"/>
                <a:gd name="connsiteX27" fmla="*/ 2055043 w 3103347"/>
                <a:gd name="connsiteY27" fmla="*/ 1049752 h 1181727"/>
                <a:gd name="connsiteX28" fmla="*/ 2111604 w 3103347"/>
                <a:gd name="connsiteY28" fmla="*/ 927203 h 1181727"/>
                <a:gd name="connsiteX29" fmla="*/ 2168997 w 3103347"/>
                <a:gd name="connsiteY29" fmla="*/ 993191 h 1181727"/>
                <a:gd name="connsiteX30" fmla="*/ 2215299 w 3103347"/>
                <a:gd name="connsiteY30" fmla="*/ 719814 h 1181727"/>
                <a:gd name="connsiteX31" fmla="*/ 2300140 w 3103347"/>
                <a:gd name="connsiteY31" fmla="*/ 974337 h 1181727"/>
                <a:gd name="connsiteX32" fmla="*/ 2356701 w 3103347"/>
                <a:gd name="connsiteY32" fmla="*/ 908350 h 1181727"/>
                <a:gd name="connsiteX33" fmla="*/ 2432115 w 3103347"/>
                <a:gd name="connsiteY33" fmla="*/ 1125166 h 1181727"/>
                <a:gd name="connsiteX34" fmla="*/ 2488676 w 3103347"/>
                <a:gd name="connsiteY34" fmla="*/ 1002618 h 1181727"/>
                <a:gd name="connsiteX35" fmla="*/ 2554664 w 3103347"/>
                <a:gd name="connsiteY35" fmla="*/ 1030898 h 1181727"/>
                <a:gd name="connsiteX36" fmla="*/ 2638393 w 3103347"/>
                <a:gd name="connsiteY36" fmla="*/ 898923 h 1181727"/>
                <a:gd name="connsiteX37" fmla="*/ 2744440 w 3103347"/>
                <a:gd name="connsiteY37" fmla="*/ 994317 h 1181727"/>
                <a:gd name="connsiteX38" fmla="*/ 2866435 w 3103347"/>
                <a:gd name="connsiteY38" fmla="*/ 1029307 h 1181727"/>
                <a:gd name="connsiteX39" fmla="*/ 2956406 w 3103347"/>
                <a:gd name="connsiteY39" fmla="*/ 893919 h 1181727"/>
                <a:gd name="connsiteX40" fmla="*/ 3020727 w 3103347"/>
                <a:gd name="connsiteY40" fmla="*/ 974375 h 1181727"/>
                <a:gd name="connsiteX41" fmla="*/ 3103347 w 3103347"/>
                <a:gd name="connsiteY41" fmla="*/ 937173 h 1181727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197963 w 3103347"/>
                <a:gd name="connsiteY2" fmla="*/ 993191 h 1181727"/>
                <a:gd name="connsiteX3" fmla="*/ 254523 w 3103347"/>
                <a:gd name="connsiteY3" fmla="*/ 823508 h 1181727"/>
                <a:gd name="connsiteX4" fmla="*/ 311084 w 3103347"/>
                <a:gd name="connsiteY4" fmla="*/ 1087459 h 1181727"/>
                <a:gd name="connsiteX5" fmla="*/ 419075 w 3103347"/>
                <a:gd name="connsiteY5" fmla="*/ 846822 h 1181727"/>
                <a:gd name="connsiteX6" fmla="*/ 509047 w 3103347"/>
                <a:gd name="connsiteY6" fmla="*/ 1106313 h 1181727"/>
                <a:gd name="connsiteX7" fmla="*/ 603315 w 3103347"/>
                <a:gd name="connsiteY7" fmla="*/ 842362 h 1181727"/>
                <a:gd name="connsiteX8" fmla="*/ 656413 w 3103347"/>
                <a:gd name="connsiteY8" fmla="*/ 1024809 h 1181727"/>
                <a:gd name="connsiteX9" fmla="*/ 736956 w 3103347"/>
                <a:gd name="connsiteY9" fmla="*/ 910018 h 1181727"/>
                <a:gd name="connsiteX10" fmla="*/ 848412 w 3103347"/>
                <a:gd name="connsiteY10" fmla="*/ 1181727 h 1181727"/>
                <a:gd name="connsiteX11" fmla="*/ 896277 w 3103347"/>
                <a:gd name="connsiteY11" fmla="*/ 870641 h 1181727"/>
                <a:gd name="connsiteX12" fmla="*/ 952107 w 3103347"/>
                <a:gd name="connsiteY12" fmla="*/ 1049752 h 1181727"/>
                <a:gd name="connsiteX13" fmla="*/ 1036948 w 3103347"/>
                <a:gd name="connsiteY13" fmla="*/ 861216 h 1181727"/>
                <a:gd name="connsiteX14" fmla="*/ 1131216 w 3103347"/>
                <a:gd name="connsiteY14" fmla="*/ 1068605 h 1181727"/>
                <a:gd name="connsiteX15" fmla="*/ 1179831 w 3103347"/>
                <a:gd name="connsiteY15" fmla="*/ 555643 h 1181727"/>
                <a:gd name="connsiteX16" fmla="*/ 1235467 w 3103347"/>
                <a:gd name="connsiteY16" fmla="*/ 0 h 1181727"/>
                <a:gd name="connsiteX17" fmla="*/ 1329179 w 3103347"/>
                <a:gd name="connsiteY17" fmla="*/ 620463 h 1181727"/>
                <a:gd name="connsiteX18" fmla="*/ 1442580 w 3103347"/>
                <a:gd name="connsiteY18" fmla="*/ 967665 h 1181727"/>
                <a:gd name="connsiteX19" fmla="*/ 1517715 w 3103347"/>
                <a:gd name="connsiteY19" fmla="*/ 832935 h 1181727"/>
                <a:gd name="connsiteX20" fmla="*/ 1545996 w 3103347"/>
                <a:gd name="connsiteY20" fmla="*/ 1040325 h 1181727"/>
                <a:gd name="connsiteX21" fmla="*/ 1602556 w 3103347"/>
                <a:gd name="connsiteY21" fmla="*/ 1181727 h 1181727"/>
                <a:gd name="connsiteX22" fmla="*/ 1668544 w 3103347"/>
                <a:gd name="connsiteY22" fmla="*/ 927203 h 1181727"/>
                <a:gd name="connsiteX23" fmla="*/ 1725105 w 3103347"/>
                <a:gd name="connsiteY23" fmla="*/ 1059179 h 1181727"/>
                <a:gd name="connsiteX24" fmla="*/ 1791092 w 3103347"/>
                <a:gd name="connsiteY24" fmla="*/ 842362 h 1181727"/>
                <a:gd name="connsiteX25" fmla="*/ 1904214 w 3103347"/>
                <a:gd name="connsiteY25" fmla="*/ 1068605 h 1181727"/>
                <a:gd name="connsiteX26" fmla="*/ 1979629 w 3103347"/>
                <a:gd name="connsiteY26" fmla="*/ 908350 h 1181727"/>
                <a:gd name="connsiteX27" fmla="*/ 2055043 w 3103347"/>
                <a:gd name="connsiteY27" fmla="*/ 1049752 h 1181727"/>
                <a:gd name="connsiteX28" fmla="*/ 2111604 w 3103347"/>
                <a:gd name="connsiteY28" fmla="*/ 927203 h 1181727"/>
                <a:gd name="connsiteX29" fmla="*/ 2168997 w 3103347"/>
                <a:gd name="connsiteY29" fmla="*/ 993191 h 1181727"/>
                <a:gd name="connsiteX30" fmla="*/ 2215299 w 3103347"/>
                <a:gd name="connsiteY30" fmla="*/ 719814 h 1181727"/>
                <a:gd name="connsiteX31" fmla="*/ 2300140 w 3103347"/>
                <a:gd name="connsiteY31" fmla="*/ 974337 h 1181727"/>
                <a:gd name="connsiteX32" fmla="*/ 2356701 w 3103347"/>
                <a:gd name="connsiteY32" fmla="*/ 908350 h 1181727"/>
                <a:gd name="connsiteX33" fmla="*/ 2432115 w 3103347"/>
                <a:gd name="connsiteY33" fmla="*/ 1125166 h 1181727"/>
                <a:gd name="connsiteX34" fmla="*/ 2488676 w 3103347"/>
                <a:gd name="connsiteY34" fmla="*/ 1002618 h 1181727"/>
                <a:gd name="connsiteX35" fmla="*/ 2554664 w 3103347"/>
                <a:gd name="connsiteY35" fmla="*/ 1030898 h 1181727"/>
                <a:gd name="connsiteX36" fmla="*/ 2638393 w 3103347"/>
                <a:gd name="connsiteY36" fmla="*/ 898923 h 1181727"/>
                <a:gd name="connsiteX37" fmla="*/ 2744440 w 3103347"/>
                <a:gd name="connsiteY37" fmla="*/ 994317 h 1181727"/>
                <a:gd name="connsiteX38" fmla="*/ 2866435 w 3103347"/>
                <a:gd name="connsiteY38" fmla="*/ 1029307 h 1181727"/>
                <a:gd name="connsiteX39" fmla="*/ 2956406 w 3103347"/>
                <a:gd name="connsiteY39" fmla="*/ 893919 h 1181727"/>
                <a:gd name="connsiteX40" fmla="*/ 3020727 w 3103347"/>
                <a:gd name="connsiteY40" fmla="*/ 974375 h 1181727"/>
                <a:gd name="connsiteX41" fmla="*/ 3103347 w 3103347"/>
                <a:gd name="connsiteY41" fmla="*/ 937173 h 1181727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197963 w 3103347"/>
                <a:gd name="connsiteY2" fmla="*/ 993191 h 1181727"/>
                <a:gd name="connsiteX3" fmla="*/ 254523 w 3103347"/>
                <a:gd name="connsiteY3" fmla="*/ 823508 h 1181727"/>
                <a:gd name="connsiteX4" fmla="*/ 311084 w 3103347"/>
                <a:gd name="connsiteY4" fmla="*/ 1020891 h 1181727"/>
                <a:gd name="connsiteX5" fmla="*/ 419075 w 3103347"/>
                <a:gd name="connsiteY5" fmla="*/ 846822 h 1181727"/>
                <a:gd name="connsiteX6" fmla="*/ 509047 w 3103347"/>
                <a:gd name="connsiteY6" fmla="*/ 1106313 h 1181727"/>
                <a:gd name="connsiteX7" fmla="*/ 603315 w 3103347"/>
                <a:gd name="connsiteY7" fmla="*/ 842362 h 1181727"/>
                <a:gd name="connsiteX8" fmla="*/ 656413 w 3103347"/>
                <a:gd name="connsiteY8" fmla="*/ 1024809 h 1181727"/>
                <a:gd name="connsiteX9" fmla="*/ 736956 w 3103347"/>
                <a:gd name="connsiteY9" fmla="*/ 910018 h 1181727"/>
                <a:gd name="connsiteX10" fmla="*/ 848412 w 3103347"/>
                <a:gd name="connsiteY10" fmla="*/ 1181727 h 1181727"/>
                <a:gd name="connsiteX11" fmla="*/ 896277 w 3103347"/>
                <a:gd name="connsiteY11" fmla="*/ 870641 h 1181727"/>
                <a:gd name="connsiteX12" fmla="*/ 952107 w 3103347"/>
                <a:gd name="connsiteY12" fmla="*/ 1049752 h 1181727"/>
                <a:gd name="connsiteX13" fmla="*/ 1036948 w 3103347"/>
                <a:gd name="connsiteY13" fmla="*/ 861216 h 1181727"/>
                <a:gd name="connsiteX14" fmla="*/ 1131216 w 3103347"/>
                <a:gd name="connsiteY14" fmla="*/ 1068605 h 1181727"/>
                <a:gd name="connsiteX15" fmla="*/ 1179831 w 3103347"/>
                <a:gd name="connsiteY15" fmla="*/ 555643 h 1181727"/>
                <a:gd name="connsiteX16" fmla="*/ 1235467 w 3103347"/>
                <a:gd name="connsiteY16" fmla="*/ 0 h 1181727"/>
                <a:gd name="connsiteX17" fmla="*/ 1329179 w 3103347"/>
                <a:gd name="connsiteY17" fmla="*/ 620463 h 1181727"/>
                <a:gd name="connsiteX18" fmla="*/ 1442580 w 3103347"/>
                <a:gd name="connsiteY18" fmla="*/ 967665 h 1181727"/>
                <a:gd name="connsiteX19" fmla="*/ 1517715 w 3103347"/>
                <a:gd name="connsiteY19" fmla="*/ 832935 h 1181727"/>
                <a:gd name="connsiteX20" fmla="*/ 1545996 w 3103347"/>
                <a:gd name="connsiteY20" fmla="*/ 1040325 h 1181727"/>
                <a:gd name="connsiteX21" fmla="*/ 1602556 w 3103347"/>
                <a:gd name="connsiteY21" fmla="*/ 1181727 h 1181727"/>
                <a:gd name="connsiteX22" fmla="*/ 1668544 w 3103347"/>
                <a:gd name="connsiteY22" fmla="*/ 927203 h 1181727"/>
                <a:gd name="connsiteX23" fmla="*/ 1725105 w 3103347"/>
                <a:gd name="connsiteY23" fmla="*/ 1059179 h 1181727"/>
                <a:gd name="connsiteX24" fmla="*/ 1791092 w 3103347"/>
                <a:gd name="connsiteY24" fmla="*/ 842362 h 1181727"/>
                <a:gd name="connsiteX25" fmla="*/ 1904214 w 3103347"/>
                <a:gd name="connsiteY25" fmla="*/ 1068605 h 1181727"/>
                <a:gd name="connsiteX26" fmla="*/ 1979629 w 3103347"/>
                <a:gd name="connsiteY26" fmla="*/ 908350 h 1181727"/>
                <a:gd name="connsiteX27" fmla="*/ 2055043 w 3103347"/>
                <a:gd name="connsiteY27" fmla="*/ 1049752 h 1181727"/>
                <a:gd name="connsiteX28" fmla="*/ 2111604 w 3103347"/>
                <a:gd name="connsiteY28" fmla="*/ 927203 h 1181727"/>
                <a:gd name="connsiteX29" fmla="*/ 2168997 w 3103347"/>
                <a:gd name="connsiteY29" fmla="*/ 993191 h 1181727"/>
                <a:gd name="connsiteX30" fmla="*/ 2215299 w 3103347"/>
                <a:gd name="connsiteY30" fmla="*/ 719814 h 1181727"/>
                <a:gd name="connsiteX31" fmla="*/ 2300140 w 3103347"/>
                <a:gd name="connsiteY31" fmla="*/ 974337 h 1181727"/>
                <a:gd name="connsiteX32" fmla="*/ 2356701 w 3103347"/>
                <a:gd name="connsiteY32" fmla="*/ 908350 h 1181727"/>
                <a:gd name="connsiteX33" fmla="*/ 2432115 w 3103347"/>
                <a:gd name="connsiteY33" fmla="*/ 1125166 h 1181727"/>
                <a:gd name="connsiteX34" fmla="*/ 2488676 w 3103347"/>
                <a:gd name="connsiteY34" fmla="*/ 1002618 h 1181727"/>
                <a:gd name="connsiteX35" fmla="*/ 2554664 w 3103347"/>
                <a:gd name="connsiteY35" fmla="*/ 1030898 h 1181727"/>
                <a:gd name="connsiteX36" fmla="*/ 2638393 w 3103347"/>
                <a:gd name="connsiteY36" fmla="*/ 898923 h 1181727"/>
                <a:gd name="connsiteX37" fmla="*/ 2744440 w 3103347"/>
                <a:gd name="connsiteY37" fmla="*/ 994317 h 1181727"/>
                <a:gd name="connsiteX38" fmla="*/ 2866435 w 3103347"/>
                <a:gd name="connsiteY38" fmla="*/ 1029307 h 1181727"/>
                <a:gd name="connsiteX39" fmla="*/ 2956406 w 3103347"/>
                <a:gd name="connsiteY39" fmla="*/ 893919 h 1181727"/>
                <a:gd name="connsiteX40" fmla="*/ 3020727 w 3103347"/>
                <a:gd name="connsiteY40" fmla="*/ 974375 h 1181727"/>
                <a:gd name="connsiteX41" fmla="*/ 3103347 w 3103347"/>
                <a:gd name="connsiteY41" fmla="*/ 937173 h 1181727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83218 w 3103347"/>
                <a:gd name="connsiteY2" fmla="*/ 938418 h 1181727"/>
                <a:gd name="connsiteX3" fmla="*/ 197963 w 3103347"/>
                <a:gd name="connsiteY3" fmla="*/ 993191 h 1181727"/>
                <a:gd name="connsiteX4" fmla="*/ 254523 w 3103347"/>
                <a:gd name="connsiteY4" fmla="*/ 823508 h 1181727"/>
                <a:gd name="connsiteX5" fmla="*/ 311084 w 3103347"/>
                <a:gd name="connsiteY5" fmla="*/ 1020891 h 1181727"/>
                <a:gd name="connsiteX6" fmla="*/ 419075 w 3103347"/>
                <a:gd name="connsiteY6" fmla="*/ 846822 h 1181727"/>
                <a:gd name="connsiteX7" fmla="*/ 509047 w 3103347"/>
                <a:gd name="connsiteY7" fmla="*/ 1106313 h 1181727"/>
                <a:gd name="connsiteX8" fmla="*/ 603315 w 3103347"/>
                <a:gd name="connsiteY8" fmla="*/ 842362 h 1181727"/>
                <a:gd name="connsiteX9" fmla="*/ 656413 w 3103347"/>
                <a:gd name="connsiteY9" fmla="*/ 1024809 h 1181727"/>
                <a:gd name="connsiteX10" fmla="*/ 736956 w 3103347"/>
                <a:gd name="connsiteY10" fmla="*/ 910018 h 1181727"/>
                <a:gd name="connsiteX11" fmla="*/ 848412 w 3103347"/>
                <a:gd name="connsiteY11" fmla="*/ 1181727 h 1181727"/>
                <a:gd name="connsiteX12" fmla="*/ 896277 w 3103347"/>
                <a:gd name="connsiteY12" fmla="*/ 870641 h 1181727"/>
                <a:gd name="connsiteX13" fmla="*/ 952107 w 3103347"/>
                <a:gd name="connsiteY13" fmla="*/ 1049752 h 1181727"/>
                <a:gd name="connsiteX14" fmla="*/ 1036948 w 3103347"/>
                <a:gd name="connsiteY14" fmla="*/ 861216 h 1181727"/>
                <a:gd name="connsiteX15" fmla="*/ 1131216 w 3103347"/>
                <a:gd name="connsiteY15" fmla="*/ 1068605 h 1181727"/>
                <a:gd name="connsiteX16" fmla="*/ 1179831 w 3103347"/>
                <a:gd name="connsiteY16" fmla="*/ 555643 h 1181727"/>
                <a:gd name="connsiteX17" fmla="*/ 1235467 w 3103347"/>
                <a:gd name="connsiteY17" fmla="*/ 0 h 1181727"/>
                <a:gd name="connsiteX18" fmla="*/ 1329179 w 3103347"/>
                <a:gd name="connsiteY18" fmla="*/ 620463 h 1181727"/>
                <a:gd name="connsiteX19" fmla="*/ 1442580 w 3103347"/>
                <a:gd name="connsiteY19" fmla="*/ 967665 h 1181727"/>
                <a:gd name="connsiteX20" fmla="*/ 1517715 w 3103347"/>
                <a:gd name="connsiteY20" fmla="*/ 832935 h 1181727"/>
                <a:gd name="connsiteX21" fmla="*/ 1545996 w 3103347"/>
                <a:gd name="connsiteY21" fmla="*/ 1040325 h 1181727"/>
                <a:gd name="connsiteX22" fmla="*/ 1602556 w 3103347"/>
                <a:gd name="connsiteY22" fmla="*/ 1181727 h 1181727"/>
                <a:gd name="connsiteX23" fmla="*/ 1668544 w 3103347"/>
                <a:gd name="connsiteY23" fmla="*/ 927203 h 1181727"/>
                <a:gd name="connsiteX24" fmla="*/ 1725105 w 3103347"/>
                <a:gd name="connsiteY24" fmla="*/ 1059179 h 1181727"/>
                <a:gd name="connsiteX25" fmla="*/ 1791092 w 3103347"/>
                <a:gd name="connsiteY25" fmla="*/ 842362 h 1181727"/>
                <a:gd name="connsiteX26" fmla="*/ 1904214 w 3103347"/>
                <a:gd name="connsiteY26" fmla="*/ 1068605 h 1181727"/>
                <a:gd name="connsiteX27" fmla="*/ 1979629 w 3103347"/>
                <a:gd name="connsiteY27" fmla="*/ 908350 h 1181727"/>
                <a:gd name="connsiteX28" fmla="*/ 2055043 w 3103347"/>
                <a:gd name="connsiteY28" fmla="*/ 1049752 h 1181727"/>
                <a:gd name="connsiteX29" fmla="*/ 2111604 w 3103347"/>
                <a:gd name="connsiteY29" fmla="*/ 927203 h 1181727"/>
                <a:gd name="connsiteX30" fmla="*/ 2168997 w 3103347"/>
                <a:gd name="connsiteY30" fmla="*/ 993191 h 1181727"/>
                <a:gd name="connsiteX31" fmla="*/ 2215299 w 3103347"/>
                <a:gd name="connsiteY31" fmla="*/ 719814 h 1181727"/>
                <a:gd name="connsiteX32" fmla="*/ 2300140 w 3103347"/>
                <a:gd name="connsiteY32" fmla="*/ 974337 h 1181727"/>
                <a:gd name="connsiteX33" fmla="*/ 2356701 w 3103347"/>
                <a:gd name="connsiteY33" fmla="*/ 908350 h 1181727"/>
                <a:gd name="connsiteX34" fmla="*/ 2432115 w 3103347"/>
                <a:gd name="connsiteY34" fmla="*/ 1125166 h 1181727"/>
                <a:gd name="connsiteX35" fmla="*/ 2488676 w 3103347"/>
                <a:gd name="connsiteY35" fmla="*/ 1002618 h 1181727"/>
                <a:gd name="connsiteX36" fmla="*/ 2554664 w 3103347"/>
                <a:gd name="connsiteY36" fmla="*/ 1030898 h 1181727"/>
                <a:gd name="connsiteX37" fmla="*/ 2638393 w 3103347"/>
                <a:gd name="connsiteY37" fmla="*/ 898923 h 1181727"/>
                <a:gd name="connsiteX38" fmla="*/ 2744440 w 3103347"/>
                <a:gd name="connsiteY38" fmla="*/ 994317 h 1181727"/>
                <a:gd name="connsiteX39" fmla="*/ 2866435 w 3103347"/>
                <a:gd name="connsiteY39" fmla="*/ 1029307 h 1181727"/>
                <a:gd name="connsiteX40" fmla="*/ 2956406 w 3103347"/>
                <a:gd name="connsiteY40" fmla="*/ 893919 h 1181727"/>
                <a:gd name="connsiteX41" fmla="*/ 3020727 w 3103347"/>
                <a:gd name="connsiteY41" fmla="*/ 974375 h 1181727"/>
                <a:gd name="connsiteX42" fmla="*/ 3103347 w 3103347"/>
                <a:gd name="connsiteY42" fmla="*/ 937173 h 1181727"/>
                <a:gd name="connsiteX0" fmla="*/ 0 w 3103347"/>
                <a:gd name="connsiteY0" fmla="*/ 1030898 h 1181727"/>
                <a:gd name="connsiteX1" fmla="*/ 113121 w 3103347"/>
                <a:gd name="connsiteY1" fmla="*/ 870642 h 1181727"/>
                <a:gd name="connsiteX2" fmla="*/ 197963 w 3103347"/>
                <a:gd name="connsiteY2" fmla="*/ 993191 h 1181727"/>
                <a:gd name="connsiteX3" fmla="*/ 254523 w 3103347"/>
                <a:gd name="connsiteY3" fmla="*/ 823508 h 1181727"/>
                <a:gd name="connsiteX4" fmla="*/ 311084 w 3103347"/>
                <a:gd name="connsiteY4" fmla="*/ 1020891 h 1181727"/>
                <a:gd name="connsiteX5" fmla="*/ 419075 w 3103347"/>
                <a:gd name="connsiteY5" fmla="*/ 846822 h 1181727"/>
                <a:gd name="connsiteX6" fmla="*/ 509047 w 3103347"/>
                <a:gd name="connsiteY6" fmla="*/ 1106313 h 1181727"/>
                <a:gd name="connsiteX7" fmla="*/ 603315 w 3103347"/>
                <a:gd name="connsiteY7" fmla="*/ 842362 h 1181727"/>
                <a:gd name="connsiteX8" fmla="*/ 656413 w 3103347"/>
                <a:gd name="connsiteY8" fmla="*/ 1024809 h 1181727"/>
                <a:gd name="connsiteX9" fmla="*/ 736956 w 3103347"/>
                <a:gd name="connsiteY9" fmla="*/ 910018 h 1181727"/>
                <a:gd name="connsiteX10" fmla="*/ 848412 w 3103347"/>
                <a:gd name="connsiteY10" fmla="*/ 1181727 h 1181727"/>
                <a:gd name="connsiteX11" fmla="*/ 896277 w 3103347"/>
                <a:gd name="connsiteY11" fmla="*/ 870641 h 1181727"/>
                <a:gd name="connsiteX12" fmla="*/ 952107 w 3103347"/>
                <a:gd name="connsiteY12" fmla="*/ 1049752 h 1181727"/>
                <a:gd name="connsiteX13" fmla="*/ 1036948 w 3103347"/>
                <a:gd name="connsiteY13" fmla="*/ 861216 h 1181727"/>
                <a:gd name="connsiteX14" fmla="*/ 1131216 w 3103347"/>
                <a:gd name="connsiteY14" fmla="*/ 1068605 h 1181727"/>
                <a:gd name="connsiteX15" fmla="*/ 1179831 w 3103347"/>
                <a:gd name="connsiteY15" fmla="*/ 555643 h 1181727"/>
                <a:gd name="connsiteX16" fmla="*/ 1235467 w 3103347"/>
                <a:gd name="connsiteY16" fmla="*/ 0 h 1181727"/>
                <a:gd name="connsiteX17" fmla="*/ 1329179 w 3103347"/>
                <a:gd name="connsiteY17" fmla="*/ 620463 h 1181727"/>
                <a:gd name="connsiteX18" fmla="*/ 1442580 w 3103347"/>
                <a:gd name="connsiteY18" fmla="*/ 967665 h 1181727"/>
                <a:gd name="connsiteX19" fmla="*/ 1517715 w 3103347"/>
                <a:gd name="connsiteY19" fmla="*/ 832935 h 1181727"/>
                <a:gd name="connsiteX20" fmla="*/ 1545996 w 3103347"/>
                <a:gd name="connsiteY20" fmla="*/ 1040325 h 1181727"/>
                <a:gd name="connsiteX21" fmla="*/ 1602556 w 3103347"/>
                <a:gd name="connsiteY21" fmla="*/ 1181727 h 1181727"/>
                <a:gd name="connsiteX22" fmla="*/ 1668544 w 3103347"/>
                <a:gd name="connsiteY22" fmla="*/ 927203 h 1181727"/>
                <a:gd name="connsiteX23" fmla="*/ 1725105 w 3103347"/>
                <a:gd name="connsiteY23" fmla="*/ 1059179 h 1181727"/>
                <a:gd name="connsiteX24" fmla="*/ 1791092 w 3103347"/>
                <a:gd name="connsiteY24" fmla="*/ 842362 h 1181727"/>
                <a:gd name="connsiteX25" fmla="*/ 1904214 w 3103347"/>
                <a:gd name="connsiteY25" fmla="*/ 1068605 h 1181727"/>
                <a:gd name="connsiteX26" fmla="*/ 1979629 w 3103347"/>
                <a:gd name="connsiteY26" fmla="*/ 908350 h 1181727"/>
                <a:gd name="connsiteX27" fmla="*/ 2055043 w 3103347"/>
                <a:gd name="connsiteY27" fmla="*/ 1049752 h 1181727"/>
                <a:gd name="connsiteX28" fmla="*/ 2111604 w 3103347"/>
                <a:gd name="connsiteY28" fmla="*/ 927203 h 1181727"/>
                <a:gd name="connsiteX29" fmla="*/ 2168997 w 3103347"/>
                <a:gd name="connsiteY29" fmla="*/ 993191 h 1181727"/>
                <a:gd name="connsiteX30" fmla="*/ 2215299 w 3103347"/>
                <a:gd name="connsiteY30" fmla="*/ 719814 h 1181727"/>
                <a:gd name="connsiteX31" fmla="*/ 2300140 w 3103347"/>
                <a:gd name="connsiteY31" fmla="*/ 974337 h 1181727"/>
                <a:gd name="connsiteX32" fmla="*/ 2356701 w 3103347"/>
                <a:gd name="connsiteY32" fmla="*/ 908350 h 1181727"/>
                <a:gd name="connsiteX33" fmla="*/ 2432115 w 3103347"/>
                <a:gd name="connsiteY33" fmla="*/ 1125166 h 1181727"/>
                <a:gd name="connsiteX34" fmla="*/ 2488676 w 3103347"/>
                <a:gd name="connsiteY34" fmla="*/ 1002618 h 1181727"/>
                <a:gd name="connsiteX35" fmla="*/ 2554664 w 3103347"/>
                <a:gd name="connsiteY35" fmla="*/ 1030898 h 1181727"/>
                <a:gd name="connsiteX36" fmla="*/ 2638393 w 3103347"/>
                <a:gd name="connsiteY36" fmla="*/ 898923 h 1181727"/>
                <a:gd name="connsiteX37" fmla="*/ 2744440 w 3103347"/>
                <a:gd name="connsiteY37" fmla="*/ 994317 h 1181727"/>
                <a:gd name="connsiteX38" fmla="*/ 2866435 w 3103347"/>
                <a:gd name="connsiteY38" fmla="*/ 1029307 h 1181727"/>
                <a:gd name="connsiteX39" fmla="*/ 2956406 w 3103347"/>
                <a:gd name="connsiteY39" fmla="*/ 893919 h 1181727"/>
                <a:gd name="connsiteX40" fmla="*/ 3020727 w 3103347"/>
                <a:gd name="connsiteY40" fmla="*/ 974375 h 1181727"/>
                <a:gd name="connsiteX41" fmla="*/ 3103347 w 3103347"/>
                <a:gd name="connsiteY41" fmla="*/ 937173 h 118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103347" h="1181727">
                  <a:moveTo>
                    <a:pt x="0" y="1030898"/>
                  </a:moveTo>
                  <a:lnTo>
                    <a:pt x="113121" y="870642"/>
                  </a:lnTo>
                  <a:cubicBezTo>
                    <a:pt x="146115" y="864358"/>
                    <a:pt x="174396" y="1001047"/>
                    <a:pt x="197963" y="993191"/>
                  </a:cubicBezTo>
                  <a:lnTo>
                    <a:pt x="254523" y="823508"/>
                  </a:lnTo>
                  <a:lnTo>
                    <a:pt x="311084" y="1020891"/>
                  </a:lnTo>
                  <a:lnTo>
                    <a:pt x="419075" y="846822"/>
                  </a:lnTo>
                  <a:lnTo>
                    <a:pt x="509047" y="1106313"/>
                  </a:lnTo>
                  <a:lnTo>
                    <a:pt x="603315" y="842362"/>
                  </a:lnTo>
                  <a:lnTo>
                    <a:pt x="656413" y="1024809"/>
                  </a:lnTo>
                  <a:lnTo>
                    <a:pt x="736956" y="910018"/>
                  </a:lnTo>
                  <a:lnTo>
                    <a:pt x="848412" y="1181727"/>
                  </a:lnTo>
                  <a:lnTo>
                    <a:pt x="896277" y="870641"/>
                  </a:lnTo>
                  <a:lnTo>
                    <a:pt x="952107" y="1049752"/>
                  </a:lnTo>
                  <a:lnTo>
                    <a:pt x="1036948" y="861216"/>
                  </a:lnTo>
                  <a:lnTo>
                    <a:pt x="1131216" y="1068605"/>
                  </a:lnTo>
                  <a:cubicBezTo>
                    <a:pt x="1147420" y="895769"/>
                    <a:pt x="1163627" y="728479"/>
                    <a:pt x="1179831" y="555643"/>
                  </a:cubicBezTo>
                  <a:lnTo>
                    <a:pt x="1235467" y="0"/>
                  </a:lnTo>
                  <a:lnTo>
                    <a:pt x="1329179" y="620463"/>
                  </a:lnTo>
                  <a:lnTo>
                    <a:pt x="1442580" y="967665"/>
                  </a:lnTo>
                  <a:lnTo>
                    <a:pt x="1517715" y="832935"/>
                  </a:lnTo>
                  <a:lnTo>
                    <a:pt x="1545996" y="1040325"/>
                  </a:lnTo>
                  <a:lnTo>
                    <a:pt x="1602556" y="1181727"/>
                  </a:lnTo>
                  <a:lnTo>
                    <a:pt x="1668544" y="927203"/>
                  </a:lnTo>
                  <a:lnTo>
                    <a:pt x="1725105" y="1059179"/>
                  </a:lnTo>
                  <a:lnTo>
                    <a:pt x="1791092" y="842362"/>
                  </a:lnTo>
                  <a:lnTo>
                    <a:pt x="1904214" y="1068605"/>
                  </a:lnTo>
                  <a:lnTo>
                    <a:pt x="1979629" y="908350"/>
                  </a:lnTo>
                  <a:lnTo>
                    <a:pt x="2055043" y="1049752"/>
                  </a:lnTo>
                  <a:lnTo>
                    <a:pt x="2111604" y="927203"/>
                  </a:lnTo>
                  <a:lnTo>
                    <a:pt x="2168997" y="993191"/>
                  </a:lnTo>
                  <a:lnTo>
                    <a:pt x="2215299" y="719814"/>
                  </a:lnTo>
                  <a:lnTo>
                    <a:pt x="2300140" y="974337"/>
                  </a:lnTo>
                  <a:lnTo>
                    <a:pt x="2356701" y="908350"/>
                  </a:lnTo>
                  <a:lnTo>
                    <a:pt x="2432115" y="1125166"/>
                  </a:lnTo>
                  <a:lnTo>
                    <a:pt x="2488676" y="1002618"/>
                  </a:lnTo>
                  <a:lnTo>
                    <a:pt x="2554664" y="1030898"/>
                  </a:lnTo>
                  <a:lnTo>
                    <a:pt x="2638393" y="898923"/>
                  </a:lnTo>
                  <a:lnTo>
                    <a:pt x="2744440" y="994317"/>
                  </a:lnTo>
                  <a:lnTo>
                    <a:pt x="2866435" y="1029307"/>
                  </a:lnTo>
                  <a:lnTo>
                    <a:pt x="2956406" y="893919"/>
                  </a:lnTo>
                  <a:lnTo>
                    <a:pt x="3020727" y="974375"/>
                  </a:lnTo>
                  <a:lnTo>
                    <a:pt x="3103347" y="937173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50793759-E98D-BB2B-FC54-84EFEFDC0F4D}"/>
              </a:ext>
            </a:extLst>
          </p:cNvPr>
          <p:cNvSpPr/>
          <p:nvPr/>
        </p:nvSpPr>
        <p:spPr>
          <a:xfrm>
            <a:off x="3053410" y="2865770"/>
            <a:ext cx="2100712" cy="501120"/>
          </a:xfrm>
          <a:custGeom>
            <a:avLst/>
            <a:gdLst>
              <a:gd name="connsiteX0" fmla="*/ 0 w 2051050"/>
              <a:gd name="connsiteY0" fmla="*/ 444500 h 444500"/>
              <a:gd name="connsiteX1" fmla="*/ 755650 w 2051050"/>
              <a:gd name="connsiteY1" fmla="*/ 444500 h 444500"/>
              <a:gd name="connsiteX2" fmla="*/ 781050 w 2051050"/>
              <a:gd name="connsiteY2" fmla="*/ 0 h 444500"/>
              <a:gd name="connsiteX3" fmla="*/ 844550 w 2051050"/>
              <a:gd name="connsiteY3" fmla="*/ 387350 h 444500"/>
              <a:gd name="connsiteX4" fmla="*/ 901700 w 2051050"/>
              <a:gd name="connsiteY4" fmla="*/ 393700 h 444500"/>
              <a:gd name="connsiteX5" fmla="*/ 927100 w 2051050"/>
              <a:gd name="connsiteY5" fmla="*/ 311150 h 444500"/>
              <a:gd name="connsiteX6" fmla="*/ 996950 w 2051050"/>
              <a:gd name="connsiteY6" fmla="*/ 400050 h 444500"/>
              <a:gd name="connsiteX7" fmla="*/ 1054100 w 2051050"/>
              <a:gd name="connsiteY7" fmla="*/ 425450 h 444500"/>
              <a:gd name="connsiteX8" fmla="*/ 1092200 w 2051050"/>
              <a:gd name="connsiteY8" fmla="*/ 431800 h 444500"/>
              <a:gd name="connsiteX9" fmla="*/ 1346200 w 2051050"/>
              <a:gd name="connsiteY9" fmla="*/ 425450 h 444500"/>
              <a:gd name="connsiteX10" fmla="*/ 1365250 w 2051050"/>
              <a:gd name="connsiteY10" fmla="*/ 254000 h 444500"/>
              <a:gd name="connsiteX11" fmla="*/ 1485900 w 2051050"/>
              <a:gd name="connsiteY11" fmla="*/ 431800 h 444500"/>
              <a:gd name="connsiteX12" fmla="*/ 2051050 w 2051050"/>
              <a:gd name="connsiteY12" fmla="*/ 425450 h 444500"/>
              <a:gd name="connsiteX0" fmla="*/ 0 w 2051050"/>
              <a:gd name="connsiteY0" fmla="*/ 444500 h 448582"/>
              <a:gd name="connsiteX1" fmla="*/ 722993 w 2051050"/>
              <a:gd name="connsiteY1" fmla="*/ 448582 h 448582"/>
              <a:gd name="connsiteX2" fmla="*/ 781050 w 2051050"/>
              <a:gd name="connsiteY2" fmla="*/ 0 h 448582"/>
              <a:gd name="connsiteX3" fmla="*/ 844550 w 2051050"/>
              <a:gd name="connsiteY3" fmla="*/ 387350 h 448582"/>
              <a:gd name="connsiteX4" fmla="*/ 901700 w 2051050"/>
              <a:gd name="connsiteY4" fmla="*/ 393700 h 448582"/>
              <a:gd name="connsiteX5" fmla="*/ 927100 w 2051050"/>
              <a:gd name="connsiteY5" fmla="*/ 311150 h 448582"/>
              <a:gd name="connsiteX6" fmla="*/ 996950 w 2051050"/>
              <a:gd name="connsiteY6" fmla="*/ 400050 h 448582"/>
              <a:gd name="connsiteX7" fmla="*/ 1054100 w 2051050"/>
              <a:gd name="connsiteY7" fmla="*/ 425450 h 448582"/>
              <a:gd name="connsiteX8" fmla="*/ 1092200 w 2051050"/>
              <a:gd name="connsiteY8" fmla="*/ 431800 h 448582"/>
              <a:gd name="connsiteX9" fmla="*/ 1346200 w 2051050"/>
              <a:gd name="connsiteY9" fmla="*/ 425450 h 448582"/>
              <a:gd name="connsiteX10" fmla="*/ 1365250 w 2051050"/>
              <a:gd name="connsiteY10" fmla="*/ 254000 h 448582"/>
              <a:gd name="connsiteX11" fmla="*/ 1485900 w 2051050"/>
              <a:gd name="connsiteY11" fmla="*/ 431800 h 448582"/>
              <a:gd name="connsiteX12" fmla="*/ 2051050 w 2051050"/>
              <a:gd name="connsiteY12" fmla="*/ 425450 h 448582"/>
              <a:gd name="connsiteX0" fmla="*/ 0 w 2051050"/>
              <a:gd name="connsiteY0" fmla="*/ 444500 h 448582"/>
              <a:gd name="connsiteX1" fmla="*/ 722993 w 2051050"/>
              <a:gd name="connsiteY1" fmla="*/ 448582 h 448582"/>
              <a:gd name="connsiteX2" fmla="*/ 781050 w 2051050"/>
              <a:gd name="connsiteY2" fmla="*/ 0 h 448582"/>
              <a:gd name="connsiteX3" fmla="*/ 828148 w 2051050"/>
              <a:gd name="connsiteY3" fmla="*/ 309441 h 448582"/>
              <a:gd name="connsiteX4" fmla="*/ 901700 w 2051050"/>
              <a:gd name="connsiteY4" fmla="*/ 393700 h 448582"/>
              <a:gd name="connsiteX5" fmla="*/ 927100 w 2051050"/>
              <a:gd name="connsiteY5" fmla="*/ 311150 h 448582"/>
              <a:gd name="connsiteX6" fmla="*/ 996950 w 2051050"/>
              <a:gd name="connsiteY6" fmla="*/ 400050 h 448582"/>
              <a:gd name="connsiteX7" fmla="*/ 1054100 w 2051050"/>
              <a:gd name="connsiteY7" fmla="*/ 425450 h 448582"/>
              <a:gd name="connsiteX8" fmla="*/ 1092200 w 2051050"/>
              <a:gd name="connsiteY8" fmla="*/ 431800 h 448582"/>
              <a:gd name="connsiteX9" fmla="*/ 1346200 w 2051050"/>
              <a:gd name="connsiteY9" fmla="*/ 425450 h 448582"/>
              <a:gd name="connsiteX10" fmla="*/ 1365250 w 2051050"/>
              <a:gd name="connsiteY10" fmla="*/ 254000 h 448582"/>
              <a:gd name="connsiteX11" fmla="*/ 1485900 w 2051050"/>
              <a:gd name="connsiteY11" fmla="*/ 431800 h 448582"/>
              <a:gd name="connsiteX12" fmla="*/ 2051050 w 2051050"/>
              <a:gd name="connsiteY12" fmla="*/ 425450 h 448582"/>
              <a:gd name="connsiteX0" fmla="*/ 0 w 2051050"/>
              <a:gd name="connsiteY0" fmla="*/ 444500 h 448582"/>
              <a:gd name="connsiteX1" fmla="*/ 722993 w 2051050"/>
              <a:gd name="connsiteY1" fmla="*/ 448582 h 448582"/>
              <a:gd name="connsiteX2" fmla="*/ 743200 w 2051050"/>
              <a:gd name="connsiteY2" fmla="*/ 161907 h 448582"/>
              <a:gd name="connsiteX3" fmla="*/ 781050 w 2051050"/>
              <a:gd name="connsiteY3" fmla="*/ 0 h 448582"/>
              <a:gd name="connsiteX4" fmla="*/ 828148 w 2051050"/>
              <a:gd name="connsiteY4" fmla="*/ 309441 h 448582"/>
              <a:gd name="connsiteX5" fmla="*/ 901700 w 2051050"/>
              <a:gd name="connsiteY5" fmla="*/ 393700 h 448582"/>
              <a:gd name="connsiteX6" fmla="*/ 927100 w 2051050"/>
              <a:gd name="connsiteY6" fmla="*/ 311150 h 448582"/>
              <a:gd name="connsiteX7" fmla="*/ 996950 w 2051050"/>
              <a:gd name="connsiteY7" fmla="*/ 400050 h 448582"/>
              <a:gd name="connsiteX8" fmla="*/ 1054100 w 2051050"/>
              <a:gd name="connsiteY8" fmla="*/ 425450 h 448582"/>
              <a:gd name="connsiteX9" fmla="*/ 1092200 w 2051050"/>
              <a:gd name="connsiteY9" fmla="*/ 431800 h 448582"/>
              <a:gd name="connsiteX10" fmla="*/ 1346200 w 2051050"/>
              <a:gd name="connsiteY10" fmla="*/ 425450 h 448582"/>
              <a:gd name="connsiteX11" fmla="*/ 1365250 w 2051050"/>
              <a:gd name="connsiteY11" fmla="*/ 254000 h 448582"/>
              <a:gd name="connsiteX12" fmla="*/ 1485900 w 2051050"/>
              <a:gd name="connsiteY12" fmla="*/ 431800 h 448582"/>
              <a:gd name="connsiteX13" fmla="*/ 2051050 w 2051050"/>
              <a:gd name="connsiteY13" fmla="*/ 425450 h 448582"/>
              <a:gd name="connsiteX0" fmla="*/ 0 w 2051050"/>
              <a:gd name="connsiteY0" fmla="*/ 522409 h 526491"/>
              <a:gd name="connsiteX1" fmla="*/ 722993 w 2051050"/>
              <a:gd name="connsiteY1" fmla="*/ 526491 h 526491"/>
              <a:gd name="connsiteX2" fmla="*/ 743200 w 2051050"/>
              <a:gd name="connsiteY2" fmla="*/ 239816 h 526491"/>
              <a:gd name="connsiteX3" fmla="*/ 764648 w 2051050"/>
              <a:gd name="connsiteY3" fmla="*/ 0 h 526491"/>
              <a:gd name="connsiteX4" fmla="*/ 828148 w 2051050"/>
              <a:gd name="connsiteY4" fmla="*/ 387350 h 526491"/>
              <a:gd name="connsiteX5" fmla="*/ 901700 w 2051050"/>
              <a:gd name="connsiteY5" fmla="*/ 471609 h 526491"/>
              <a:gd name="connsiteX6" fmla="*/ 927100 w 2051050"/>
              <a:gd name="connsiteY6" fmla="*/ 389059 h 526491"/>
              <a:gd name="connsiteX7" fmla="*/ 996950 w 2051050"/>
              <a:gd name="connsiteY7" fmla="*/ 477959 h 526491"/>
              <a:gd name="connsiteX8" fmla="*/ 1054100 w 2051050"/>
              <a:gd name="connsiteY8" fmla="*/ 503359 h 526491"/>
              <a:gd name="connsiteX9" fmla="*/ 1092200 w 2051050"/>
              <a:gd name="connsiteY9" fmla="*/ 509709 h 526491"/>
              <a:gd name="connsiteX10" fmla="*/ 1346200 w 2051050"/>
              <a:gd name="connsiteY10" fmla="*/ 503359 h 526491"/>
              <a:gd name="connsiteX11" fmla="*/ 1365250 w 2051050"/>
              <a:gd name="connsiteY11" fmla="*/ 331909 h 526491"/>
              <a:gd name="connsiteX12" fmla="*/ 1485900 w 2051050"/>
              <a:gd name="connsiteY12" fmla="*/ 509709 h 526491"/>
              <a:gd name="connsiteX13" fmla="*/ 2051050 w 2051050"/>
              <a:gd name="connsiteY13" fmla="*/ 503359 h 526491"/>
              <a:gd name="connsiteX0" fmla="*/ 0 w 2051050"/>
              <a:gd name="connsiteY0" fmla="*/ 522409 h 530591"/>
              <a:gd name="connsiteX1" fmla="*/ 710692 w 2051050"/>
              <a:gd name="connsiteY1" fmla="*/ 530591 h 530591"/>
              <a:gd name="connsiteX2" fmla="*/ 743200 w 2051050"/>
              <a:gd name="connsiteY2" fmla="*/ 239816 h 530591"/>
              <a:gd name="connsiteX3" fmla="*/ 764648 w 2051050"/>
              <a:gd name="connsiteY3" fmla="*/ 0 h 530591"/>
              <a:gd name="connsiteX4" fmla="*/ 828148 w 2051050"/>
              <a:gd name="connsiteY4" fmla="*/ 387350 h 530591"/>
              <a:gd name="connsiteX5" fmla="*/ 901700 w 2051050"/>
              <a:gd name="connsiteY5" fmla="*/ 471609 h 530591"/>
              <a:gd name="connsiteX6" fmla="*/ 927100 w 2051050"/>
              <a:gd name="connsiteY6" fmla="*/ 389059 h 530591"/>
              <a:gd name="connsiteX7" fmla="*/ 996950 w 2051050"/>
              <a:gd name="connsiteY7" fmla="*/ 477959 h 530591"/>
              <a:gd name="connsiteX8" fmla="*/ 1054100 w 2051050"/>
              <a:gd name="connsiteY8" fmla="*/ 503359 h 530591"/>
              <a:gd name="connsiteX9" fmla="*/ 1092200 w 2051050"/>
              <a:gd name="connsiteY9" fmla="*/ 509709 h 530591"/>
              <a:gd name="connsiteX10" fmla="*/ 1346200 w 2051050"/>
              <a:gd name="connsiteY10" fmla="*/ 503359 h 530591"/>
              <a:gd name="connsiteX11" fmla="*/ 1365250 w 2051050"/>
              <a:gd name="connsiteY11" fmla="*/ 331909 h 530591"/>
              <a:gd name="connsiteX12" fmla="*/ 1485900 w 2051050"/>
              <a:gd name="connsiteY12" fmla="*/ 509709 h 530591"/>
              <a:gd name="connsiteX13" fmla="*/ 2051050 w 2051050"/>
              <a:gd name="connsiteY13" fmla="*/ 503359 h 530591"/>
              <a:gd name="connsiteX0" fmla="*/ 0 w 2051050"/>
              <a:gd name="connsiteY0" fmla="*/ 522409 h 530591"/>
              <a:gd name="connsiteX1" fmla="*/ 710692 w 2051050"/>
              <a:gd name="connsiteY1" fmla="*/ 530591 h 530591"/>
              <a:gd name="connsiteX2" fmla="*/ 735000 w 2051050"/>
              <a:gd name="connsiteY2" fmla="*/ 239816 h 530591"/>
              <a:gd name="connsiteX3" fmla="*/ 764648 w 2051050"/>
              <a:gd name="connsiteY3" fmla="*/ 0 h 530591"/>
              <a:gd name="connsiteX4" fmla="*/ 828148 w 2051050"/>
              <a:gd name="connsiteY4" fmla="*/ 387350 h 530591"/>
              <a:gd name="connsiteX5" fmla="*/ 901700 w 2051050"/>
              <a:gd name="connsiteY5" fmla="*/ 471609 h 530591"/>
              <a:gd name="connsiteX6" fmla="*/ 927100 w 2051050"/>
              <a:gd name="connsiteY6" fmla="*/ 389059 h 530591"/>
              <a:gd name="connsiteX7" fmla="*/ 996950 w 2051050"/>
              <a:gd name="connsiteY7" fmla="*/ 477959 h 530591"/>
              <a:gd name="connsiteX8" fmla="*/ 1054100 w 2051050"/>
              <a:gd name="connsiteY8" fmla="*/ 503359 h 530591"/>
              <a:gd name="connsiteX9" fmla="*/ 1092200 w 2051050"/>
              <a:gd name="connsiteY9" fmla="*/ 509709 h 530591"/>
              <a:gd name="connsiteX10" fmla="*/ 1346200 w 2051050"/>
              <a:gd name="connsiteY10" fmla="*/ 503359 h 530591"/>
              <a:gd name="connsiteX11" fmla="*/ 1365250 w 2051050"/>
              <a:gd name="connsiteY11" fmla="*/ 331909 h 530591"/>
              <a:gd name="connsiteX12" fmla="*/ 1485900 w 2051050"/>
              <a:gd name="connsiteY12" fmla="*/ 509709 h 530591"/>
              <a:gd name="connsiteX13" fmla="*/ 2051050 w 2051050"/>
              <a:gd name="connsiteY13" fmla="*/ 503359 h 530591"/>
              <a:gd name="connsiteX0" fmla="*/ 0 w 2051050"/>
              <a:gd name="connsiteY0" fmla="*/ 522409 h 530591"/>
              <a:gd name="connsiteX1" fmla="*/ 710692 w 2051050"/>
              <a:gd name="connsiteY1" fmla="*/ 530591 h 530591"/>
              <a:gd name="connsiteX2" fmla="*/ 735000 w 2051050"/>
              <a:gd name="connsiteY2" fmla="*/ 239816 h 530591"/>
              <a:gd name="connsiteX3" fmla="*/ 764648 w 2051050"/>
              <a:gd name="connsiteY3" fmla="*/ 0 h 530591"/>
              <a:gd name="connsiteX4" fmla="*/ 828148 w 2051050"/>
              <a:gd name="connsiteY4" fmla="*/ 387350 h 530591"/>
              <a:gd name="connsiteX5" fmla="*/ 901700 w 2051050"/>
              <a:gd name="connsiteY5" fmla="*/ 471609 h 530591"/>
              <a:gd name="connsiteX6" fmla="*/ 927100 w 2051050"/>
              <a:gd name="connsiteY6" fmla="*/ 389059 h 530591"/>
              <a:gd name="connsiteX7" fmla="*/ 996950 w 2051050"/>
              <a:gd name="connsiteY7" fmla="*/ 477959 h 530591"/>
              <a:gd name="connsiteX8" fmla="*/ 1054100 w 2051050"/>
              <a:gd name="connsiteY8" fmla="*/ 503359 h 530591"/>
              <a:gd name="connsiteX9" fmla="*/ 1092200 w 2051050"/>
              <a:gd name="connsiteY9" fmla="*/ 509709 h 530591"/>
              <a:gd name="connsiteX10" fmla="*/ 1346200 w 2051050"/>
              <a:gd name="connsiteY10" fmla="*/ 503359 h 530591"/>
              <a:gd name="connsiteX11" fmla="*/ 1365250 w 2051050"/>
              <a:gd name="connsiteY11" fmla="*/ 331909 h 530591"/>
              <a:gd name="connsiteX12" fmla="*/ 1436176 w 2051050"/>
              <a:gd name="connsiteY12" fmla="*/ 444839 h 530591"/>
              <a:gd name="connsiteX13" fmla="*/ 1485900 w 2051050"/>
              <a:gd name="connsiteY13" fmla="*/ 509709 h 530591"/>
              <a:gd name="connsiteX14" fmla="*/ 2051050 w 2051050"/>
              <a:gd name="connsiteY14" fmla="*/ 503359 h 530591"/>
              <a:gd name="connsiteX0" fmla="*/ 0 w 2051050"/>
              <a:gd name="connsiteY0" fmla="*/ 522409 h 530591"/>
              <a:gd name="connsiteX1" fmla="*/ 710692 w 2051050"/>
              <a:gd name="connsiteY1" fmla="*/ 530591 h 530591"/>
              <a:gd name="connsiteX2" fmla="*/ 735000 w 2051050"/>
              <a:gd name="connsiteY2" fmla="*/ 239816 h 530591"/>
              <a:gd name="connsiteX3" fmla="*/ 764648 w 2051050"/>
              <a:gd name="connsiteY3" fmla="*/ 0 h 530591"/>
              <a:gd name="connsiteX4" fmla="*/ 828148 w 2051050"/>
              <a:gd name="connsiteY4" fmla="*/ 387350 h 530591"/>
              <a:gd name="connsiteX5" fmla="*/ 901700 w 2051050"/>
              <a:gd name="connsiteY5" fmla="*/ 471609 h 530591"/>
              <a:gd name="connsiteX6" fmla="*/ 927100 w 2051050"/>
              <a:gd name="connsiteY6" fmla="*/ 389059 h 530591"/>
              <a:gd name="connsiteX7" fmla="*/ 996950 w 2051050"/>
              <a:gd name="connsiteY7" fmla="*/ 477959 h 530591"/>
              <a:gd name="connsiteX8" fmla="*/ 1054100 w 2051050"/>
              <a:gd name="connsiteY8" fmla="*/ 503359 h 530591"/>
              <a:gd name="connsiteX9" fmla="*/ 1092200 w 2051050"/>
              <a:gd name="connsiteY9" fmla="*/ 509709 h 530591"/>
              <a:gd name="connsiteX10" fmla="*/ 1346200 w 2051050"/>
              <a:gd name="connsiteY10" fmla="*/ 503359 h 530591"/>
              <a:gd name="connsiteX11" fmla="*/ 1365250 w 2051050"/>
              <a:gd name="connsiteY11" fmla="*/ 331909 h 530591"/>
              <a:gd name="connsiteX12" fmla="*/ 1436176 w 2051050"/>
              <a:gd name="connsiteY12" fmla="*/ 444839 h 530591"/>
              <a:gd name="connsiteX13" fmla="*/ 1535106 w 2051050"/>
              <a:gd name="connsiteY13" fmla="*/ 509709 h 530591"/>
              <a:gd name="connsiteX14" fmla="*/ 2051050 w 2051050"/>
              <a:gd name="connsiteY14" fmla="*/ 503359 h 530591"/>
              <a:gd name="connsiteX0" fmla="*/ 0 w 2051050"/>
              <a:gd name="connsiteY0" fmla="*/ 522409 h 530591"/>
              <a:gd name="connsiteX1" fmla="*/ 710692 w 2051050"/>
              <a:gd name="connsiteY1" fmla="*/ 530591 h 530591"/>
              <a:gd name="connsiteX2" fmla="*/ 735000 w 2051050"/>
              <a:gd name="connsiteY2" fmla="*/ 239816 h 530591"/>
              <a:gd name="connsiteX3" fmla="*/ 764648 w 2051050"/>
              <a:gd name="connsiteY3" fmla="*/ 0 h 530591"/>
              <a:gd name="connsiteX4" fmla="*/ 828148 w 2051050"/>
              <a:gd name="connsiteY4" fmla="*/ 387350 h 530591"/>
              <a:gd name="connsiteX5" fmla="*/ 901700 w 2051050"/>
              <a:gd name="connsiteY5" fmla="*/ 471609 h 530591"/>
              <a:gd name="connsiteX6" fmla="*/ 927100 w 2051050"/>
              <a:gd name="connsiteY6" fmla="*/ 389059 h 530591"/>
              <a:gd name="connsiteX7" fmla="*/ 996950 w 2051050"/>
              <a:gd name="connsiteY7" fmla="*/ 477959 h 530591"/>
              <a:gd name="connsiteX8" fmla="*/ 1054100 w 2051050"/>
              <a:gd name="connsiteY8" fmla="*/ 503359 h 530591"/>
              <a:gd name="connsiteX9" fmla="*/ 1092200 w 2051050"/>
              <a:gd name="connsiteY9" fmla="*/ 509709 h 530591"/>
              <a:gd name="connsiteX10" fmla="*/ 1346200 w 2051050"/>
              <a:gd name="connsiteY10" fmla="*/ 503359 h 530591"/>
              <a:gd name="connsiteX11" fmla="*/ 1365250 w 2051050"/>
              <a:gd name="connsiteY11" fmla="*/ 331909 h 530591"/>
              <a:gd name="connsiteX12" fmla="*/ 1436176 w 2051050"/>
              <a:gd name="connsiteY12" fmla="*/ 444839 h 530591"/>
              <a:gd name="connsiteX13" fmla="*/ 1535106 w 2051050"/>
              <a:gd name="connsiteY13" fmla="*/ 509709 h 530591"/>
              <a:gd name="connsiteX14" fmla="*/ 2051050 w 2051050"/>
              <a:gd name="connsiteY14" fmla="*/ 503359 h 530591"/>
              <a:gd name="connsiteX0" fmla="*/ 0 w 2051050"/>
              <a:gd name="connsiteY0" fmla="*/ 522409 h 530591"/>
              <a:gd name="connsiteX1" fmla="*/ 710692 w 2051050"/>
              <a:gd name="connsiteY1" fmla="*/ 530591 h 530591"/>
              <a:gd name="connsiteX2" fmla="*/ 735000 w 2051050"/>
              <a:gd name="connsiteY2" fmla="*/ 239816 h 530591"/>
              <a:gd name="connsiteX3" fmla="*/ 764648 w 2051050"/>
              <a:gd name="connsiteY3" fmla="*/ 0 h 530591"/>
              <a:gd name="connsiteX4" fmla="*/ 828148 w 2051050"/>
              <a:gd name="connsiteY4" fmla="*/ 387350 h 530591"/>
              <a:gd name="connsiteX5" fmla="*/ 901700 w 2051050"/>
              <a:gd name="connsiteY5" fmla="*/ 471609 h 530591"/>
              <a:gd name="connsiteX6" fmla="*/ 927100 w 2051050"/>
              <a:gd name="connsiteY6" fmla="*/ 389059 h 530591"/>
              <a:gd name="connsiteX7" fmla="*/ 996950 w 2051050"/>
              <a:gd name="connsiteY7" fmla="*/ 477959 h 530591"/>
              <a:gd name="connsiteX8" fmla="*/ 1054100 w 2051050"/>
              <a:gd name="connsiteY8" fmla="*/ 503359 h 530591"/>
              <a:gd name="connsiteX9" fmla="*/ 1092200 w 2051050"/>
              <a:gd name="connsiteY9" fmla="*/ 509709 h 530591"/>
              <a:gd name="connsiteX10" fmla="*/ 1346200 w 2051050"/>
              <a:gd name="connsiteY10" fmla="*/ 503359 h 530591"/>
              <a:gd name="connsiteX11" fmla="*/ 1365250 w 2051050"/>
              <a:gd name="connsiteY11" fmla="*/ 331909 h 530591"/>
              <a:gd name="connsiteX12" fmla="*/ 1411574 w 2051050"/>
              <a:gd name="connsiteY12" fmla="*/ 457141 h 530591"/>
              <a:gd name="connsiteX13" fmla="*/ 1535106 w 2051050"/>
              <a:gd name="connsiteY13" fmla="*/ 509709 h 530591"/>
              <a:gd name="connsiteX14" fmla="*/ 2051050 w 2051050"/>
              <a:gd name="connsiteY14" fmla="*/ 503359 h 530591"/>
              <a:gd name="connsiteX0" fmla="*/ 0 w 2051050"/>
              <a:gd name="connsiteY0" fmla="*/ 522409 h 530591"/>
              <a:gd name="connsiteX1" fmla="*/ 710692 w 2051050"/>
              <a:gd name="connsiteY1" fmla="*/ 530591 h 530591"/>
              <a:gd name="connsiteX2" fmla="*/ 735000 w 2051050"/>
              <a:gd name="connsiteY2" fmla="*/ 239816 h 530591"/>
              <a:gd name="connsiteX3" fmla="*/ 764648 w 2051050"/>
              <a:gd name="connsiteY3" fmla="*/ 0 h 530591"/>
              <a:gd name="connsiteX4" fmla="*/ 836349 w 2051050"/>
              <a:gd name="connsiteY4" fmla="*/ 338145 h 530591"/>
              <a:gd name="connsiteX5" fmla="*/ 901700 w 2051050"/>
              <a:gd name="connsiteY5" fmla="*/ 471609 h 530591"/>
              <a:gd name="connsiteX6" fmla="*/ 927100 w 2051050"/>
              <a:gd name="connsiteY6" fmla="*/ 389059 h 530591"/>
              <a:gd name="connsiteX7" fmla="*/ 996950 w 2051050"/>
              <a:gd name="connsiteY7" fmla="*/ 477959 h 530591"/>
              <a:gd name="connsiteX8" fmla="*/ 1054100 w 2051050"/>
              <a:gd name="connsiteY8" fmla="*/ 503359 h 530591"/>
              <a:gd name="connsiteX9" fmla="*/ 1092200 w 2051050"/>
              <a:gd name="connsiteY9" fmla="*/ 509709 h 530591"/>
              <a:gd name="connsiteX10" fmla="*/ 1346200 w 2051050"/>
              <a:gd name="connsiteY10" fmla="*/ 503359 h 530591"/>
              <a:gd name="connsiteX11" fmla="*/ 1365250 w 2051050"/>
              <a:gd name="connsiteY11" fmla="*/ 331909 h 530591"/>
              <a:gd name="connsiteX12" fmla="*/ 1411574 w 2051050"/>
              <a:gd name="connsiteY12" fmla="*/ 457141 h 530591"/>
              <a:gd name="connsiteX13" fmla="*/ 1535106 w 2051050"/>
              <a:gd name="connsiteY13" fmla="*/ 509709 h 530591"/>
              <a:gd name="connsiteX14" fmla="*/ 2051050 w 2051050"/>
              <a:gd name="connsiteY14" fmla="*/ 503359 h 530591"/>
              <a:gd name="connsiteX0" fmla="*/ 0 w 2051050"/>
              <a:gd name="connsiteY0" fmla="*/ 522409 h 530591"/>
              <a:gd name="connsiteX1" fmla="*/ 710692 w 2051050"/>
              <a:gd name="connsiteY1" fmla="*/ 530591 h 530591"/>
              <a:gd name="connsiteX2" fmla="*/ 735000 w 2051050"/>
              <a:gd name="connsiteY2" fmla="*/ 239816 h 530591"/>
              <a:gd name="connsiteX3" fmla="*/ 764648 w 2051050"/>
              <a:gd name="connsiteY3" fmla="*/ 0 h 530591"/>
              <a:gd name="connsiteX4" fmla="*/ 836349 w 2051050"/>
              <a:gd name="connsiteY4" fmla="*/ 338145 h 530591"/>
              <a:gd name="connsiteX5" fmla="*/ 901700 w 2051050"/>
              <a:gd name="connsiteY5" fmla="*/ 471609 h 530591"/>
              <a:gd name="connsiteX6" fmla="*/ 927100 w 2051050"/>
              <a:gd name="connsiteY6" fmla="*/ 389059 h 530591"/>
              <a:gd name="connsiteX7" fmla="*/ 996950 w 2051050"/>
              <a:gd name="connsiteY7" fmla="*/ 477959 h 530591"/>
              <a:gd name="connsiteX8" fmla="*/ 1054100 w 2051050"/>
              <a:gd name="connsiteY8" fmla="*/ 503359 h 530591"/>
              <a:gd name="connsiteX9" fmla="*/ 1092200 w 2051050"/>
              <a:gd name="connsiteY9" fmla="*/ 509709 h 530591"/>
              <a:gd name="connsiteX10" fmla="*/ 1346200 w 2051050"/>
              <a:gd name="connsiteY10" fmla="*/ 503359 h 530591"/>
              <a:gd name="connsiteX11" fmla="*/ 1365250 w 2051050"/>
              <a:gd name="connsiteY11" fmla="*/ 331909 h 530591"/>
              <a:gd name="connsiteX12" fmla="*/ 1411574 w 2051050"/>
              <a:gd name="connsiteY12" fmla="*/ 457141 h 530591"/>
              <a:gd name="connsiteX13" fmla="*/ 1535106 w 2051050"/>
              <a:gd name="connsiteY13" fmla="*/ 509709 h 530591"/>
              <a:gd name="connsiteX14" fmla="*/ 2051050 w 2051050"/>
              <a:gd name="connsiteY14" fmla="*/ 503359 h 530591"/>
              <a:gd name="connsiteX0" fmla="*/ 0 w 2051050"/>
              <a:gd name="connsiteY0" fmla="*/ 522409 h 530591"/>
              <a:gd name="connsiteX1" fmla="*/ 710692 w 2051050"/>
              <a:gd name="connsiteY1" fmla="*/ 530591 h 530591"/>
              <a:gd name="connsiteX2" fmla="*/ 735000 w 2051050"/>
              <a:gd name="connsiteY2" fmla="*/ 239816 h 530591"/>
              <a:gd name="connsiteX3" fmla="*/ 764648 w 2051050"/>
              <a:gd name="connsiteY3" fmla="*/ 0 h 530591"/>
              <a:gd name="connsiteX4" fmla="*/ 836349 w 2051050"/>
              <a:gd name="connsiteY4" fmla="*/ 338145 h 530591"/>
              <a:gd name="connsiteX5" fmla="*/ 901700 w 2051050"/>
              <a:gd name="connsiteY5" fmla="*/ 471609 h 530591"/>
              <a:gd name="connsiteX6" fmla="*/ 927100 w 2051050"/>
              <a:gd name="connsiteY6" fmla="*/ 389059 h 530591"/>
              <a:gd name="connsiteX7" fmla="*/ 996950 w 2051050"/>
              <a:gd name="connsiteY7" fmla="*/ 477959 h 530591"/>
              <a:gd name="connsiteX8" fmla="*/ 1054100 w 2051050"/>
              <a:gd name="connsiteY8" fmla="*/ 503359 h 530591"/>
              <a:gd name="connsiteX9" fmla="*/ 1092200 w 2051050"/>
              <a:gd name="connsiteY9" fmla="*/ 509709 h 530591"/>
              <a:gd name="connsiteX10" fmla="*/ 1346200 w 2051050"/>
              <a:gd name="connsiteY10" fmla="*/ 503359 h 530591"/>
              <a:gd name="connsiteX11" fmla="*/ 1365250 w 2051050"/>
              <a:gd name="connsiteY11" fmla="*/ 331909 h 530591"/>
              <a:gd name="connsiteX12" fmla="*/ 1411574 w 2051050"/>
              <a:gd name="connsiteY12" fmla="*/ 457141 h 530591"/>
              <a:gd name="connsiteX13" fmla="*/ 1535106 w 2051050"/>
              <a:gd name="connsiteY13" fmla="*/ 509709 h 530591"/>
              <a:gd name="connsiteX14" fmla="*/ 2051050 w 2051050"/>
              <a:gd name="connsiteY14" fmla="*/ 503359 h 530591"/>
              <a:gd name="connsiteX0" fmla="*/ 0 w 2051050"/>
              <a:gd name="connsiteY0" fmla="*/ 522409 h 530591"/>
              <a:gd name="connsiteX1" fmla="*/ 710692 w 2051050"/>
              <a:gd name="connsiteY1" fmla="*/ 530591 h 530591"/>
              <a:gd name="connsiteX2" fmla="*/ 735000 w 2051050"/>
              <a:gd name="connsiteY2" fmla="*/ 239816 h 530591"/>
              <a:gd name="connsiteX3" fmla="*/ 764648 w 2051050"/>
              <a:gd name="connsiteY3" fmla="*/ 0 h 530591"/>
              <a:gd name="connsiteX4" fmla="*/ 836349 w 2051050"/>
              <a:gd name="connsiteY4" fmla="*/ 338145 h 530591"/>
              <a:gd name="connsiteX5" fmla="*/ 901700 w 2051050"/>
              <a:gd name="connsiteY5" fmla="*/ 471609 h 530591"/>
              <a:gd name="connsiteX6" fmla="*/ 927100 w 2051050"/>
              <a:gd name="connsiteY6" fmla="*/ 389059 h 530591"/>
              <a:gd name="connsiteX7" fmla="*/ 996950 w 2051050"/>
              <a:gd name="connsiteY7" fmla="*/ 477959 h 530591"/>
              <a:gd name="connsiteX8" fmla="*/ 1054100 w 2051050"/>
              <a:gd name="connsiteY8" fmla="*/ 503359 h 530591"/>
              <a:gd name="connsiteX9" fmla="*/ 1092200 w 2051050"/>
              <a:gd name="connsiteY9" fmla="*/ 509709 h 530591"/>
              <a:gd name="connsiteX10" fmla="*/ 1346200 w 2051050"/>
              <a:gd name="connsiteY10" fmla="*/ 503359 h 530591"/>
              <a:gd name="connsiteX11" fmla="*/ 1365250 w 2051050"/>
              <a:gd name="connsiteY11" fmla="*/ 331909 h 530591"/>
              <a:gd name="connsiteX12" fmla="*/ 1411574 w 2051050"/>
              <a:gd name="connsiteY12" fmla="*/ 457141 h 530591"/>
              <a:gd name="connsiteX13" fmla="*/ 1535106 w 2051050"/>
              <a:gd name="connsiteY13" fmla="*/ 509709 h 530591"/>
              <a:gd name="connsiteX14" fmla="*/ 2051050 w 2051050"/>
              <a:gd name="connsiteY14" fmla="*/ 503359 h 530591"/>
              <a:gd name="connsiteX0" fmla="*/ 0 w 2051050"/>
              <a:gd name="connsiteY0" fmla="*/ 522409 h 530591"/>
              <a:gd name="connsiteX1" fmla="*/ 710692 w 2051050"/>
              <a:gd name="connsiteY1" fmla="*/ 530591 h 530591"/>
              <a:gd name="connsiteX2" fmla="*/ 735000 w 2051050"/>
              <a:gd name="connsiteY2" fmla="*/ 239816 h 530591"/>
              <a:gd name="connsiteX3" fmla="*/ 764648 w 2051050"/>
              <a:gd name="connsiteY3" fmla="*/ 0 h 530591"/>
              <a:gd name="connsiteX4" fmla="*/ 836349 w 2051050"/>
              <a:gd name="connsiteY4" fmla="*/ 338145 h 530591"/>
              <a:gd name="connsiteX5" fmla="*/ 901700 w 2051050"/>
              <a:gd name="connsiteY5" fmla="*/ 471609 h 530591"/>
              <a:gd name="connsiteX6" fmla="*/ 927100 w 2051050"/>
              <a:gd name="connsiteY6" fmla="*/ 389059 h 530591"/>
              <a:gd name="connsiteX7" fmla="*/ 996950 w 2051050"/>
              <a:gd name="connsiteY7" fmla="*/ 477959 h 530591"/>
              <a:gd name="connsiteX8" fmla="*/ 1054100 w 2051050"/>
              <a:gd name="connsiteY8" fmla="*/ 503359 h 530591"/>
              <a:gd name="connsiteX9" fmla="*/ 1092200 w 2051050"/>
              <a:gd name="connsiteY9" fmla="*/ 509709 h 530591"/>
              <a:gd name="connsiteX10" fmla="*/ 1346200 w 2051050"/>
              <a:gd name="connsiteY10" fmla="*/ 503359 h 530591"/>
              <a:gd name="connsiteX11" fmla="*/ 1365250 w 2051050"/>
              <a:gd name="connsiteY11" fmla="*/ 331909 h 530591"/>
              <a:gd name="connsiteX12" fmla="*/ 1411574 w 2051050"/>
              <a:gd name="connsiteY12" fmla="*/ 457141 h 530591"/>
              <a:gd name="connsiteX13" fmla="*/ 1535106 w 2051050"/>
              <a:gd name="connsiteY13" fmla="*/ 509709 h 530591"/>
              <a:gd name="connsiteX14" fmla="*/ 2051050 w 2051050"/>
              <a:gd name="connsiteY14" fmla="*/ 503359 h 530591"/>
              <a:gd name="connsiteX0" fmla="*/ 0 w 2051050"/>
              <a:gd name="connsiteY0" fmla="*/ 522409 h 530591"/>
              <a:gd name="connsiteX1" fmla="*/ 710692 w 2051050"/>
              <a:gd name="connsiteY1" fmla="*/ 530591 h 530591"/>
              <a:gd name="connsiteX2" fmla="*/ 735000 w 2051050"/>
              <a:gd name="connsiteY2" fmla="*/ 239816 h 530591"/>
              <a:gd name="connsiteX3" fmla="*/ 764648 w 2051050"/>
              <a:gd name="connsiteY3" fmla="*/ 0 h 530591"/>
              <a:gd name="connsiteX4" fmla="*/ 836349 w 2051050"/>
              <a:gd name="connsiteY4" fmla="*/ 338145 h 530591"/>
              <a:gd name="connsiteX5" fmla="*/ 901700 w 2051050"/>
              <a:gd name="connsiteY5" fmla="*/ 471609 h 530591"/>
              <a:gd name="connsiteX6" fmla="*/ 936625 w 2051050"/>
              <a:gd name="connsiteY6" fmla="*/ 389059 h 530591"/>
              <a:gd name="connsiteX7" fmla="*/ 996950 w 2051050"/>
              <a:gd name="connsiteY7" fmla="*/ 477959 h 530591"/>
              <a:gd name="connsiteX8" fmla="*/ 1054100 w 2051050"/>
              <a:gd name="connsiteY8" fmla="*/ 503359 h 530591"/>
              <a:gd name="connsiteX9" fmla="*/ 1092200 w 2051050"/>
              <a:gd name="connsiteY9" fmla="*/ 509709 h 530591"/>
              <a:gd name="connsiteX10" fmla="*/ 1346200 w 2051050"/>
              <a:gd name="connsiteY10" fmla="*/ 503359 h 530591"/>
              <a:gd name="connsiteX11" fmla="*/ 1365250 w 2051050"/>
              <a:gd name="connsiteY11" fmla="*/ 331909 h 530591"/>
              <a:gd name="connsiteX12" fmla="*/ 1411574 w 2051050"/>
              <a:gd name="connsiteY12" fmla="*/ 457141 h 530591"/>
              <a:gd name="connsiteX13" fmla="*/ 1535106 w 2051050"/>
              <a:gd name="connsiteY13" fmla="*/ 509709 h 530591"/>
              <a:gd name="connsiteX14" fmla="*/ 2051050 w 2051050"/>
              <a:gd name="connsiteY14" fmla="*/ 503359 h 530591"/>
              <a:gd name="connsiteX0" fmla="*/ 0 w 2051050"/>
              <a:gd name="connsiteY0" fmla="*/ 522409 h 530591"/>
              <a:gd name="connsiteX1" fmla="*/ 710692 w 2051050"/>
              <a:gd name="connsiteY1" fmla="*/ 530591 h 530591"/>
              <a:gd name="connsiteX2" fmla="*/ 735000 w 2051050"/>
              <a:gd name="connsiteY2" fmla="*/ 239816 h 530591"/>
              <a:gd name="connsiteX3" fmla="*/ 764648 w 2051050"/>
              <a:gd name="connsiteY3" fmla="*/ 0 h 530591"/>
              <a:gd name="connsiteX4" fmla="*/ 836349 w 2051050"/>
              <a:gd name="connsiteY4" fmla="*/ 338145 h 530591"/>
              <a:gd name="connsiteX5" fmla="*/ 901700 w 2051050"/>
              <a:gd name="connsiteY5" fmla="*/ 471609 h 530591"/>
              <a:gd name="connsiteX6" fmla="*/ 936625 w 2051050"/>
              <a:gd name="connsiteY6" fmla="*/ 389059 h 530591"/>
              <a:gd name="connsiteX7" fmla="*/ 996950 w 2051050"/>
              <a:gd name="connsiteY7" fmla="*/ 477959 h 530591"/>
              <a:gd name="connsiteX8" fmla="*/ 1054100 w 2051050"/>
              <a:gd name="connsiteY8" fmla="*/ 503359 h 530591"/>
              <a:gd name="connsiteX9" fmla="*/ 1092200 w 2051050"/>
              <a:gd name="connsiteY9" fmla="*/ 509709 h 530591"/>
              <a:gd name="connsiteX10" fmla="*/ 1346200 w 2051050"/>
              <a:gd name="connsiteY10" fmla="*/ 503359 h 530591"/>
              <a:gd name="connsiteX11" fmla="*/ 1365250 w 2051050"/>
              <a:gd name="connsiteY11" fmla="*/ 331909 h 530591"/>
              <a:gd name="connsiteX12" fmla="*/ 1411574 w 2051050"/>
              <a:gd name="connsiteY12" fmla="*/ 457141 h 530591"/>
              <a:gd name="connsiteX13" fmla="*/ 1535106 w 2051050"/>
              <a:gd name="connsiteY13" fmla="*/ 509709 h 530591"/>
              <a:gd name="connsiteX14" fmla="*/ 2051050 w 2051050"/>
              <a:gd name="connsiteY14" fmla="*/ 503359 h 530591"/>
              <a:gd name="connsiteX0" fmla="*/ 0 w 2051050"/>
              <a:gd name="connsiteY0" fmla="*/ 522409 h 530591"/>
              <a:gd name="connsiteX1" fmla="*/ 710692 w 2051050"/>
              <a:gd name="connsiteY1" fmla="*/ 530591 h 530591"/>
              <a:gd name="connsiteX2" fmla="*/ 735000 w 2051050"/>
              <a:gd name="connsiteY2" fmla="*/ 239816 h 530591"/>
              <a:gd name="connsiteX3" fmla="*/ 764648 w 2051050"/>
              <a:gd name="connsiteY3" fmla="*/ 0 h 530591"/>
              <a:gd name="connsiteX4" fmla="*/ 836349 w 2051050"/>
              <a:gd name="connsiteY4" fmla="*/ 338145 h 530591"/>
              <a:gd name="connsiteX5" fmla="*/ 901700 w 2051050"/>
              <a:gd name="connsiteY5" fmla="*/ 471609 h 530591"/>
              <a:gd name="connsiteX6" fmla="*/ 931863 w 2051050"/>
              <a:gd name="connsiteY6" fmla="*/ 389059 h 530591"/>
              <a:gd name="connsiteX7" fmla="*/ 996950 w 2051050"/>
              <a:gd name="connsiteY7" fmla="*/ 477959 h 530591"/>
              <a:gd name="connsiteX8" fmla="*/ 1054100 w 2051050"/>
              <a:gd name="connsiteY8" fmla="*/ 503359 h 530591"/>
              <a:gd name="connsiteX9" fmla="*/ 1092200 w 2051050"/>
              <a:gd name="connsiteY9" fmla="*/ 509709 h 530591"/>
              <a:gd name="connsiteX10" fmla="*/ 1346200 w 2051050"/>
              <a:gd name="connsiteY10" fmla="*/ 503359 h 530591"/>
              <a:gd name="connsiteX11" fmla="*/ 1365250 w 2051050"/>
              <a:gd name="connsiteY11" fmla="*/ 331909 h 530591"/>
              <a:gd name="connsiteX12" fmla="*/ 1411574 w 2051050"/>
              <a:gd name="connsiteY12" fmla="*/ 457141 h 530591"/>
              <a:gd name="connsiteX13" fmla="*/ 1535106 w 2051050"/>
              <a:gd name="connsiteY13" fmla="*/ 509709 h 530591"/>
              <a:gd name="connsiteX14" fmla="*/ 2051050 w 2051050"/>
              <a:gd name="connsiteY14" fmla="*/ 503359 h 53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51050" h="530591">
                <a:moveTo>
                  <a:pt x="0" y="522409"/>
                </a:moveTo>
                <a:lnTo>
                  <a:pt x="710692" y="530591"/>
                </a:lnTo>
                <a:cubicBezTo>
                  <a:pt x="720161" y="448701"/>
                  <a:pt x="725531" y="321706"/>
                  <a:pt x="735000" y="239816"/>
                </a:cubicBezTo>
                <a:lnTo>
                  <a:pt x="764648" y="0"/>
                </a:lnTo>
                <a:lnTo>
                  <a:pt x="836349" y="338145"/>
                </a:lnTo>
                <a:cubicBezTo>
                  <a:pt x="858133" y="382633"/>
                  <a:pt x="868010" y="446171"/>
                  <a:pt x="901700" y="471609"/>
                </a:cubicBezTo>
                <a:lnTo>
                  <a:pt x="931863" y="389059"/>
                </a:lnTo>
                <a:cubicBezTo>
                  <a:pt x="947208" y="435361"/>
                  <a:pt x="976842" y="448326"/>
                  <a:pt x="996950" y="477959"/>
                </a:cubicBezTo>
                <a:cubicBezTo>
                  <a:pt x="1016000" y="486426"/>
                  <a:pt x="1034323" y="496767"/>
                  <a:pt x="1054100" y="503359"/>
                </a:cubicBezTo>
                <a:cubicBezTo>
                  <a:pt x="1066314" y="507430"/>
                  <a:pt x="1092200" y="509709"/>
                  <a:pt x="1092200" y="509709"/>
                </a:cubicBezTo>
                <a:lnTo>
                  <a:pt x="1346200" y="503359"/>
                </a:lnTo>
                <a:lnTo>
                  <a:pt x="1365250" y="331909"/>
                </a:lnTo>
                <a:cubicBezTo>
                  <a:pt x="1390259" y="365452"/>
                  <a:pt x="1386565" y="423598"/>
                  <a:pt x="1411574" y="457141"/>
                </a:cubicBezTo>
                <a:cubicBezTo>
                  <a:pt x="1444551" y="478764"/>
                  <a:pt x="1485727" y="496287"/>
                  <a:pt x="1535106" y="509709"/>
                </a:cubicBezTo>
                <a:lnTo>
                  <a:pt x="2051050" y="503359"/>
                </a:lnTo>
              </a:path>
            </a:pathLst>
          </a:custGeom>
          <a:solidFill>
            <a:schemeClr val="bg1"/>
          </a:solidFill>
          <a:ln w="952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91A60CDB-1B5A-297E-AB50-77153941231D}"/>
              </a:ext>
            </a:extLst>
          </p:cNvPr>
          <p:cNvGrpSpPr/>
          <p:nvPr/>
        </p:nvGrpSpPr>
        <p:grpSpPr>
          <a:xfrm>
            <a:off x="3140248" y="4384806"/>
            <a:ext cx="2053804" cy="358682"/>
            <a:chOff x="3454400" y="3973192"/>
            <a:chExt cx="1498600" cy="358682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61AC3EEF-D850-FEF1-25C4-22C7F9F23347}"/>
                </a:ext>
              </a:extLst>
            </p:cNvPr>
            <p:cNvCxnSpPr/>
            <p:nvPr/>
          </p:nvCxnSpPr>
          <p:spPr>
            <a:xfrm>
              <a:off x="3454400" y="4331874"/>
              <a:ext cx="1498600" cy="0"/>
            </a:xfrm>
            <a:prstGeom prst="line">
              <a:avLst/>
            </a:prstGeom>
            <a:ln>
              <a:solidFill>
                <a:srgbClr val="2204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0C36B26A-D340-1119-337B-88DC28DF2D7E}"/>
                </a:ext>
              </a:extLst>
            </p:cNvPr>
            <p:cNvCxnSpPr/>
            <p:nvPr/>
          </p:nvCxnSpPr>
          <p:spPr>
            <a:xfrm flipV="1">
              <a:off x="3900488" y="3973192"/>
              <a:ext cx="0" cy="358682"/>
            </a:xfrm>
            <a:prstGeom prst="line">
              <a:avLst/>
            </a:prstGeom>
            <a:ln w="12700">
              <a:solidFill>
                <a:srgbClr val="2204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FA123500-313A-733E-C9B0-FABF80A7509D}"/>
                </a:ext>
              </a:extLst>
            </p:cNvPr>
            <p:cNvCxnSpPr/>
            <p:nvPr/>
          </p:nvCxnSpPr>
          <p:spPr>
            <a:xfrm flipV="1">
              <a:off x="4397977" y="3973192"/>
              <a:ext cx="0" cy="358682"/>
            </a:xfrm>
            <a:prstGeom prst="line">
              <a:avLst/>
            </a:prstGeom>
            <a:ln w="12700">
              <a:solidFill>
                <a:srgbClr val="2204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F14390A-ED05-D278-3AE9-0F6DF673C74B}"/>
              </a:ext>
            </a:extLst>
          </p:cNvPr>
          <p:cNvCxnSpPr/>
          <p:nvPr/>
        </p:nvCxnSpPr>
        <p:spPr>
          <a:xfrm flipV="1">
            <a:off x="4110225" y="1575919"/>
            <a:ext cx="0" cy="1706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8D6BB941-5583-74BC-2729-0BC28544F750}"/>
              </a:ext>
            </a:extLst>
          </p:cNvPr>
          <p:cNvCxnSpPr>
            <a:cxnSpLocks/>
          </p:cNvCxnSpPr>
          <p:nvPr/>
        </p:nvCxnSpPr>
        <p:spPr>
          <a:xfrm>
            <a:off x="2157789" y="1754529"/>
            <a:ext cx="0" cy="328566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70062AC7-7AD8-DBF8-3908-433F11E6B7D8}"/>
              </a:ext>
            </a:extLst>
          </p:cNvPr>
          <p:cNvSpPr/>
          <p:nvPr/>
        </p:nvSpPr>
        <p:spPr>
          <a:xfrm>
            <a:off x="995554" y="2138017"/>
            <a:ext cx="1207698" cy="1237224"/>
          </a:xfrm>
          <a:custGeom>
            <a:avLst/>
            <a:gdLst>
              <a:gd name="connsiteX0" fmla="*/ 1216863 w 1259995"/>
              <a:gd name="connsiteY0" fmla="*/ 0 h 1408150"/>
              <a:gd name="connsiteX1" fmla="*/ 78176 w 1259995"/>
              <a:gd name="connsiteY1" fmla="*/ 17252 h 1408150"/>
              <a:gd name="connsiteX2" fmla="*/ 35044 w 1259995"/>
              <a:gd name="connsiteY2" fmla="*/ 983411 h 1408150"/>
              <a:gd name="connsiteX3" fmla="*/ 9165 w 1259995"/>
              <a:gd name="connsiteY3" fmla="*/ 1190445 h 1408150"/>
              <a:gd name="connsiteX4" fmla="*/ 538 w 1259995"/>
              <a:gd name="connsiteY4" fmla="*/ 1285335 h 1408150"/>
              <a:gd name="connsiteX5" fmla="*/ 52297 w 1259995"/>
              <a:gd name="connsiteY5" fmla="*/ 1388852 h 1408150"/>
              <a:gd name="connsiteX6" fmla="*/ 95429 w 1259995"/>
              <a:gd name="connsiteY6" fmla="*/ 1380226 h 1408150"/>
              <a:gd name="connsiteX7" fmla="*/ 380101 w 1259995"/>
              <a:gd name="connsiteY7" fmla="*/ 1371600 h 1408150"/>
              <a:gd name="connsiteX8" fmla="*/ 535376 w 1259995"/>
              <a:gd name="connsiteY8" fmla="*/ 1354347 h 1408150"/>
              <a:gd name="connsiteX9" fmla="*/ 794169 w 1259995"/>
              <a:gd name="connsiteY9" fmla="*/ 1362973 h 1408150"/>
              <a:gd name="connsiteX10" fmla="*/ 845927 w 1259995"/>
              <a:gd name="connsiteY10" fmla="*/ 1380226 h 1408150"/>
              <a:gd name="connsiteX11" fmla="*/ 914938 w 1259995"/>
              <a:gd name="connsiteY11" fmla="*/ 1388852 h 1408150"/>
              <a:gd name="connsiteX12" fmla="*/ 1259995 w 1259995"/>
              <a:gd name="connsiteY12" fmla="*/ 1397479 h 1408150"/>
              <a:gd name="connsiteX13" fmla="*/ 1259995 w 1259995"/>
              <a:gd name="connsiteY13" fmla="*/ 1397479 h 1408150"/>
              <a:gd name="connsiteX0" fmla="*/ 1216863 w 1259995"/>
              <a:gd name="connsiteY0" fmla="*/ 0 h 1408150"/>
              <a:gd name="connsiteX1" fmla="*/ 78176 w 1259995"/>
              <a:gd name="connsiteY1" fmla="*/ 17252 h 1408150"/>
              <a:gd name="connsiteX2" fmla="*/ 35044 w 1259995"/>
              <a:gd name="connsiteY2" fmla="*/ 983411 h 1408150"/>
              <a:gd name="connsiteX3" fmla="*/ 9165 w 1259995"/>
              <a:gd name="connsiteY3" fmla="*/ 1190445 h 1408150"/>
              <a:gd name="connsiteX4" fmla="*/ 538 w 1259995"/>
              <a:gd name="connsiteY4" fmla="*/ 1285335 h 1408150"/>
              <a:gd name="connsiteX5" fmla="*/ 52297 w 1259995"/>
              <a:gd name="connsiteY5" fmla="*/ 1388852 h 1408150"/>
              <a:gd name="connsiteX6" fmla="*/ 95429 w 1259995"/>
              <a:gd name="connsiteY6" fmla="*/ 1380226 h 1408150"/>
              <a:gd name="connsiteX7" fmla="*/ 380101 w 1259995"/>
              <a:gd name="connsiteY7" fmla="*/ 1371600 h 1408150"/>
              <a:gd name="connsiteX8" fmla="*/ 535376 w 1259995"/>
              <a:gd name="connsiteY8" fmla="*/ 1354347 h 1408150"/>
              <a:gd name="connsiteX9" fmla="*/ 794169 w 1259995"/>
              <a:gd name="connsiteY9" fmla="*/ 1362973 h 1408150"/>
              <a:gd name="connsiteX10" fmla="*/ 914938 w 1259995"/>
              <a:gd name="connsiteY10" fmla="*/ 1388852 h 1408150"/>
              <a:gd name="connsiteX11" fmla="*/ 1259995 w 1259995"/>
              <a:gd name="connsiteY11" fmla="*/ 1397479 h 1408150"/>
              <a:gd name="connsiteX12" fmla="*/ 1259995 w 1259995"/>
              <a:gd name="connsiteY12" fmla="*/ 1397479 h 1408150"/>
              <a:gd name="connsiteX0" fmla="*/ 1216863 w 1259995"/>
              <a:gd name="connsiteY0" fmla="*/ 0 h 1408150"/>
              <a:gd name="connsiteX1" fmla="*/ 78176 w 1259995"/>
              <a:gd name="connsiteY1" fmla="*/ 17252 h 1408150"/>
              <a:gd name="connsiteX2" fmla="*/ 35044 w 1259995"/>
              <a:gd name="connsiteY2" fmla="*/ 983411 h 1408150"/>
              <a:gd name="connsiteX3" fmla="*/ 9165 w 1259995"/>
              <a:gd name="connsiteY3" fmla="*/ 1190445 h 1408150"/>
              <a:gd name="connsiteX4" fmla="*/ 538 w 1259995"/>
              <a:gd name="connsiteY4" fmla="*/ 1285335 h 1408150"/>
              <a:gd name="connsiteX5" fmla="*/ 52297 w 1259995"/>
              <a:gd name="connsiteY5" fmla="*/ 1388852 h 1408150"/>
              <a:gd name="connsiteX6" fmla="*/ 95429 w 1259995"/>
              <a:gd name="connsiteY6" fmla="*/ 1380226 h 1408150"/>
              <a:gd name="connsiteX7" fmla="*/ 380101 w 1259995"/>
              <a:gd name="connsiteY7" fmla="*/ 1371600 h 1408150"/>
              <a:gd name="connsiteX8" fmla="*/ 535376 w 1259995"/>
              <a:gd name="connsiteY8" fmla="*/ 1354347 h 1408150"/>
              <a:gd name="connsiteX9" fmla="*/ 914938 w 1259995"/>
              <a:gd name="connsiteY9" fmla="*/ 1388852 h 1408150"/>
              <a:gd name="connsiteX10" fmla="*/ 1259995 w 1259995"/>
              <a:gd name="connsiteY10" fmla="*/ 1397479 h 1408150"/>
              <a:gd name="connsiteX11" fmla="*/ 1259995 w 1259995"/>
              <a:gd name="connsiteY11" fmla="*/ 1397479 h 1408150"/>
              <a:gd name="connsiteX0" fmla="*/ 1216863 w 1259995"/>
              <a:gd name="connsiteY0" fmla="*/ 0 h 1408150"/>
              <a:gd name="connsiteX1" fmla="*/ 78176 w 1259995"/>
              <a:gd name="connsiteY1" fmla="*/ 17252 h 1408150"/>
              <a:gd name="connsiteX2" fmla="*/ 35044 w 1259995"/>
              <a:gd name="connsiteY2" fmla="*/ 983411 h 1408150"/>
              <a:gd name="connsiteX3" fmla="*/ 9165 w 1259995"/>
              <a:gd name="connsiteY3" fmla="*/ 1190445 h 1408150"/>
              <a:gd name="connsiteX4" fmla="*/ 538 w 1259995"/>
              <a:gd name="connsiteY4" fmla="*/ 1285335 h 1408150"/>
              <a:gd name="connsiteX5" fmla="*/ 52297 w 1259995"/>
              <a:gd name="connsiteY5" fmla="*/ 1388852 h 1408150"/>
              <a:gd name="connsiteX6" fmla="*/ 95429 w 1259995"/>
              <a:gd name="connsiteY6" fmla="*/ 1380226 h 1408150"/>
              <a:gd name="connsiteX7" fmla="*/ 380101 w 1259995"/>
              <a:gd name="connsiteY7" fmla="*/ 1371600 h 1408150"/>
              <a:gd name="connsiteX8" fmla="*/ 914938 w 1259995"/>
              <a:gd name="connsiteY8" fmla="*/ 1388852 h 1408150"/>
              <a:gd name="connsiteX9" fmla="*/ 1259995 w 1259995"/>
              <a:gd name="connsiteY9" fmla="*/ 1397479 h 1408150"/>
              <a:gd name="connsiteX10" fmla="*/ 1259995 w 1259995"/>
              <a:gd name="connsiteY10" fmla="*/ 1397479 h 1408150"/>
              <a:gd name="connsiteX0" fmla="*/ 1216325 w 1259457"/>
              <a:gd name="connsiteY0" fmla="*/ 0 h 1397479"/>
              <a:gd name="connsiteX1" fmla="*/ 77638 w 1259457"/>
              <a:gd name="connsiteY1" fmla="*/ 17252 h 1397479"/>
              <a:gd name="connsiteX2" fmla="*/ 34506 w 1259457"/>
              <a:gd name="connsiteY2" fmla="*/ 983411 h 1397479"/>
              <a:gd name="connsiteX3" fmla="*/ 8627 w 1259457"/>
              <a:gd name="connsiteY3" fmla="*/ 1190445 h 1397479"/>
              <a:gd name="connsiteX4" fmla="*/ 0 w 1259457"/>
              <a:gd name="connsiteY4" fmla="*/ 1285335 h 1397479"/>
              <a:gd name="connsiteX5" fmla="*/ 51759 w 1259457"/>
              <a:gd name="connsiteY5" fmla="*/ 1388852 h 1397479"/>
              <a:gd name="connsiteX6" fmla="*/ 94891 w 1259457"/>
              <a:gd name="connsiteY6" fmla="*/ 1380226 h 1397479"/>
              <a:gd name="connsiteX7" fmla="*/ 379563 w 1259457"/>
              <a:gd name="connsiteY7" fmla="*/ 1371600 h 1397479"/>
              <a:gd name="connsiteX8" fmla="*/ 914400 w 1259457"/>
              <a:gd name="connsiteY8" fmla="*/ 1388852 h 1397479"/>
              <a:gd name="connsiteX9" fmla="*/ 1259457 w 1259457"/>
              <a:gd name="connsiteY9" fmla="*/ 1397479 h 1397479"/>
              <a:gd name="connsiteX10" fmla="*/ 1259457 w 1259457"/>
              <a:gd name="connsiteY10" fmla="*/ 1397479 h 1397479"/>
              <a:gd name="connsiteX0" fmla="*/ 1216325 w 1259457"/>
              <a:gd name="connsiteY0" fmla="*/ 0 h 1397479"/>
              <a:gd name="connsiteX1" fmla="*/ 77638 w 1259457"/>
              <a:gd name="connsiteY1" fmla="*/ 17252 h 1397479"/>
              <a:gd name="connsiteX2" fmla="*/ 34506 w 1259457"/>
              <a:gd name="connsiteY2" fmla="*/ 983411 h 1397479"/>
              <a:gd name="connsiteX3" fmla="*/ 8627 w 1259457"/>
              <a:gd name="connsiteY3" fmla="*/ 1190445 h 1397479"/>
              <a:gd name="connsiteX4" fmla="*/ 0 w 1259457"/>
              <a:gd name="connsiteY4" fmla="*/ 1285335 h 1397479"/>
              <a:gd name="connsiteX5" fmla="*/ 51759 w 1259457"/>
              <a:gd name="connsiteY5" fmla="*/ 1388852 h 1397479"/>
              <a:gd name="connsiteX6" fmla="*/ 379563 w 1259457"/>
              <a:gd name="connsiteY6" fmla="*/ 1371600 h 1397479"/>
              <a:gd name="connsiteX7" fmla="*/ 914400 w 1259457"/>
              <a:gd name="connsiteY7" fmla="*/ 1388852 h 1397479"/>
              <a:gd name="connsiteX8" fmla="*/ 1259457 w 1259457"/>
              <a:gd name="connsiteY8" fmla="*/ 1397479 h 1397479"/>
              <a:gd name="connsiteX9" fmla="*/ 1259457 w 1259457"/>
              <a:gd name="connsiteY9" fmla="*/ 1397479 h 1397479"/>
              <a:gd name="connsiteX0" fmla="*/ 1216557 w 1259689"/>
              <a:gd name="connsiteY0" fmla="*/ 0 h 1397479"/>
              <a:gd name="connsiteX1" fmla="*/ 77870 w 1259689"/>
              <a:gd name="connsiteY1" fmla="*/ 17252 h 1397479"/>
              <a:gd name="connsiteX2" fmla="*/ 34738 w 1259689"/>
              <a:gd name="connsiteY2" fmla="*/ 983411 h 1397479"/>
              <a:gd name="connsiteX3" fmla="*/ 232 w 1259689"/>
              <a:gd name="connsiteY3" fmla="*/ 1285335 h 1397479"/>
              <a:gd name="connsiteX4" fmla="*/ 51991 w 1259689"/>
              <a:gd name="connsiteY4" fmla="*/ 1388852 h 1397479"/>
              <a:gd name="connsiteX5" fmla="*/ 379795 w 1259689"/>
              <a:gd name="connsiteY5" fmla="*/ 1371600 h 1397479"/>
              <a:gd name="connsiteX6" fmla="*/ 914632 w 1259689"/>
              <a:gd name="connsiteY6" fmla="*/ 1388852 h 1397479"/>
              <a:gd name="connsiteX7" fmla="*/ 1259689 w 1259689"/>
              <a:gd name="connsiteY7" fmla="*/ 1397479 h 1397479"/>
              <a:gd name="connsiteX8" fmla="*/ 1259689 w 1259689"/>
              <a:gd name="connsiteY8" fmla="*/ 1397479 h 1397479"/>
              <a:gd name="connsiteX0" fmla="*/ 1216557 w 1259689"/>
              <a:gd name="connsiteY0" fmla="*/ 0 h 1397479"/>
              <a:gd name="connsiteX1" fmla="*/ 77870 w 1259689"/>
              <a:gd name="connsiteY1" fmla="*/ 17252 h 1397479"/>
              <a:gd name="connsiteX2" fmla="*/ 34738 w 1259689"/>
              <a:gd name="connsiteY2" fmla="*/ 983411 h 1397479"/>
              <a:gd name="connsiteX3" fmla="*/ 232 w 1259689"/>
              <a:gd name="connsiteY3" fmla="*/ 1285335 h 1397479"/>
              <a:gd name="connsiteX4" fmla="*/ 51991 w 1259689"/>
              <a:gd name="connsiteY4" fmla="*/ 1388852 h 1397479"/>
              <a:gd name="connsiteX5" fmla="*/ 379795 w 1259689"/>
              <a:gd name="connsiteY5" fmla="*/ 1371600 h 1397479"/>
              <a:gd name="connsiteX6" fmla="*/ 914632 w 1259689"/>
              <a:gd name="connsiteY6" fmla="*/ 1388852 h 1397479"/>
              <a:gd name="connsiteX7" fmla="*/ 1259689 w 1259689"/>
              <a:gd name="connsiteY7" fmla="*/ 1397479 h 1397479"/>
              <a:gd name="connsiteX8" fmla="*/ 1259689 w 1259689"/>
              <a:gd name="connsiteY8" fmla="*/ 1397479 h 1397479"/>
              <a:gd name="connsiteX0" fmla="*/ 1253068 w 1296200"/>
              <a:gd name="connsiteY0" fmla="*/ 0 h 1417958"/>
              <a:gd name="connsiteX1" fmla="*/ 114381 w 1296200"/>
              <a:gd name="connsiteY1" fmla="*/ 17252 h 1417958"/>
              <a:gd name="connsiteX2" fmla="*/ 36743 w 1296200"/>
              <a:gd name="connsiteY2" fmla="*/ 1285335 h 1417958"/>
              <a:gd name="connsiteX3" fmla="*/ 88502 w 1296200"/>
              <a:gd name="connsiteY3" fmla="*/ 1388852 h 1417958"/>
              <a:gd name="connsiteX4" fmla="*/ 416306 w 1296200"/>
              <a:gd name="connsiteY4" fmla="*/ 1371600 h 1417958"/>
              <a:gd name="connsiteX5" fmla="*/ 951143 w 1296200"/>
              <a:gd name="connsiteY5" fmla="*/ 1388852 h 1417958"/>
              <a:gd name="connsiteX6" fmla="*/ 1296200 w 1296200"/>
              <a:gd name="connsiteY6" fmla="*/ 1397479 h 1417958"/>
              <a:gd name="connsiteX7" fmla="*/ 1296200 w 1296200"/>
              <a:gd name="connsiteY7" fmla="*/ 1397479 h 1417958"/>
              <a:gd name="connsiteX0" fmla="*/ 1246268 w 1289400"/>
              <a:gd name="connsiteY0" fmla="*/ 0 h 1484888"/>
              <a:gd name="connsiteX1" fmla="*/ 107581 w 1289400"/>
              <a:gd name="connsiteY1" fmla="*/ 17252 h 1484888"/>
              <a:gd name="connsiteX2" fmla="*/ 81702 w 1289400"/>
              <a:gd name="connsiteY2" fmla="*/ 1388852 h 1484888"/>
              <a:gd name="connsiteX3" fmla="*/ 409506 w 1289400"/>
              <a:gd name="connsiteY3" fmla="*/ 1371600 h 1484888"/>
              <a:gd name="connsiteX4" fmla="*/ 944343 w 1289400"/>
              <a:gd name="connsiteY4" fmla="*/ 1388852 h 1484888"/>
              <a:gd name="connsiteX5" fmla="*/ 1289400 w 1289400"/>
              <a:gd name="connsiteY5" fmla="*/ 1397479 h 1484888"/>
              <a:gd name="connsiteX6" fmla="*/ 1289400 w 1289400"/>
              <a:gd name="connsiteY6" fmla="*/ 1397479 h 1484888"/>
              <a:gd name="connsiteX0" fmla="*/ 1276711 w 1319843"/>
              <a:gd name="connsiteY0" fmla="*/ 0 h 1490133"/>
              <a:gd name="connsiteX1" fmla="*/ 138024 w 1319843"/>
              <a:gd name="connsiteY1" fmla="*/ 17252 h 1490133"/>
              <a:gd name="connsiteX2" fmla="*/ 112145 w 1319843"/>
              <a:gd name="connsiteY2" fmla="*/ 1388852 h 1490133"/>
              <a:gd name="connsiteX3" fmla="*/ 974786 w 1319843"/>
              <a:gd name="connsiteY3" fmla="*/ 1388852 h 1490133"/>
              <a:gd name="connsiteX4" fmla="*/ 1319843 w 1319843"/>
              <a:gd name="connsiteY4" fmla="*/ 1397479 h 1490133"/>
              <a:gd name="connsiteX5" fmla="*/ 1319843 w 1319843"/>
              <a:gd name="connsiteY5" fmla="*/ 1397479 h 1490133"/>
              <a:gd name="connsiteX0" fmla="*/ 1298988 w 1342120"/>
              <a:gd name="connsiteY0" fmla="*/ 0 h 1493045"/>
              <a:gd name="connsiteX1" fmla="*/ 160301 w 1342120"/>
              <a:gd name="connsiteY1" fmla="*/ 17252 h 1493045"/>
              <a:gd name="connsiteX2" fmla="*/ 134422 w 1342120"/>
              <a:gd name="connsiteY2" fmla="*/ 1388852 h 1493045"/>
              <a:gd name="connsiteX3" fmla="*/ 1342120 w 1342120"/>
              <a:gd name="connsiteY3" fmla="*/ 1397479 h 1493045"/>
              <a:gd name="connsiteX4" fmla="*/ 1342120 w 1342120"/>
              <a:gd name="connsiteY4" fmla="*/ 1397479 h 1493045"/>
              <a:gd name="connsiteX0" fmla="*/ 1298988 w 1342120"/>
              <a:gd name="connsiteY0" fmla="*/ 0 h 1493045"/>
              <a:gd name="connsiteX1" fmla="*/ 160301 w 1342120"/>
              <a:gd name="connsiteY1" fmla="*/ 17252 h 1493045"/>
              <a:gd name="connsiteX2" fmla="*/ 134422 w 1342120"/>
              <a:gd name="connsiteY2" fmla="*/ 1388852 h 1493045"/>
              <a:gd name="connsiteX3" fmla="*/ 1342120 w 1342120"/>
              <a:gd name="connsiteY3" fmla="*/ 1397479 h 1493045"/>
              <a:gd name="connsiteX4" fmla="*/ 1342120 w 1342120"/>
              <a:gd name="connsiteY4" fmla="*/ 1397479 h 1493045"/>
              <a:gd name="connsiteX0" fmla="*/ 1228999 w 1272131"/>
              <a:gd name="connsiteY0" fmla="*/ 0 h 1493045"/>
              <a:gd name="connsiteX1" fmla="*/ 90312 w 1272131"/>
              <a:gd name="connsiteY1" fmla="*/ 17252 h 1493045"/>
              <a:gd name="connsiteX2" fmla="*/ 64433 w 1272131"/>
              <a:gd name="connsiteY2" fmla="*/ 1388852 h 1493045"/>
              <a:gd name="connsiteX3" fmla="*/ 1272131 w 1272131"/>
              <a:gd name="connsiteY3" fmla="*/ 1397479 h 1493045"/>
              <a:gd name="connsiteX4" fmla="*/ 1272131 w 1272131"/>
              <a:gd name="connsiteY4" fmla="*/ 1397479 h 1493045"/>
              <a:gd name="connsiteX0" fmla="*/ 1228999 w 1272131"/>
              <a:gd name="connsiteY0" fmla="*/ 0 h 1412794"/>
              <a:gd name="connsiteX1" fmla="*/ 90312 w 1272131"/>
              <a:gd name="connsiteY1" fmla="*/ 17252 h 1412794"/>
              <a:gd name="connsiteX2" fmla="*/ 64433 w 1272131"/>
              <a:gd name="connsiteY2" fmla="*/ 1388852 h 1412794"/>
              <a:gd name="connsiteX3" fmla="*/ 1272131 w 1272131"/>
              <a:gd name="connsiteY3" fmla="*/ 1397479 h 1412794"/>
              <a:gd name="connsiteX4" fmla="*/ 1272131 w 1272131"/>
              <a:gd name="connsiteY4" fmla="*/ 1397479 h 1412794"/>
              <a:gd name="connsiteX0" fmla="*/ 1164566 w 1207698"/>
              <a:gd name="connsiteY0" fmla="*/ 0 h 1412794"/>
              <a:gd name="connsiteX1" fmla="*/ 25879 w 1207698"/>
              <a:gd name="connsiteY1" fmla="*/ 17252 h 1412794"/>
              <a:gd name="connsiteX2" fmla="*/ 0 w 1207698"/>
              <a:gd name="connsiteY2" fmla="*/ 1388852 h 1412794"/>
              <a:gd name="connsiteX3" fmla="*/ 1207698 w 1207698"/>
              <a:gd name="connsiteY3" fmla="*/ 1397479 h 1412794"/>
              <a:gd name="connsiteX4" fmla="*/ 1207698 w 1207698"/>
              <a:gd name="connsiteY4" fmla="*/ 1397479 h 141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698" h="1412794">
                <a:moveTo>
                  <a:pt x="1164566" y="0"/>
                </a:moveTo>
                <a:lnTo>
                  <a:pt x="25879" y="17252"/>
                </a:lnTo>
                <a:cubicBezTo>
                  <a:pt x="12691" y="347403"/>
                  <a:pt x="12939" y="703052"/>
                  <a:pt x="0" y="1388852"/>
                </a:cubicBezTo>
                <a:cubicBezTo>
                  <a:pt x="496288" y="1437983"/>
                  <a:pt x="1006415" y="1396041"/>
                  <a:pt x="1207698" y="1397479"/>
                </a:cubicBezTo>
                <a:lnTo>
                  <a:pt x="1207698" y="1397479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9738E440-5172-BF36-9C4B-EA01EECD2F6D}"/>
              </a:ext>
            </a:extLst>
          </p:cNvPr>
          <p:cNvCxnSpPr/>
          <p:nvPr/>
        </p:nvCxnSpPr>
        <p:spPr>
          <a:xfrm flipV="1">
            <a:off x="4110225" y="1573465"/>
            <a:ext cx="0" cy="17061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9F4BE375-4E37-50DE-C293-235F561452A2}"/>
              </a:ext>
            </a:extLst>
          </p:cNvPr>
          <p:cNvSpPr/>
          <p:nvPr/>
        </p:nvSpPr>
        <p:spPr>
          <a:xfrm>
            <a:off x="1501550" y="3777760"/>
            <a:ext cx="1388852" cy="957532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cluster</a:t>
            </a:r>
          </a:p>
          <a:p>
            <a:pPr algn="ctr"/>
            <a:r>
              <a:rPr kumimoji="1" lang="en-US" altLang="ja-JP" sz="1400" dirty="0"/>
              <a:t>detection</a:t>
            </a:r>
            <a:endParaRPr kumimoji="1" lang="ja-JP" altLang="en-US" sz="1400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AD4B483-A11B-6FA0-104F-6762B128EFF6}"/>
              </a:ext>
            </a:extLst>
          </p:cNvPr>
          <p:cNvSpPr/>
          <p:nvPr/>
        </p:nvSpPr>
        <p:spPr>
          <a:xfrm>
            <a:off x="1481874" y="2251166"/>
            <a:ext cx="1388852" cy="9575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CNN noise estimator</a:t>
            </a:r>
            <a:endParaRPr kumimoji="1" lang="ja-JP" altLang="en-US" sz="1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0629B9-8191-53A7-C817-67C160FEB3F7}"/>
              </a:ext>
            </a:extLst>
          </p:cNvPr>
          <p:cNvSpPr txBox="1"/>
          <p:nvPr/>
        </p:nvSpPr>
        <p:spPr>
          <a:xfrm>
            <a:off x="1953213" y="3205102"/>
            <a:ext cx="50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800" dirty="0">
                <a:highlight>
                  <a:srgbClr val="FFFFFF"/>
                </a:highlight>
              </a:rPr>
              <a:t>⊖</a:t>
            </a:r>
          </a:p>
        </p:txBody>
      </p: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C1E5D6AD-36A1-33FB-157F-70CF67FCCCD5}"/>
              </a:ext>
            </a:extLst>
          </p:cNvPr>
          <p:cNvCxnSpPr>
            <a:cxnSpLocks/>
            <a:stCxn id="26" idx="3"/>
            <a:endCxn id="35" idx="1"/>
          </p:cNvCxnSpPr>
          <p:nvPr/>
        </p:nvCxnSpPr>
        <p:spPr>
          <a:xfrm>
            <a:off x="7612376" y="5608280"/>
            <a:ext cx="371691" cy="1344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6E05879-C34C-3B3E-BCDA-2E5D1A6D5184}"/>
              </a:ext>
            </a:extLst>
          </p:cNvPr>
          <p:cNvSpPr txBox="1"/>
          <p:nvPr/>
        </p:nvSpPr>
        <p:spPr>
          <a:xfrm>
            <a:off x="6843090" y="4301531"/>
            <a:ext cx="29929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600" dirty="0"/>
              <a:t>Combine pulses detected by conventional &amp; ML analyses</a:t>
            </a:r>
            <a:endParaRPr kumimoji="1" lang="ja-JP" altLang="en-US" sz="1600" dirty="0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297F2435-F65B-8184-7B28-BEA2768C00FE}"/>
              </a:ext>
            </a:extLst>
          </p:cNvPr>
          <p:cNvSpPr/>
          <p:nvPr/>
        </p:nvSpPr>
        <p:spPr>
          <a:xfrm>
            <a:off x="2157789" y="1746533"/>
            <a:ext cx="4403879" cy="3974536"/>
          </a:xfrm>
          <a:custGeom>
            <a:avLst/>
            <a:gdLst>
              <a:gd name="connsiteX0" fmla="*/ 0 w 3175000"/>
              <a:gd name="connsiteY0" fmla="*/ 8466 h 3344333"/>
              <a:gd name="connsiteX1" fmla="*/ 3158067 w 3175000"/>
              <a:gd name="connsiteY1" fmla="*/ 0 h 3344333"/>
              <a:gd name="connsiteX2" fmla="*/ 3175000 w 3175000"/>
              <a:gd name="connsiteY2" fmla="*/ 3344333 h 334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000" h="3344333">
                <a:moveTo>
                  <a:pt x="0" y="8466"/>
                </a:moveTo>
                <a:lnTo>
                  <a:pt x="3158067" y="0"/>
                </a:lnTo>
                <a:cubicBezTo>
                  <a:pt x="3163711" y="1114778"/>
                  <a:pt x="3169356" y="2229555"/>
                  <a:pt x="3175000" y="3344333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08CFA69-A098-9688-D781-5539E2E12E2F}"/>
              </a:ext>
            </a:extLst>
          </p:cNvPr>
          <p:cNvSpPr txBox="1"/>
          <p:nvPr/>
        </p:nvSpPr>
        <p:spPr>
          <a:xfrm>
            <a:off x="6349830" y="4845881"/>
            <a:ext cx="50007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800" dirty="0"/>
              <a:t>⊕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5AF39FB0-5E64-11B7-E48C-F8B4F8D9A3D4}"/>
              </a:ext>
            </a:extLst>
          </p:cNvPr>
          <p:cNvSpPr/>
          <p:nvPr/>
        </p:nvSpPr>
        <p:spPr>
          <a:xfrm>
            <a:off x="5631741" y="3555388"/>
            <a:ext cx="1921933" cy="486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Pulse detection</a:t>
            </a:r>
            <a:endParaRPr kumimoji="1" lang="ja-JP" altLang="en-US" sz="1600" dirty="0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5B2F921B-1696-4F79-646B-145A90930D79}"/>
              </a:ext>
            </a:extLst>
          </p:cNvPr>
          <p:cNvSpPr/>
          <p:nvPr/>
        </p:nvSpPr>
        <p:spPr>
          <a:xfrm>
            <a:off x="5690443" y="5399879"/>
            <a:ext cx="1921933" cy="4168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Hit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rec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F900B7EE-DE1C-B2C1-8289-97B3C9157B8F}"/>
              </a:ext>
            </a:extLst>
          </p:cNvPr>
          <p:cNvSpPr txBox="1"/>
          <p:nvPr/>
        </p:nvSpPr>
        <p:spPr>
          <a:xfrm>
            <a:off x="5511012" y="2721760"/>
            <a:ext cx="220428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/>
              <a:t>Standard </a:t>
            </a:r>
            <a:r>
              <a:rPr kumimoji="1" lang="en-US" altLang="ja-JP" sz="1400" dirty="0" err="1"/>
              <a:t>wf</a:t>
            </a:r>
            <a:r>
              <a:rPr kumimoji="1" lang="en-US" altLang="ja-JP" sz="1400" dirty="0"/>
              <a:t> analysis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4857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93A23A-DBA3-FA18-2111-9B33BF459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Efficiency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2AC6A3F-B00A-1117-1634-58AAA02D3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64B1-29E6-4DA1-849F-344D4D050916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9D69731-2462-D8B9-3066-3394567D8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280CAD7-5B3E-38FE-C38A-074F8C79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0" name="コンテンツ プレースホルダー 9">
            <a:extLst>
              <a:ext uri="{FF2B5EF4-FFF2-40B4-BE49-F238E27FC236}">
                <a16:creationId xmlns:a16="http://schemas.microsoft.com/office/drawing/2014/main" id="{F6A74897-81F3-89A3-881B-FB368A3B5BD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00430792"/>
              </p:ext>
            </p:extLst>
          </p:nvPr>
        </p:nvGraphicFramePr>
        <p:xfrm>
          <a:off x="557213" y="1282700"/>
          <a:ext cx="8729662" cy="4859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矢印: 上 5">
            <a:extLst>
              <a:ext uri="{FF2B5EF4-FFF2-40B4-BE49-F238E27FC236}">
                <a16:creationId xmlns:a16="http://schemas.microsoft.com/office/drawing/2014/main" id="{C1984729-0F4E-F7C4-E581-62803EC1FFE0}"/>
              </a:ext>
            </a:extLst>
          </p:cNvPr>
          <p:cNvSpPr/>
          <p:nvPr/>
        </p:nvSpPr>
        <p:spPr>
          <a:xfrm>
            <a:off x="8806542" y="1924493"/>
            <a:ext cx="177970" cy="435935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上 6">
            <a:extLst>
              <a:ext uri="{FF2B5EF4-FFF2-40B4-BE49-F238E27FC236}">
                <a16:creationId xmlns:a16="http://schemas.microsoft.com/office/drawing/2014/main" id="{175805AB-D374-D991-0FF9-B6CE069ADACD}"/>
              </a:ext>
            </a:extLst>
          </p:cNvPr>
          <p:cNvSpPr/>
          <p:nvPr/>
        </p:nvSpPr>
        <p:spPr>
          <a:xfrm>
            <a:off x="8806542" y="2566286"/>
            <a:ext cx="177970" cy="505527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528B5B5-A90E-5A38-0CB1-BC69BC6C1BD9}"/>
              </a:ext>
            </a:extLst>
          </p:cNvPr>
          <p:cNvSpPr txBox="1"/>
          <p:nvPr/>
        </p:nvSpPr>
        <p:spPr>
          <a:xfrm>
            <a:off x="8977531" y="2566286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solidFill>
                  <a:schemeClr val="accent2"/>
                </a:solidFill>
              </a:rPr>
              <a:t>23</a:t>
            </a:r>
            <a:r>
              <a:rPr kumimoji="1" lang="en-US" altLang="ja-JP" sz="1400" dirty="0">
                <a:solidFill>
                  <a:schemeClr val="accent2"/>
                </a:solidFill>
              </a:rPr>
              <a:t>%</a:t>
            </a:r>
            <a:endParaRPr kumimoji="1" lang="ja-JP" altLang="en-US" sz="1400" dirty="0">
              <a:solidFill>
                <a:schemeClr val="accent2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CDF0DA5-EEE1-B9EC-C493-490968D81228}"/>
              </a:ext>
            </a:extLst>
          </p:cNvPr>
          <p:cNvSpPr txBox="1"/>
          <p:nvPr/>
        </p:nvSpPr>
        <p:spPr>
          <a:xfrm>
            <a:off x="8977531" y="1889455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solidFill>
                  <a:schemeClr val="accent1"/>
                </a:solidFill>
              </a:rPr>
              <a:t>14</a:t>
            </a:r>
            <a:r>
              <a:rPr kumimoji="1" lang="en-US" altLang="ja-JP" sz="1400" dirty="0">
                <a:solidFill>
                  <a:schemeClr val="accent1"/>
                </a:solidFill>
              </a:rPr>
              <a:t>%</a:t>
            </a:r>
            <a:endParaRPr kumimoji="1" lang="ja-JP" altLang="en-US" sz="1400" dirty="0">
              <a:solidFill>
                <a:schemeClr val="accent1"/>
              </a:solidFill>
            </a:endParaRPr>
          </a:p>
        </p:txBody>
      </p:sp>
      <p:sp>
        <p:nvSpPr>
          <p:cNvPr id="11" name="左中かっこ 10">
            <a:extLst>
              <a:ext uri="{FF2B5EF4-FFF2-40B4-BE49-F238E27FC236}">
                <a16:creationId xmlns:a16="http://schemas.microsoft.com/office/drawing/2014/main" id="{DF4FB10D-EDDC-BB4E-F446-05A88235B1EA}"/>
              </a:ext>
            </a:extLst>
          </p:cNvPr>
          <p:cNvSpPr/>
          <p:nvPr/>
        </p:nvSpPr>
        <p:spPr>
          <a:xfrm rot="16200000">
            <a:off x="7607017" y="5185774"/>
            <a:ext cx="254716" cy="16735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45A2190-64E1-A70A-3B1B-0FFDAB94577D}"/>
              </a:ext>
            </a:extLst>
          </p:cNvPr>
          <p:cNvSpPr txBox="1"/>
          <p:nvPr/>
        </p:nvSpPr>
        <p:spPr>
          <a:xfrm>
            <a:off x="6654188" y="6135783"/>
            <a:ext cx="2478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/>
              <a:t>Two different architectures </a:t>
            </a:r>
            <a:br>
              <a:rPr kumimoji="1" lang="en-US" altLang="ja-JP" sz="1400" dirty="0"/>
            </a:br>
            <a:r>
              <a:rPr kumimoji="1" lang="en-US" altLang="ja-JP" sz="1400" dirty="0"/>
              <a:t>(Discussed later)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43437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382611-466C-01AC-C049-494D2E70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Computation time (ML)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1A7C2E9-4CEF-1A61-F5E5-04CA682CD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64B1-29E6-4DA1-849F-344D4D050916}" type="datetime4">
              <a:rPr lang="en-US" altLang="ja-JP" smtClean="0"/>
              <a:t>September 3, 2022</a:t>
            </a:fld>
            <a:endParaRPr 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66DD56A-DF4A-855F-6057-B9F0AC43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8155BF9-67AE-E513-20AC-DEA10D17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9" name="コンテンツ プレースホルダー 8">
            <a:extLst>
              <a:ext uri="{FF2B5EF4-FFF2-40B4-BE49-F238E27FC236}">
                <a16:creationId xmlns:a16="http://schemas.microsoft.com/office/drawing/2014/main" id="{1F9EE7C1-7B74-FAE9-0B8F-06AE7E9245C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26084877"/>
              </p:ext>
            </p:extLst>
          </p:nvPr>
        </p:nvGraphicFramePr>
        <p:xfrm>
          <a:off x="557213" y="1297062"/>
          <a:ext cx="5546132" cy="484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87BFF64-88A2-A1F6-570D-557AD880AF12}"/>
              </a:ext>
            </a:extLst>
          </p:cNvPr>
          <p:cNvSpPr txBox="1"/>
          <p:nvPr/>
        </p:nvSpPr>
        <p:spPr>
          <a:xfrm>
            <a:off x="4643438" y="1731039"/>
            <a:ext cx="1321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b="1" dirty="0">
                <a:solidFill>
                  <a:schemeClr val="accent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5×10</a:t>
            </a:r>
            <a:r>
              <a:rPr kumimoji="1" lang="en-US" altLang="ja-JP" sz="1400" b="1" baseline="30000" dirty="0">
                <a:solidFill>
                  <a:schemeClr val="accent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7</a:t>
            </a:r>
            <a:r>
              <a:rPr kumimoji="1" lang="en-US" altLang="ja-JP" sz="1400" b="1" dirty="0">
                <a:solidFill>
                  <a:schemeClr val="accent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 s</a:t>
            </a:r>
            <a:r>
              <a:rPr kumimoji="1" lang="en-US" altLang="ja-JP" sz="1400" b="1" baseline="30000" dirty="0">
                <a:solidFill>
                  <a:schemeClr val="accent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-1</a:t>
            </a:r>
            <a:r>
              <a:rPr kumimoji="1" lang="en-US" altLang="ja-JP" sz="1400" dirty="0">
                <a:solidFill>
                  <a:schemeClr val="accent1"/>
                </a:solidFill>
              </a:rPr>
              <a:t> data</a:t>
            </a:r>
            <a:endParaRPr kumimoji="1" lang="ja-JP" altLang="en-US" sz="1400" dirty="0">
              <a:solidFill>
                <a:schemeClr val="accent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2331DBD-9F8F-61C6-3910-2C4A7E5F5AB1}"/>
              </a:ext>
            </a:extLst>
          </p:cNvPr>
          <p:cNvSpPr txBox="1"/>
          <p:nvPr/>
        </p:nvSpPr>
        <p:spPr>
          <a:xfrm>
            <a:off x="5964825" y="1471525"/>
            <a:ext cx="3941175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lvl="1">
              <a:spcBef>
                <a:spcPts val="1200"/>
              </a:spcBef>
            </a:pPr>
            <a:r>
              <a:rPr kumimoji="1" lang="en-US" altLang="ja-JP" sz="2000" dirty="0">
                <a:solidFill>
                  <a:schemeClr val="accent1"/>
                </a:solidFill>
              </a:rPr>
              <a:t>Inference speed is an issue!</a:t>
            </a:r>
          </a:p>
          <a:p>
            <a:pPr marL="374650" lvl="1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kumimoji="1" lang="en-US" altLang="ja-JP" sz="1800" dirty="0"/>
              <a:t>GPU/TPU is not available in MEG II resource &amp; framework; only CPU (single thread).</a:t>
            </a:r>
          </a:p>
          <a:p>
            <a:pPr marL="374650" lvl="1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kumimoji="1" lang="en-US" altLang="ja-JP" sz="1800" dirty="0"/>
              <a:t>~</a:t>
            </a:r>
            <a:r>
              <a:rPr kumimoji="1" lang="en-US" altLang="ja-JP" sz="1800" dirty="0">
                <a:solidFill>
                  <a:schemeClr val="accent2"/>
                </a:solidFill>
              </a:rPr>
              <a:t>30 times slower (Unfeasible!)</a:t>
            </a:r>
          </a:p>
          <a:p>
            <a:pPr marL="374650" lvl="1" indent="-28575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kumimoji="1" lang="en-US" altLang="ja-JP" sz="1800" dirty="0"/>
              <a:t>Can speedup with ‘separable convolution’</a:t>
            </a:r>
          </a:p>
          <a:p>
            <a:pPr marL="552730" lvl="2">
              <a:spcBef>
                <a:spcPts val="1200"/>
              </a:spcBef>
            </a:pPr>
            <a:r>
              <a:rPr kumimoji="1" lang="en-US" altLang="ja-JP" sz="1800" dirty="0"/>
              <a:t>Replacing all conv-layers with separable conv speeds up by </a:t>
            </a:r>
            <a:r>
              <a:rPr kumimoji="1" lang="en-US" altLang="ja-JP" sz="1800" dirty="0">
                <a:solidFill>
                  <a:schemeClr val="accent2"/>
                </a:solidFill>
              </a:rPr>
              <a:t>factor 3.5 </a:t>
            </a:r>
            <a:r>
              <a:rPr kumimoji="1" lang="en-US" altLang="ja-JP" sz="1800" dirty="0"/>
              <a:t>with comparable performance</a:t>
            </a:r>
          </a:p>
          <a:p>
            <a:pPr marL="552730" lvl="2">
              <a:spcBef>
                <a:spcPts val="1200"/>
              </a:spcBef>
            </a:pPr>
            <a:r>
              <a:rPr kumimoji="1" lang="en-US" altLang="ja-JP" sz="1800" dirty="0"/>
              <a:t>Feasible!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F9CC559-BCDB-FAB8-A325-CE2AF006B52E}"/>
              </a:ext>
            </a:extLst>
          </p:cNvPr>
          <p:cNvSpPr txBox="1"/>
          <p:nvPr/>
        </p:nvSpPr>
        <p:spPr>
          <a:xfrm>
            <a:off x="5964825" y="6258558"/>
            <a:ext cx="3277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However, more practical problem is…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87694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382611-466C-01AC-C049-494D2E70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Computation time (Total)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1A7C2E9-4CEF-1A61-F5E5-04CA682CD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64B1-29E6-4DA1-849F-344D4D050916}" type="datetime4">
              <a:rPr lang="en-US" altLang="ja-JP" smtClean="0"/>
              <a:t>September 3, 2022</a:t>
            </a:fld>
            <a:endParaRPr 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66DD56A-DF4A-855F-6057-B9F0AC43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8155BF9-67AE-E513-20AC-DEA10D17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9" name="コンテンツ プレースホルダー 8">
            <a:extLst>
              <a:ext uri="{FF2B5EF4-FFF2-40B4-BE49-F238E27FC236}">
                <a16:creationId xmlns:a16="http://schemas.microsoft.com/office/drawing/2014/main" id="{1F9EE7C1-7B74-FAE9-0B8F-06AE7E9245C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03301964"/>
              </p:ext>
            </p:extLst>
          </p:nvPr>
        </p:nvGraphicFramePr>
        <p:xfrm>
          <a:off x="619125" y="1081101"/>
          <a:ext cx="8729662" cy="4859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589FCB6-FD24-E443-DA76-F2E1FDAB6676}"/>
              </a:ext>
            </a:extLst>
          </p:cNvPr>
          <p:cNvSpPr txBox="1"/>
          <p:nvPr/>
        </p:nvSpPr>
        <p:spPr>
          <a:xfrm>
            <a:off x="7772229" y="1575475"/>
            <a:ext cx="1321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b="1" dirty="0">
                <a:solidFill>
                  <a:schemeClr val="accent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5×10</a:t>
            </a:r>
            <a:r>
              <a:rPr kumimoji="1" lang="en-US" altLang="ja-JP" sz="1400" b="1" baseline="30000" dirty="0">
                <a:solidFill>
                  <a:schemeClr val="accent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7</a:t>
            </a:r>
            <a:r>
              <a:rPr kumimoji="1" lang="en-US" altLang="ja-JP" sz="1400" b="1" dirty="0">
                <a:solidFill>
                  <a:schemeClr val="accent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 s</a:t>
            </a:r>
            <a:r>
              <a:rPr kumimoji="1" lang="en-US" altLang="ja-JP" sz="1400" b="1" baseline="30000" dirty="0">
                <a:solidFill>
                  <a:schemeClr val="accent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-1</a:t>
            </a:r>
            <a:r>
              <a:rPr kumimoji="1" lang="en-US" altLang="ja-JP" sz="1400" dirty="0">
                <a:solidFill>
                  <a:schemeClr val="accent1"/>
                </a:solidFill>
              </a:rPr>
              <a:t> data</a:t>
            </a:r>
            <a:endParaRPr kumimoji="1" lang="ja-JP" altLang="en-US" sz="1400" dirty="0">
              <a:solidFill>
                <a:schemeClr val="accent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F080959-7390-65B4-0758-D3ED94E0736C}"/>
              </a:ext>
            </a:extLst>
          </p:cNvPr>
          <p:cNvSpPr txBox="1"/>
          <p:nvPr/>
        </p:nvSpPr>
        <p:spPr>
          <a:xfrm>
            <a:off x="1167788" y="2224186"/>
            <a:ext cx="424149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accent2"/>
                </a:solidFill>
              </a:rPr>
              <a:t>Pattern recognition </a:t>
            </a:r>
            <a:r>
              <a:rPr kumimoji="1" lang="en-US" altLang="ja-JP" sz="2000" dirty="0">
                <a:latin typeface="+mj-ea"/>
                <a:ea typeface="+mj-ea"/>
              </a:rPr>
              <a:t>(track finding)</a:t>
            </a:r>
            <a:br>
              <a:rPr kumimoji="1" lang="en-US" altLang="ja-JP" sz="2000" dirty="0">
                <a:latin typeface="+mj-ea"/>
                <a:ea typeface="+mj-ea"/>
              </a:rPr>
            </a:br>
            <a:r>
              <a:rPr kumimoji="1" lang="en-US" altLang="ja-JP" sz="2000" dirty="0">
                <a:latin typeface="+mj-ea"/>
                <a:ea typeface="+mj-ea"/>
              </a:rPr>
              <a:t>is dominant part and becomes </a:t>
            </a:r>
            <a:br>
              <a:rPr kumimoji="1" lang="en-US" altLang="ja-JP" sz="2000" dirty="0">
                <a:latin typeface="+mj-ea"/>
                <a:ea typeface="+mj-ea"/>
              </a:rPr>
            </a:br>
            <a:r>
              <a:rPr kumimoji="1" lang="en-US" altLang="ja-JP" sz="2000" dirty="0">
                <a:solidFill>
                  <a:schemeClr val="accent2"/>
                </a:solidFill>
                <a:latin typeface="+mj-ea"/>
                <a:ea typeface="+mj-ea"/>
              </a:rPr>
              <a:t>4 times slower</a:t>
            </a:r>
            <a:r>
              <a:rPr kumimoji="1" lang="en-US" altLang="ja-JP" sz="2000" dirty="0">
                <a:latin typeface="+mj-ea"/>
                <a:ea typeface="+mj-ea"/>
              </a:rPr>
              <a:t> by adding more hit candidates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F1EA569-1D54-B485-83CB-2526B8B2AF4B}"/>
              </a:ext>
            </a:extLst>
          </p:cNvPr>
          <p:cNvSpPr txBox="1"/>
          <p:nvPr/>
        </p:nvSpPr>
        <p:spPr>
          <a:xfrm>
            <a:off x="3693747" y="6281844"/>
            <a:ext cx="5616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With current resource, it is not feasible to apply this to all events…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34615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7E23FD-F32A-41D8-A28C-77AC5AA2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331158"/>
            <a:ext cx="5753940" cy="823654"/>
          </a:xfrm>
        </p:spPr>
        <p:txBody>
          <a:bodyPr/>
          <a:lstStyle/>
          <a:p>
            <a:r>
              <a:rPr lang="en-US" altLang="ja-JP" sz="4800" dirty="0">
                <a:solidFill>
                  <a:schemeClr val="accent2"/>
                </a:solidFill>
              </a:rPr>
              <a:t>Conclusions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71AD72-C71A-4CC7-8C9E-893C25C5F5C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82198" y="1361229"/>
            <a:ext cx="8792108" cy="49089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dirty="0">
                <a:latin typeface="Spica Neue P Bold" panose="02000803000000000000" pitchFamily="2" charset="-128"/>
                <a:ea typeface="Spica Neue P Bold" panose="02000803000000000000" pitchFamily="2" charset="-128"/>
              </a:rPr>
              <a:t>Efficiency can be improved by feeding more hits to track finder</a:t>
            </a:r>
          </a:p>
          <a:p>
            <a:pPr>
              <a:lnSpc>
                <a:spcPct val="100000"/>
              </a:lnSpc>
            </a:pPr>
            <a:r>
              <a:rPr lang="en-US" altLang="ja-JP" dirty="0">
                <a:latin typeface="+mj-ea"/>
                <a:ea typeface="+mj-ea"/>
              </a:rPr>
              <a:t>Even contaminated by fake or wrong timing hits</a:t>
            </a:r>
            <a:br>
              <a:rPr lang="en-US" altLang="ja-JP" dirty="0">
                <a:latin typeface="+mj-ea"/>
                <a:ea typeface="+mj-ea"/>
              </a:rPr>
            </a:br>
            <a:r>
              <a:rPr lang="en-US" altLang="ja-JP" dirty="0">
                <a:latin typeface="+mj-ea"/>
                <a:ea typeface="+mj-ea"/>
              </a:rPr>
              <a:t>Track finder is clever enough to find true track</a:t>
            </a:r>
          </a:p>
          <a:p>
            <a:pPr>
              <a:lnSpc>
                <a:spcPct val="100000"/>
              </a:lnSpc>
            </a:pPr>
            <a:r>
              <a:rPr lang="en-US" altLang="ja-JP" dirty="0">
                <a:latin typeface="+mj-ea"/>
                <a:ea typeface="+mj-ea"/>
              </a:rPr>
              <a:t>ML model was extended (from denoising) to detecting cluster timing and the results are added to the results from conventional waveform analysis. </a:t>
            </a:r>
            <a:r>
              <a:rPr lang="ja-JP" altLang="en-US" dirty="0">
                <a:latin typeface="+mj-ea"/>
                <a:ea typeface="+mj-ea"/>
              </a:rPr>
              <a:t>→ </a:t>
            </a:r>
            <a:r>
              <a:rPr lang="en-US" altLang="ja-JP" dirty="0">
                <a:solidFill>
                  <a:schemeClr val="accent2"/>
                </a:solidFill>
                <a:latin typeface="+mj-ea"/>
                <a:ea typeface="+mj-ea"/>
              </a:rPr>
              <a:t>23% higher efficiency</a:t>
            </a:r>
            <a:r>
              <a:rPr lang="en-US" altLang="ja-JP" dirty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ja-JP" dirty="0">
                <a:latin typeface="Spica Neue P Bold" panose="02000803000000000000" pitchFamily="2" charset="-128"/>
                <a:ea typeface="Spica Neue P Bold" panose="02000803000000000000" pitchFamily="2" charset="-128"/>
              </a:rPr>
              <a:t>Significant increase in computation time is problem</a:t>
            </a:r>
          </a:p>
          <a:p>
            <a:pPr>
              <a:lnSpc>
                <a:spcPct val="100000"/>
              </a:lnSpc>
            </a:pPr>
            <a:r>
              <a:rPr lang="en-US" altLang="ja-JP" dirty="0">
                <a:latin typeface="+mj-ea"/>
                <a:ea typeface="+mj-ea"/>
              </a:rPr>
              <a:t>More by track finder than ML itself.</a:t>
            </a:r>
          </a:p>
          <a:p>
            <a:pPr>
              <a:lnSpc>
                <a:spcPct val="100000"/>
              </a:lnSpc>
            </a:pPr>
            <a:r>
              <a:rPr lang="en-US" altLang="ja-JP" dirty="0">
                <a:latin typeface="+mj-ea"/>
                <a:ea typeface="+mj-ea"/>
              </a:rPr>
              <a:t>Next: developing global pattern recognition with ML to handle large number of hits in realistic computation time.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DDEADA-C7AE-4971-BDE6-5BA2CD1B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E17E-338F-4E28-889E-848D75AFC9C4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FA6A8B-B27C-4BF9-A424-A44DB344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31F831-AC3A-4033-A4FA-6B9DDBFA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03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FB0033-2D91-3B88-FDD5-94392923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Architecture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1111A82-4566-7058-CD0B-C6064DBE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64B1-29E6-4DA1-849F-344D4D050916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079B91-703F-B22C-D67F-C43FC29B3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682BD3B-91EB-4FAD-2B0A-2B83996A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6D6C68C4-68CF-009B-1F3F-59384E4474F9}"/>
              </a:ext>
            </a:extLst>
          </p:cNvPr>
          <p:cNvGrpSpPr/>
          <p:nvPr/>
        </p:nvGrpSpPr>
        <p:grpSpPr>
          <a:xfrm>
            <a:off x="4388138" y="823721"/>
            <a:ext cx="1868494" cy="5959576"/>
            <a:chOff x="1095375" y="216953"/>
            <a:chExt cx="1769490" cy="5643802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F1F02B06-DD66-BD72-0276-AEEB398E3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3511" y="216953"/>
              <a:ext cx="1701354" cy="2956560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6DE3704B-ADEB-AA13-4997-9352F7BAA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5375" y="3163988"/>
              <a:ext cx="1639473" cy="2696767"/>
            </a:xfrm>
            <a:prstGeom prst="rect">
              <a:avLst/>
            </a:prstGeom>
          </p:spPr>
        </p:pic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124ACBAB-D76A-3BC2-02AA-C6E931599B68}"/>
              </a:ext>
            </a:extLst>
          </p:cNvPr>
          <p:cNvGrpSpPr/>
          <p:nvPr/>
        </p:nvGrpSpPr>
        <p:grpSpPr>
          <a:xfrm>
            <a:off x="6654800" y="16210"/>
            <a:ext cx="1871133" cy="6900633"/>
            <a:chOff x="3863976" y="472440"/>
            <a:chExt cx="1771989" cy="6534996"/>
          </a:xfrm>
        </p:grpSpPr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9ACB4061-3D44-1307-B8CC-3C152D1FE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0927" y="472440"/>
              <a:ext cx="1453168" cy="2956560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4771162A-D370-7CDF-DED9-01E062823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44102" y="3279310"/>
              <a:ext cx="1591863" cy="2974357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6957B4C7-1DA7-1203-8628-82B5FD14B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63976" y="5966044"/>
              <a:ext cx="1362074" cy="1041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9428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9" name="直線コネクタ 498">
            <a:extLst>
              <a:ext uri="{FF2B5EF4-FFF2-40B4-BE49-F238E27FC236}">
                <a16:creationId xmlns:a16="http://schemas.microsoft.com/office/drawing/2014/main" id="{2EE65985-9A44-4DA3-A0D9-669E4F264F8C}"/>
              </a:ext>
            </a:extLst>
          </p:cNvPr>
          <p:cNvCxnSpPr>
            <a:cxnSpLocks/>
          </p:cNvCxnSpPr>
          <p:nvPr/>
        </p:nvCxnSpPr>
        <p:spPr>
          <a:xfrm>
            <a:off x="952500" y="6030609"/>
            <a:ext cx="7528560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983282-9BBB-4CE9-8417-F6A94CE43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2F4C-52F6-4B60-800C-047963B4B46F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23A818-3C10-4FDE-B2EB-2AAAD520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428A42-BC51-4248-9907-3284E316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35" name="グループ化 134">
            <a:extLst>
              <a:ext uri="{FF2B5EF4-FFF2-40B4-BE49-F238E27FC236}">
                <a16:creationId xmlns:a16="http://schemas.microsoft.com/office/drawing/2014/main" id="{FCCE55B0-E7DE-48AF-B857-227A121B999E}"/>
              </a:ext>
            </a:extLst>
          </p:cNvPr>
          <p:cNvGrpSpPr/>
          <p:nvPr/>
        </p:nvGrpSpPr>
        <p:grpSpPr>
          <a:xfrm>
            <a:off x="3245836" y="237945"/>
            <a:ext cx="3066676" cy="1027733"/>
            <a:chOff x="1215358" y="1717092"/>
            <a:chExt cx="3066676" cy="1027733"/>
          </a:xfrm>
        </p:grpSpPr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A7535F1D-2E2F-4BFB-B464-ED04E9037361}"/>
                </a:ext>
              </a:extLst>
            </p:cNvPr>
            <p:cNvSpPr/>
            <p:nvPr/>
          </p:nvSpPr>
          <p:spPr>
            <a:xfrm>
              <a:off x="1215358" y="247396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B56316DA-E31B-4C2C-B9A8-0C29EAAFD35D}"/>
                </a:ext>
              </a:extLst>
            </p:cNvPr>
            <p:cNvSpPr/>
            <p:nvPr/>
          </p:nvSpPr>
          <p:spPr>
            <a:xfrm>
              <a:off x="1305632" y="258284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8CDC02EE-E439-4AE8-911D-E20EE6597930}"/>
                </a:ext>
              </a:extLst>
            </p:cNvPr>
            <p:cNvSpPr/>
            <p:nvPr/>
          </p:nvSpPr>
          <p:spPr>
            <a:xfrm>
              <a:off x="1395906" y="247396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7F0DFF78-1F09-43AC-96EE-1B835942A708}"/>
                </a:ext>
              </a:extLst>
            </p:cNvPr>
            <p:cNvSpPr/>
            <p:nvPr/>
          </p:nvSpPr>
          <p:spPr>
            <a:xfrm>
              <a:off x="1486180" y="237266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73648A21-853C-47BC-8C4B-2E9B040BB3FC}"/>
                </a:ext>
              </a:extLst>
            </p:cNvPr>
            <p:cNvSpPr/>
            <p:nvPr/>
          </p:nvSpPr>
          <p:spPr>
            <a:xfrm>
              <a:off x="1576454" y="247110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03539B90-35D4-45D0-9555-0D504A14D15D}"/>
                </a:ext>
              </a:extLst>
            </p:cNvPr>
            <p:cNvSpPr/>
            <p:nvPr/>
          </p:nvSpPr>
          <p:spPr>
            <a:xfrm>
              <a:off x="1666728" y="229330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60EE2568-60E5-4B44-BC21-CDA0178FA727}"/>
                </a:ext>
              </a:extLst>
            </p:cNvPr>
            <p:cNvSpPr/>
            <p:nvPr/>
          </p:nvSpPr>
          <p:spPr>
            <a:xfrm>
              <a:off x="1757002" y="25149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0D0CDAE3-E4C6-42D0-B72C-73349037E485}"/>
                </a:ext>
              </a:extLst>
            </p:cNvPr>
            <p:cNvSpPr/>
            <p:nvPr/>
          </p:nvSpPr>
          <p:spPr>
            <a:xfrm>
              <a:off x="1847276" y="232884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8442C341-813D-4865-9C19-49D379414A45}"/>
                </a:ext>
              </a:extLst>
            </p:cNvPr>
            <p:cNvSpPr/>
            <p:nvPr/>
          </p:nvSpPr>
          <p:spPr>
            <a:xfrm>
              <a:off x="1937550" y="239842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F8441F7D-CF8E-48D6-ABFF-ECA58C8AA6D2}"/>
                </a:ext>
              </a:extLst>
            </p:cNvPr>
            <p:cNvSpPr/>
            <p:nvPr/>
          </p:nvSpPr>
          <p:spPr>
            <a:xfrm>
              <a:off x="2027824" y="2474447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D4D342E9-5BC7-41AD-9F4E-D3D8048E360D}"/>
                </a:ext>
              </a:extLst>
            </p:cNvPr>
            <p:cNvSpPr/>
            <p:nvPr/>
          </p:nvSpPr>
          <p:spPr>
            <a:xfrm>
              <a:off x="2118098" y="232884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4573E508-6C8D-42D8-95E2-43A1C0817C2F}"/>
                </a:ext>
              </a:extLst>
            </p:cNvPr>
            <p:cNvSpPr/>
            <p:nvPr/>
          </p:nvSpPr>
          <p:spPr>
            <a:xfrm>
              <a:off x="2208372" y="2442251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23807948-4A91-42A1-91CF-83C570915B08}"/>
                </a:ext>
              </a:extLst>
            </p:cNvPr>
            <p:cNvSpPr/>
            <p:nvPr/>
          </p:nvSpPr>
          <p:spPr>
            <a:xfrm>
              <a:off x="2298646" y="231518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F62BC215-D2C0-4C5E-AB63-A3CA4BFBF628}"/>
                </a:ext>
              </a:extLst>
            </p:cNvPr>
            <p:cNvSpPr/>
            <p:nvPr/>
          </p:nvSpPr>
          <p:spPr>
            <a:xfrm>
              <a:off x="2388920" y="2529897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BA26E522-AE83-4D86-A9DC-3A81849D7352}"/>
                </a:ext>
              </a:extLst>
            </p:cNvPr>
            <p:cNvSpPr/>
            <p:nvPr/>
          </p:nvSpPr>
          <p:spPr>
            <a:xfrm>
              <a:off x="2479194" y="171709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5DFA60A3-D739-42DF-A9B8-7E6BE79839C3}"/>
                </a:ext>
              </a:extLst>
            </p:cNvPr>
            <p:cNvSpPr/>
            <p:nvPr/>
          </p:nvSpPr>
          <p:spPr>
            <a:xfrm>
              <a:off x="2569468" y="215488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4A501840-B419-4393-95BB-28C1573CE695}"/>
                </a:ext>
              </a:extLst>
            </p:cNvPr>
            <p:cNvSpPr/>
            <p:nvPr/>
          </p:nvSpPr>
          <p:spPr>
            <a:xfrm>
              <a:off x="2659742" y="2310134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E5CCF34E-7248-453D-A7F6-2FDBEECB7476}"/>
                </a:ext>
              </a:extLst>
            </p:cNvPr>
            <p:cNvSpPr/>
            <p:nvPr/>
          </p:nvSpPr>
          <p:spPr>
            <a:xfrm>
              <a:off x="2750016" y="237266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AFBD41B8-3C52-4C09-B4C1-A014D6F45FA2}"/>
                </a:ext>
              </a:extLst>
            </p:cNvPr>
            <p:cNvSpPr/>
            <p:nvPr/>
          </p:nvSpPr>
          <p:spPr>
            <a:xfrm>
              <a:off x="2840290" y="247110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D0020FD7-E236-495E-8FCE-9E95DEFEA6F0}"/>
                </a:ext>
              </a:extLst>
            </p:cNvPr>
            <p:cNvSpPr/>
            <p:nvPr/>
          </p:nvSpPr>
          <p:spPr>
            <a:xfrm>
              <a:off x="2930564" y="265717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817A1749-F5BC-4375-9CC0-4B9138823D61}"/>
                </a:ext>
              </a:extLst>
            </p:cNvPr>
            <p:cNvSpPr/>
            <p:nvPr/>
          </p:nvSpPr>
          <p:spPr>
            <a:xfrm>
              <a:off x="3020838" y="2484464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F905150B-3D0A-4057-9A70-BB7DD8291849}"/>
                </a:ext>
              </a:extLst>
            </p:cNvPr>
            <p:cNvSpPr/>
            <p:nvPr/>
          </p:nvSpPr>
          <p:spPr>
            <a:xfrm>
              <a:off x="3111112" y="232569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FF0329D3-A76D-402D-BC63-F4602931552F}"/>
                </a:ext>
              </a:extLst>
            </p:cNvPr>
            <p:cNvSpPr/>
            <p:nvPr/>
          </p:nvSpPr>
          <p:spPr>
            <a:xfrm>
              <a:off x="3201386" y="239681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AF0DF71A-D740-4B23-9F80-6F41AFB65BF1}"/>
                </a:ext>
              </a:extLst>
            </p:cNvPr>
            <p:cNvSpPr/>
            <p:nvPr/>
          </p:nvSpPr>
          <p:spPr>
            <a:xfrm>
              <a:off x="3291660" y="226520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7396D6A5-C169-460E-8F68-693821EA430A}"/>
                </a:ext>
              </a:extLst>
            </p:cNvPr>
            <p:cNvSpPr/>
            <p:nvPr/>
          </p:nvSpPr>
          <p:spPr>
            <a:xfrm>
              <a:off x="3381934" y="236352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4877329C-4F67-4859-98EF-FC64FA569826}"/>
                </a:ext>
              </a:extLst>
            </p:cNvPr>
            <p:cNvSpPr/>
            <p:nvPr/>
          </p:nvSpPr>
          <p:spPr>
            <a:xfrm>
              <a:off x="3472208" y="227588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F06B9AF7-09C9-4167-9F3E-F5B101C0E997}"/>
                </a:ext>
              </a:extLst>
            </p:cNvPr>
            <p:cNvSpPr/>
            <p:nvPr/>
          </p:nvSpPr>
          <p:spPr>
            <a:xfrm>
              <a:off x="3562482" y="238346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F913CAB2-C5E3-4DC9-8C4E-64F88928E2B3}"/>
                </a:ext>
              </a:extLst>
            </p:cNvPr>
            <p:cNvSpPr/>
            <p:nvPr/>
          </p:nvSpPr>
          <p:spPr>
            <a:xfrm>
              <a:off x="3652756" y="232474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1E9D18D3-C167-4A53-A260-DECDAB970C7F}"/>
                </a:ext>
              </a:extLst>
            </p:cNvPr>
            <p:cNvSpPr/>
            <p:nvPr/>
          </p:nvSpPr>
          <p:spPr>
            <a:xfrm>
              <a:off x="3743030" y="246318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0D1FEEE9-6A17-42E5-8496-A8FFB716B722}"/>
                </a:ext>
              </a:extLst>
            </p:cNvPr>
            <p:cNvSpPr/>
            <p:nvPr/>
          </p:nvSpPr>
          <p:spPr>
            <a:xfrm>
              <a:off x="3833304" y="242728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DAEB4A9F-C341-455F-85FE-E5DEFF912ACE}"/>
                </a:ext>
              </a:extLst>
            </p:cNvPr>
            <p:cNvSpPr/>
            <p:nvPr/>
          </p:nvSpPr>
          <p:spPr>
            <a:xfrm>
              <a:off x="3923578" y="227588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118A2849-22A2-422A-8194-DCCDF8704D91}"/>
                </a:ext>
              </a:extLst>
            </p:cNvPr>
            <p:cNvSpPr/>
            <p:nvPr/>
          </p:nvSpPr>
          <p:spPr>
            <a:xfrm>
              <a:off x="4013852" y="245559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97FE7E79-9ED3-4A4E-BE0D-60186D7A2A30}"/>
                </a:ext>
              </a:extLst>
            </p:cNvPr>
            <p:cNvSpPr/>
            <p:nvPr/>
          </p:nvSpPr>
          <p:spPr>
            <a:xfrm>
              <a:off x="4104126" y="2336327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231110F0-4D87-48F0-BF7A-140C6E783B66}"/>
                </a:ext>
              </a:extLst>
            </p:cNvPr>
            <p:cNvSpPr/>
            <p:nvPr/>
          </p:nvSpPr>
          <p:spPr>
            <a:xfrm>
              <a:off x="4194388" y="244226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0D9A6B52-8B34-4E9D-96FC-F83CABBB2A17}"/>
                </a:ext>
              </a:extLst>
            </p:cNvPr>
            <p:cNvCxnSpPr>
              <a:cxnSpLocks/>
              <a:stCxn id="8" idx="5"/>
              <a:endCxn id="9" idx="1"/>
            </p:cNvCxnSpPr>
            <p:nvPr/>
          </p:nvCxnSpPr>
          <p:spPr>
            <a:xfrm>
              <a:off x="1290169" y="2548771"/>
              <a:ext cx="28298" cy="46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E326814C-4623-465E-A9A2-7644C9AF3069}"/>
                </a:ext>
              </a:extLst>
            </p:cNvPr>
            <p:cNvCxnSpPr>
              <a:cxnSpLocks/>
              <a:stCxn id="9" idx="7"/>
              <a:endCxn id="10" idx="3"/>
            </p:cNvCxnSpPr>
            <p:nvPr/>
          </p:nvCxnSpPr>
          <p:spPr>
            <a:xfrm flipV="1">
              <a:off x="1380443" y="2548771"/>
              <a:ext cx="28298" cy="46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ECEDE0A8-37A7-42E6-822A-F54CBB17ABFF}"/>
                </a:ext>
              </a:extLst>
            </p:cNvPr>
            <p:cNvCxnSpPr>
              <a:stCxn id="10" idx="7"/>
              <a:endCxn id="11" idx="3"/>
            </p:cNvCxnSpPr>
            <p:nvPr/>
          </p:nvCxnSpPr>
          <p:spPr>
            <a:xfrm flipV="1">
              <a:off x="1470717" y="2447474"/>
              <a:ext cx="28298" cy="39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510D275E-F528-4C0F-8A99-A1A864BDA911}"/>
                </a:ext>
              </a:extLst>
            </p:cNvPr>
            <p:cNvCxnSpPr>
              <a:stCxn id="11" idx="5"/>
              <a:endCxn id="12" idx="1"/>
            </p:cNvCxnSpPr>
            <p:nvPr/>
          </p:nvCxnSpPr>
          <p:spPr>
            <a:xfrm>
              <a:off x="1560991" y="2447474"/>
              <a:ext cx="28298" cy="36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512B5B5F-F95B-4671-91F2-EEC9BB6386BC}"/>
                </a:ext>
              </a:extLst>
            </p:cNvPr>
            <p:cNvCxnSpPr>
              <a:stCxn id="12" idx="7"/>
              <a:endCxn id="13" idx="3"/>
            </p:cNvCxnSpPr>
            <p:nvPr/>
          </p:nvCxnSpPr>
          <p:spPr>
            <a:xfrm flipV="1">
              <a:off x="1651265" y="2368111"/>
              <a:ext cx="28298" cy="1158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8938A625-B9FA-4A57-B6E4-3E4B905F1CD2}"/>
                </a:ext>
              </a:extLst>
            </p:cNvPr>
            <p:cNvCxnSpPr>
              <a:stCxn id="13" idx="5"/>
              <a:endCxn id="14" idx="1"/>
            </p:cNvCxnSpPr>
            <p:nvPr/>
          </p:nvCxnSpPr>
          <p:spPr>
            <a:xfrm>
              <a:off x="1741539" y="2368111"/>
              <a:ext cx="28298" cy="159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54889569-EF84-4B84-942A-3837066643C7}"/>
                </a:ext>
              </a:extLst>
            </p:cNvPr>
            <p:cNvCxnSpPr>
              <a:cxnSpLocks/>
              <a:stCxn id="14" idx="7"/>
              <a:endCxn id="15" idx="3"/>
            </p:cNvCxnSpPr>
            <p:nvPr/>
          </p:nvCxnSpPr>
          <p:spPr>
            <a:xfrm flipV="1">
              <a:off x="1831813" y="2403651"/>
              <a:ext cx="28298" cy="1241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2CA2423B-8E13-455B-9488-200DDAC9EC32}"/>
                </a:ext>
              </a:extLst>
            </p:cNvPr>
            <p:cNvCxnSpPr>
              <a:stCxn id="15" idx="5"/>
              <a:endCxn id="16" idx="1"/>
            </p:cNvCxnSpPr>
            <p:nvPr/>
          </p:nvCxnSpPr>
          <p:spPr>
            <a:xfrm>
              <a:off x="1922087" y="2403651"/>
              <a:ext cx="28298" cy="7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812AB000-EB18-44EC-BC60-038CA86744BA}"/>
                </a:ext>
              </a:extLst>
            </p:cNvPr>
            <p:cNvCxnSpPr>
              <a:stCxn id="16" idx="5"/>
              <a:endCxn id="17" idx="1"/>
            </p:cNvCxnSpPr>
            <p:nvPr/>
          </p:nvCxnSpPr>
          <p:spPr>
            <a:xfrm>
              <a:off x="2012361" y="2473239"/>
              <a:ext cx="28298" cy="140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13912DB7-BB67-4921-84B6-F1128B760119}"/>
                </a:ext>
              </a:extLst>
            </p:cNvPr>
            <p:cNvCxnSpPr>
              <a:stCxn id="17" idx="7"/>
              <a:endCxn id="18" idx="3"/>
            </p:cNvCxnSpPr>
            <p:nvPr/>
          </p:nvCxnSpPr>
          <p:spPr>
            <a:xfrm flipV="1">
              <a:off x="2102635" y="2403651"/>
              <a:ext cx="28298" cy="836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95624573-CF52-4049-9A0A-35D45B00F392}"/>
                </a:ext>
              </a:extLst>
            </p:cNvPr>
            <p:cNvCxnSpPr>
              <a:stCxn id="18" idx="5"/>
              <a:endCxn id="19" idx="1"/>
            </p:cNvCxnSpPr>
            <p:nvPr/>
          </p:nvCxnSpPr>
          <p:spPr>
            <a:xfrm>
              <a:off x="2192909" y="2403651"/>
              <a:ext cx="28298" cy="51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4C6C3904-C294-4964-A350-3B410585FD6C}"/>
                </a:ext>
              </a:extLst>
            </p:cNvPr>
            <p:cNvCxnSpPr>
              <a:stCxn id="19" idx="7"/>
              <a:endCxn id="20" idx="3"/>
            </p:cNvCxnSpPr>
            <p:nvPr/>
          </p:nvCxnSpPr>
          <p:spPr>
            <a:xfrm flipV="1">
              <a:off x="2283183" y="2390000"/>
              <a:ext cx="28298" cy="65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0AB4537C-5F05-41A8-AADC-6F5DBD8AD983}"/>
                </a:ext>
              </a:extLst>
            </p:cNvPr>
            <p:cNvCxnSpPr>
              <a:stCxn id="20" idx="5"/>
              <a:endCxn id="21" idx="1"/>
            </p:cNvCxnSpPr>
            <p:nvPr/>
          </p:nvCxnSpPr>
          <p:spPr>
            <a:xfrm>
              <a:off x="2373457" y="2390000"/>
              <a:ext cx="28298" cy="1527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95166C52-7304-40A7-9F45-F79516CE2DD2}"/>
                </a:ext>
              </a:extLst>
            </p:cNvPr>
            <p:cNvCxnSpPr>
              <a:cxnSpLocks/>
              <a:stCxn id="21" idx="0"/>
              <a:endCxn id="22" idx="3"/>
            </p:cNvCxnSpPr>
            <p:nvPr/>
          </p:nvCxnSpPr>
          <p:spPr>
            <a:xfrm flipV="1">
              <a:off x="2432743" y="1791903"/>
              <a:ext cx="59286" cy="7379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0E4EC378-CA9C-43B8-AB69-D828B6270304}"/>
                </a:ext>
              </a:extLst>
            </p:cNvPr>
            <p:cNvCxnSpPr>
              <a:stCxn id="22" idx="5"/>
              <a:endCxn id="23" idx="0"/>
            </p:cNvCxnSpPr>
            <p:nvPr/>
          </p:nvCxnSpPr>
          <p:spPr>
            <a:xfrm>
              <a:off x="2554005" y="1791903"/>
              <a:ext cx="59286" cy="3629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7E5E90EB-7DC8-4EE3-81FA-0D7785BCEA07}"/>
                </a:ext>
              </a:extLst>
            </p:cNvPr>
            <p:cNvCxnSpPr>
              <a:stCxn id="23" idx="5"/>
              <a:endCxn id="24" idx="1"/>
            </p:cNvCxnSpPr>
            <p:nvPr/>
          </p:nvCxnSpPr>
          <p:spPr>
            <a:xfrm>
              <a:off x="2644279" y="2229691"/>
              <a:ext cx="28298" cy="932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2D36EA38-191A-4105-A431-F013FDAC1960}"/>
                </a:ext>
              </a:extLst>
            </p:cNvPr>
            <p:cNvCxnSpPr>
              <a:cxnSpLocks/>
              <a:stCxn id="24" idx="5"/>
              <a:endCxn id="25" idx="1"/>
            </p:cNvCxnSpPr>
            <p:nvPr/>
          </p:nvCxnSpPr>
          <p:spPr>
            <a:xfrm>
              <a:off x="2734553" y="2384945"/>
              <a:ext cx="28298" cy="5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64C557B6-83B9-4F69-B374-6854EE96A475}"/>
                </a:ext>
              </a:extLst>
            </p:cNvPr>
            <p:cNvCxnSpPr>
              <a:stCxn id="25" idx="5"/>
              <a:endCxn id="26" idx="1"/>
            </p:cNvCxnSpPr>
            <p:nvPr/>
          </p:nvCxnSpPr>
          <p:spPr>
            <a:xfrm>
              <a:off x="2824827" y="2447474"/>
              <a:ext cx="28298" cy="36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77B2E7CE-CBEC-4329-87F0-434B58DD1BAA}"/>
                </a:ext>
              </a:extLst>
            </p:cNvPr>
            <p:cNvCxnSpPr>
              <a:cxnSpLocks/>
              <a:stCxn id="26" idx="5"/>
              <a:endCxn id="27" idx="1"/>
            </p:cNvCxnSpPr>
            <p:nvPr/>
          </p:nvCxnSpPr>
          <p:spPr>
            <a:xfrm>
              <a:off x="2915101" y="2545917"/>
              <a:ext cx="28298" cy="124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6E676E89-CF87-47CA-90B1-8EBDB13EF709}"/>
                </a:ext>
              </a:extLst>
            </p:cNvPr>
            <p:cNvCxnSpPr>
              <a:stCxn id="27" idx="7"/>
              <a:endCxn id="28" idx="3"/>
            </p:cNvCxnSpPr>
            <p:nvPr/>
          </p:nvCxnSpPr>
          <p:spPr>
            <a:xfrm flipV="1">
              <a:off x="3005375" y="2559275"/>
              <a:ext cx="28298" cy="1107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8185D49F-4A38-4A4C-8765-36C61F73F900}"/>
                </a:ext>
              </a:extLst>
            </p:cNvPr>
            <p:cNvCxnSpPr>
              <a:stCxn id="28" idx="7"/>
              <a:endCxn id="29" idx="3"/>
            </p:cNvCxnSpPr>
            <p:nvPr/>
          </p:nvCxnSpPr>
          <p:spPr>
            <a:xfrm flipV="1">
              <a:off x="3095649" y="2400504"/>
              <a:ext cx="28298" cy="96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22994A41-6A4A-4398-82F3-BC18EC5962D1}"/>
                </a:ext>
              </a:extLst>
            </p:cNvPr>
            <p:cNvCxnSpPr>
              <a:cxnSpLocks/>
              <a:stCxn id="29" idx="5"/>
              <a:endCxn id="30" idx="2"/>
            </p:cNvCxnSpPr>
            <p:nvPr/>
          </p:nvCxnSpPr>
          <p:spPr>
            <a:xfrm>
              <a:off x="3185923" y="2400504"/>
              <a:ext cx="15463" cy="401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64BAAE42-563C-4420-B21C-9450E66E9778}"/>
                </a:ext>
              </a:extLst>
            </p:cNvPr>
            <p:cNvCxnSpPr>
              <a:stCxn id="30" idx="7"/>
              <a:endCxn id="31" idx="2"/>
            </p:cNvCxnSpPr>
            <p:nvPr/>
          </p:nvCxnSpPr>
          <p:spPr>
            <a:xfrm flipV="1">
              <a:off x="3276197" y="2309025"/>
              <a:ext cx="15463" cy="1006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id="{92492D2C-964A-4E4E-AC34-4AFE185F1D8C}"/>
                </a:ext>
              </a:extLst>
            </p:cNvPr>
            <p:cNvCxnSpPr>
              <a:cxnSpLocks/>
              <a:stCxn id="31" idx="5"/>
              <a:endCxn id="32" idx="1"/>
            </p:cNvCxnSpPr>
            <p:nvPr/>
          </p:nvCxnSpPr>
          <p:spPr>
            <a:xfrm>
              <a:off x="3366471" y="2340013"/>
              <a:ext cx="28298" cy="363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FDE0B0B1-7E6E-4110-AEAF-7E74E52F9D46}"/>
                </a:ext>
              </a:extLst>
            </p:cNvPr>
            <p:cNvCxnSpPr>
              <a:stCxn id="32" idx="7"/>
              <a:endCxn id="33" idx="3"/>
            </p:cNvCxnSpPr>
            <p:nvPr/>
          </p:nvCxnSpPr>
          <p:spPr>
            <a:xfrm flipV="1">
              <a:off x="3456745" y="2350691"/>
              <a:ext cx="28298" cy="256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>
              <a:extLst>
                <a:ext uri="{FF2B5EF4-FFF2-40B4-BE49-F238E27FC236}">
                  <a16:creationId xmlns:a16="http://schemas.microsoft.com/office/drawing/2014/main" id="{08AD32B6-445F-4F3D-B247-6E4A0A860586}"/>
                </a:ext>
              </a:extLst>
            </p:cNvPr>
            <p:cNvCxnSpPr>
              <a:cxnSpLocks/>
              <a:stCxn id="33" idx="5"/>
              <a:endCxn id="34" idx="1"/>
            </p:cNvCxnSpPr>
            <p:nvPr/>
          </p:nvCxnSpPr>
          <p:spPr>
            <a:xfrm>
              <a:off x="3547019" y="2350691"/>
              <a:ext cx="28298" cy="456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>
              <a:extLst>
                <a:ext uri="{FF2B5EF4-FFF2-40B4-BE49-F238E27FC236}">
                  <a16:creationId xmlns:a16="http://schemas.microsoft.com/office/drawing/2014/main" id="{6768175C-C32F-4566-B5B2-CA0CC418893D}"/>
                </a:ext>
              </a:extLst>
            </p:cNvPr>
            <p:cNvCxnSpPr>
              <a:cxnSpLocks/>
              <a:stCxn id="34" idx="7"/>
              <a:endCxn id="35" idx="2"/>
            </p:cNvCxnSpPr>
            <p:nvPr/>
          </p:nvCxnSpPr>
          <p:spPr>
            <a:xfrm flipV="1">
              <a:off x="3637293" y="2368565"/>
              <a:ext cx="15463" cy="277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4E472C3F-7618-4A85-A423-72CF1065CDA4}"/>
                </a:ext>
              </a:extLst>
            </p:cNvPr>
            <p:cNvCxnSpPr>
              <a:stCxn id="35" idx="5"/>
              <a:endCxn id="36" idx="1"/>
            </p:cNvCxnSpPr>
            <p:nvPr/>
          </p:nvCxnSpPr>
          <p:spPr>
            <a:xfrm>
              <a:off x="3727567" y="2399553"/>
              <a:ext cx="28298" cy="764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35B81F6E-D55B-4C77-809E-8351F3C3DE78}"/>
                </a:ext>
              </a:extLst>
            </p:cNvPr>
            <p:cNvCxnSpPr>
              <a:cxnSpLocks/>
              <a:stCxn id="36" idx="6"/>
              <a:endCxn id="37" idx="2"/>
            </p:cNvCxnSpPr>
            <p:nvPr/>
          </p:nvCxnSpPr>
          <p:spPr>
            <a:xfrm flipV="1">
              <a:off x="3830676" y="2471106"/>
              <a:ext cx="2628" cy="359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647456FB-6037-4B25-87E8-74C9A1228E6A}"/>
                </a:ext>
              </a:extLst>
            </p:cNvPr>
            <p:cNvCxnSpPr>
              <a:stCxn id="37" idx="7"/>
              <a:endCxn id="38" idx="3"/>
            </p:cNvCxnSpPr>
            <p:nvPr/>
          </p:nvCxnSpPr>
          <p:spPr>
            <a:xfrm flipV="1">
              <a:off x="3908115" y="2350691"/>
              <a:ext cx="28298" cy="894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>
              <a:extLst>
                <a:ext uri="{FF2B5EF4-FFF2-40B4-BE49-F238E27FC236}">
                  <a16:creationId xmlns:a16="http://schemas.microsoft.com/office/drawing/2014/main" id="{BC2852A4-A2EF-4AAD-8344-67DF7BA22B82}"/>
                </a:ext>
              </a:extLst>
            </p:cNvPr>
            <p:cNvCxnSpPr>
              <a:stCxn id="38" idx="5"/>
              <a:endCxn id="39" idx="1"/>
            </p:cNvCxnSpPr>
            <p:nvPr/>
          </p:nvCxnSpPr>
          <p:spPr>
            <a:xfrm>
              <a:off x="3998389" y="2350691"/>
              <a:ext cx="28298" cy="1177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>
              <a:extLst>
                <a:ext uri="{FF2B5EF4-FFF2-40B4-BE49-F238E27FC236}">
                  <a16:creationId xmlns:a16="http://schemas.microsoft.com/office/drawing/2014/main" id="{1E995A7D-2A93-4815-BBE2-0760A9A94AC0}"/>
                </a:ext>
              </a:extLst>
            </p:cNvPr>
            <p:cNvCxnSpPr>
              <a:stCxn id="39" idx="7"/>
              <a:endCxn id="40" idx="3"/>
            </p:cNvCxnSpPr>
            <p:nvPr/>
          </p:nvCxnSpPr>
          <p:spPr>
            <a:xfrm flipV="1">
              <a:off x="4088663" y="2411138"/>
              <a:ext cx="28298" cy="572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>
              <a:extLst>
                <a:ext uri="{FF2B5EF4-FFF2-40B4-BE49-F238E27FC236}">
                  <a16:creationId xmlns:a16="http://schemas.microsoft.com/office/drawing/2014/main" id="{5511CFA6-A96C-4C63-9FD2-09AC69CEBD9A}"/>
                </a:ext>
              </a:extLst>
            </p:cNvPr>
            <p:cNvCxnSpPr>
              <a:stCxn id="40" idx="5"/>
              <a:endCxn id="41" idx="1"/>
            </p:cNvCxnSpPr>
            <p:nvPr/>
          </p:nvCxnSpPr>
          <p:spPr>
            <a:xfrm>
              <a:off x="4178937" y="2411138"/>
              <a:ext cx="28286" cy="439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グループ化 158">
            <a:extLst>
              <a:ext uri="{FF2B5EF4-FFF2-40B4-BE49-F238E27FC236}">
                <a16:creationId xmlns:a16="http://schemas.microsoft.com/office/drawing/2014/main" id="{2C5DC69C-9819-46AF-A99A-D902CF6944DD}"/>
              </a:ext>
            </a:extLst>
          </p:cNvPr>
          <p:cNvGrpSpPr/>
          <p:nvPr/>
        </p:nvGrpSpPr>
        <p:grpSpPr>
          <a:xfrm>
            <a:off x="3034246" y="2051779"/>
            <a:ext cx="841200" cy="303546"/>
            <a:chOff x="2404691" y="2841329"/>
            <a:chExt cx="841200" cy="303546"/>
          </a:xfrm>
        </p:grpSpPr>
        <p:sp>
          <p:nvSpPr>
            <p:cNvPr id="136" name="楕円 135">
              <a:extLst>
                <a:ext uri="{FF2B5EF4-FFF2-40B4-BE49-F238E27FC236}">
                  <a16:creationId xmlns:a16="http://schemas.microsoft.com/office/drawing/2014/main" id="{1C3A4F7E-B626-4941-BA6A-1142ADD439ED}"/>
                </a:ext>
              </a:extLst>
            </p:cNvPr>
            <p:cNvSpPr/>
            <p:nvPr/>
          </p:nvSpPr>
          <p:spPr>
            <a:xfrm>
              <a:off x="2404691" y="30572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楕円 136">
              <a:extLst>
                <a:ext uri="{FF2B5EF4-FFF2-40B4-BE49-F238E27FC236}">
                  <a16:creationId xmlns:a16="http://schemas.microsoft.com/office/drawing/2014/main" id="{442878B0-E8DC-40C5-8E53-5A9C29CD7204}"/>
                </a:ext>
              </a:extLst>
            </p:cNvPr>
            <p:cNvSpPr/>
            <p:nvPr/>
          </p:nvSpPr>
          <p:spPr>
            <a:xfrm>
              <a:off x="2526954" y="30572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楕円 137">
              <a:extLst>
                <a:ext uri="{FF2B5EF4-FFF2-40B4-BE49-F238E27FC236}">
                  <a16:creationId xmlns:a16="http://schemas.microsoft.com/office/drawing/2014/main" id="{6D2C8356-15F6-46BB-9D0C-E161478AE38C}"/>
                </a:ext>
              </a:extLst>
            </p:cNvPr>
            <p:cNvSpPr/>
            <p:nvPr/>
          </p:nvSpPr>
          <p:spPr>
            <a:xfrm>
              <a:off x="2652820" y="28413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楕円 138">
              <a:extLst>
                <a:ext uri="{FF2B5EF4-FFF2-40B4-BE49-F238E27FC236}">
                  <a16:creationId xmlns:a16="http://schemas.microsoft.com/office/drawing/2014/main" id="{66ABDDC3-C018-45C9-B16B-C5CB68B1AF62}"/>
                </a:ext>
              </a:extLst>
            </p:cNvPr>
            <p:cNvSpPr/>
            <p:nvPr/>
          </p:nvSpPr>
          <p:spPr>
            <a:xfrm>
              <a:off x="2765787" y="28413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楕円 139">
              <a:extLst>
                <a:ext uri="{FF2B5EF4-FFF2-40B4-BE49-F238E27FC236}">
                  <a16:creationId xmlns:a16="http://schemas.microsoft.com/office/drawing/2014/main" id="{0A6A69F9-38AF-41BF-994B-2442441EB224}"/>
                </a:ext>
              </a:extLst>
            </p:cNvPr>
            <p:cNvSpPr/>
            <p:nvPr/>
          </p:nvSpPr>
          <p:spPr>
            <a:xfrm>
              <a:off x="2887049" y="28413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楕円 140">
              <a:extLst>
                <a:ext uri="{FF2B5EF4-FFF2-40B4-BE49-F238E27FC236}">
                  <a16:creationId xmlns:a16="http://schemas.microsoft.com/office/drawing/2014/main" id="{55731E5C-DF84-44F7-B8C0-6D10E1CC85F0}"/>
                </a:ext>
              </a:extLst>
            </p:cNvPr>
            <p:cNvSpPr/>
            <p:nvPr/>
          </p:nvSpPr>
          <p:spPr>
            <a:xfrm>
              <a:off x="3015932" y="30572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楕円 141">
              <a:extLst>
                <a:ext uri="{FF2B5EF4-FFF2-40B4-BE49-F238E27FC236}">
                  <a16:creationId xmlns:a16="http://schemas.microsoft.com/office/drawing/2014/main" id="{70FBDBA5-EB51-4877-9723-8EA3F04F3FCE}"/>
                </a:ext>
              </a:extLst>
            </p:cNvPr>
            <p:cNvSpPr/>
            <p:nvPr/>
          </p:nvSpPr>
          <p:spPr>
            <a:xfrm>
              <a:off x="3158245" y="30572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4" name="直線コネクタ 143">
              <a:extLst>
                <a:ext uri="{FF2B5EF4-FFF2-40B4-BE49-F238E27FC236}">
                  <a16:creationId xmlns:a16="http://schemas.microsoft.com/office/drawing/2014/main" id="{805861C3-BC89-4DF2-94F6-B7BE3381BE41}"/>
                </a:ext>
              </a:extLst>
            </p:cNvPr>
            <p:cNvCxnSpPr>
              <a:stCxn id="136" idx="6"/>
              <a:endCxn id="137" idx="2"/>
            </p:cNvCxnSpPr>
            <p:nvPr/>
          </p:nvCxnSpPr>
          <p:spPr>
            <a:xfrm>
              <a:off x="2492337" y="3101052"/>
              <a:ext cx="346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>
              <a:extLst>
                <a:ext uri="{FF2B5EF4-FFF2-40B4-BE49-F238E27FC236}">
                  <a16:creationId xmlns:a16="http://schemas.microsoft.com/office/drawing/2014/main" id="{8F49AEB8-F242-4D71-89BC-53F8946D71FB}"/>
                </a:ext>
              </a:extLst>
            </p:cNvPr>
            <p:cNvCxnSpPr>
              <a:stCxn id="137" idx="7"/>
              <a:endCxn id="138" idx="3"/>
            </p:cNvCxnSpPr>
            <p:nvPr/>
          </p:nvCxnSpPr>
          <p:spPr>
            <a:xfrm flipV="1">
              <a:off x="2601765" y="2916140"/>
              <a:ext cx="63890" cy="1539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コネクタ 147">
              <a:extLst>
                <a:ext uri="{FF2B5EF4-FFF2-40B4-BE49-F238E27FC236}">
                  <a16:creationId xmlns:a16="http://schemas.microsoft.com/office/drawing/2014/main" id="{16370965-F960-4558-AE8B-E36FFF8D8F2D}"/>
                </a:ext>
              </a:extLst>
            </p:cNvPr>
            <p:cNvCxnSpPr>
              <a:stCxn id="138" idx="6"/>
              <a:endCxn id="139" idx="2"/>
            </p:cNvCxnSpPr>
            <p:nvPr/>
          </p:nvCxnSpPr>
          <p:spPr>
            <a:xfrm>
              <a:off x="2740466" y="2885152"/>
              <a:ext cx="253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コネクタ 149">
              <a:extLst>
                <a:ext uri="{FF2B5EF4-FFF2-40B4-BE49-F238E27FC236}">
                  <a16:creationId xmlns:a16="http://schemas.microsoft.com/office/drawing/2014/main" id="{84E1A36A-E080-462A-912D-61F111610725}"/>
                </a:ext>
              </a:extLst>
            </p:cNvPr>
            <p:cNvCxnSpPr>
              <a:cxnSpLocks/>
              <a:stCxn id="139" idx="6"/>
              <a:endCxn id="140" idx="2"/>
            </p:cNvCxnSpPr>
            <p:nvPr/>
          </p:nvCxnSpPr>
          <p:spPr>
            <a:xfrm>
              <a:off x="2853433" y="2885152"/>
              <a:ext cx="336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>
              <a:extLst>
                <a:ext uri="{FF2B5EF4-FFF2-40B4-BE49-F238E27FC236}">
                  <a16:creationId xmlns:a16="http://schemas.microsoft.com/office/drawing/2014/main" id="{77C35AC6-5062-40CF-A978-48BE237A62C7}"/>
                </a:ext>
              </a:extLst>
            </p:cNvPr>
            <p:cNvCxnSpPr>
              <a:stCxn id="140" idx="5"/>
              <a:endCxn id="141" idx="1"/>
            </p:cNvCxnSpPr>
            <p:nvPr/>
          </p:nvCxnSpPr>
          <p:spPr>
            <a:xfrm>
              <a:off x="2961860" y="2916140"/>
              <a:ext cx="66907" cy="1539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コネクタ 157">
              <a:extLst>
                <a:ext uri="{FF2B5EF4-FFF2-40B4-BE49-F238E27FC236}">
                  <a16:creationId xmlns:a16="http://schemas.microsoft.com/office/drawing/2014/main" id="{E46309A6-CE65-42B0-A631-D607A77A3077}"/>
                </a:ext>
              </a:extLst>
            </p:cNvPr>
            <p:cNvCxnSpPr>
              <a:stCxn id="141" idx="6"/>
              <a:endCxn id="142" idx="2"/>
            </p:cNvCxnSpPr>
            <p:nvPr/>
          </p:nvCxnSpPr>
          <p:spPr>
            <a:xfrm>
              <a:off x="3103578" y="3101052"/>
              <a:ext cx="546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グループ化 159">
            <a:extLst>
              <a:ext uri="{FF2B5EF4-FFF2-40B4-BE49-F238E27FC236}">
                <a16:creationId xmlns:a16="http://schemas.microsoft.com/office/drawing/2014/main" id="{9427E30B-7D31-431E-B2A5-46541079A01B}"/>
              </a:ext>
            </a:extLst>
          </p:cNvPr>
          <p:cNvGrpSpPr/>
          <p:nvPr/>
        </p:nvGrpSpPr>
        <p:grpSpPr>
          <a:xfrm>
            <a:off x="5237867" y="2049366"/>
            <a:ext cx="841200" cy="462296"/>
            <a:chOff x="2404691" y="2841329"/>
            <a:chExt cx="841200" cy="462296"/>
          </a:xfrm>
        </p:grpSpPr>
        <p:sp>
          <p:nvSpPr>
            <p:cNvPr id="161" name="楕円 160">
              <a:extLst>
                <a:ext uri="{FF2B5EF4-FFF2-40B4-BE49-F238E27FC236}">
                  <a16:creationId xmlns:a16="http://schemas.microsoft.com/office/drawing/2014/main" id="{E547E228-82A9-4884-BC82-0FE4650B92C0}"/>
                </a:ext>
              </a:extLst>
            </p:cNvPr>
            <p:cNvSpPr/>
            <p:nvPr/>
          </p:nvSpPr>
          <p:spPr>
            <a:xfrm>
              <a:off x="2404691" y="30572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楕円 161">
              <a:extLst>
                <a:ext uri="{FF2B5EF4-FFF2-40B4-BE49-F238E27FC236}">
                  <a16:creationId xmlns:a16="http://schemas.microsoft.com/office/drawing/2014/main" id="{58899680-2901-4267-84A7-D651C33DD602}"/>
                </a:ext>
              </a:extLst>
            </p:cNvPr>
            <p:cNvSpPr/>
            <p:nvPr/>
          </p:nvSpPr>
          <p:spPr>
            <a:xfrm>
              <a:off x="2526954" y="321597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楕円 162">
              <a:extLst>
                <a:ext uri="{FF2B5EF4-FFF2-40B4-BE49-F238E27FC236}">
                  <a16:creationId xmlns:a16="http://schemas.microsoft.com/office/drawing/2014/main" id="{2C50CFF9-D8E6-4663-BBCF-6BA8BDCF4602}"/>
                </a:ext>
              </a:extLst>
            </p:cNvPr>
            <p:cNvSpPr/>
            <p:nvPr/>
          </p:nvSpPr>
          <p:spPr>
            <a:xfrm>
              <a:off x="2652820" y="321597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楕円 163">
              <a:extLst>
                <a:ext uri="{FF2B5EF4-FFF2-40B4-BE49-F238E27FC236}">
                  <a16:creationId xmlns:a16="http://schemas.microsoft.com/office/drawing/2014/main" id="{0F788C2F-8BA1-4849-8A2B-B3144C603B8C}"/>
                </a:ext>
              </a:extLst>
            </p:cNvPr>
            <p:cNvSpPr/>
            <p:nvPr/>
          </p:nvSpPr>
          <p:spPr>
            <a:xfrm>
              <a:off x="2765787" y="28413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楕円 164">
              <a:extLst>
                <a:ext uri="{FF2B5EF4-FFF2-40B4-BE49-F238E27FC236}">
                  <a16:creationId xmlns:a16="http://schemas.microsoft.com/office/drawing/2014/main" id="{DE384A23-0F88-4B13-AFAB-266570627777}"/>
                </a:ext>
              </a:extLst>
            </p:cNvPr>
            <p:cNvSpPr/>
            <p:nvPr/>
          </p:nvSpPr>
          <p:spPr>
            <a:xfrm>
              <a:off x="2887049" y="28413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楕円 165">
              <a:extLst>
                <a:ext uri="{FF2B5EF4-FFF2-40B4-BE49-F238E27FC236}">
                  <a16:creationId xmlns:a16="http://schemas.microsoft.com/office/drawing/2014/main" id="{2999D2A8-5236-44CD-BCFF-6F107ACDAE15}"/>
                </a:ext>
              </a:extLst>
            </p:cNvPr>
            <p:cNvSpPr/>
            <p:nvPr/>
          </p:nvSpPr>
          <p:spPr>
            <a:xfrm>
              <a:off x="3015932" y="30572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楕円 166">
              <a:extLst>
                <a:ext uri="{FF2B5EF4-FFF2-40B4-BE49-F238E27FC236}">
                  <a16:creationId xmlns:a16="http://schemas.microsoft.com/office/drawing/2014/main" id="{647C0793-B33F-4D81-B96A-1186CCE31CC5}"/>
                </a:ext>
              </a:extLst>
            </p:cNvPr>
            <p:cNvSpPr/>
            <p:nvPr/>
          </p:nvSpPr>
          <p:spPr>
            <a:xfrm>
              <a:off x="3158245" y="30572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8" name="直線コネクタ 167">
              <a:extLst>
                <a:ext uri="{FF2B5EF4-FFF2-40B4-BE49-F238E27FC236}">
                  <a16:creationId xmlns:a16="http://schemas.microsoft.com/office/drawing/2014/main" id="{454FCCD4-A304-4A5A-868A-0C3CE7E65ABD}"/>
                </a:ext>
              </a:extLst>
            </p:cNvPr>
            <p:cNvCxnSpPr>
              <a:cxnSpLocks/>
              <a:stCxn id="161" idx="5"/>
              <a:endCxn id="162" idx="1"/>
            </p:cNvCxnSpPr>
            <p:nvPr/>
          </p:nvCxnSpPr>
          <p:spPr>
            <a:xfrm>
              <a:off x="2479502" y="3132040"/>
              <a:ext cx="60287" cy="967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コネクタ 168">
              <a:extLst>
                <a:ext uri="{FF2B5EF4-FFF2-40B4-BE49-F238E27FC236}">
                  <a16:creationId xmlns:a16="http://schemas.microsoft.com/office/drawing/2014/main" id="{9A2D9A57-857A-4784-ACB6-79F263AD6E68}"/>
                </a:ext>
              </a:extLst>
            </p:cNvPr>
            <p:cNvCxnSpPr>
              <a:cxnSpLocks/>
              <a:stCxn id="162" idx="6"/>
              <a:endCxn id="163" idx="2"/>
            </p:cNvCxnSpPr>
            <p:nvPr/>
          </p:nvCxnSpPr>
          <p:spPr>
            <a:xfrm>
              <a:off x="2614600" y="3259802"/>
              <a:ext cx="382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コネクタ 169">
              <a:extLst>
                <a:ext uri="{FF2B5EF4-FFF2-40B4-BE49-F238E27FC236}">
                  <a16:creationId xmlns:a16="http://schemas.microsoft.com/office/drawing/2014/main" id="{50A5225B-CC9F-4467-B379-5E4A1F8FDBFF}"/>
                </a:ext>
              </a:extLst>
            </p:cNvPr>
            <p:cNvCxnSpPr>
              <a:cxnSpLocks/>
              <a:stCxn id="163" idx="7"/>
              <a:endCxn id="164" idx="2"/>
            </p:cNvCxnSpPr>
            <p:nvPr/>
          </p:nvCxnSpPr>
          <p:spPr>
            <a:xfrm flipV="1">
              <a:off x="2727631" y="2885152"/>
              <a:ext cx="38156" cy="3436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コネクタ 170">
              <a:extLst>
                <a:ext uri="{FF2B5EF4-FFF2-40B4-BE49-F238E27FC236}">
                  <a16:creationId xmlns:a16="http://schemas.microsoft.com/office/drawing/2014/main" id="{FD1BD477-8A5D-4ECD-85B8-5BE31021D08E}"/>
                </a:ext>
              </a:extLst>
            </p:cNvPr>
            <p:cNvCxnSpPr>
              <a:cxnSpLocks/>
              <a:stCxn id="164" idx="6"/>
              <a:endCxn id="165" idx="2"/>
            </p:cNvCxnSpPr>
            <p:nvPr/>
          </p:nvCxnSpPr>
          <p:spPr>
            <a:xfrm>
              <a:off x="2853433" y="2885152"/>
              <a:ext cx="336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コネクタ 171">
              <a:extLst>
                <a:ext uri="{FF2B5EF4-FFF2-40B4-BE49-F238E27FC236}">
                  <a16:creationId xmlns:a16="http://schemas.microsoft.com/office/drawing/2014/main" id="{35454D62-046F-4BBD-88A1-5AE901B60ADD}"/>
                </a:ext>
              </a:extLst>
            </p:cNvPr>
            <p:cNvCxnSpPr>
              <a:stCxn id="165" idx="5"/>
              <a:endCxn id="166" idx="1"/>
            </p:cNvCxnSpPr>
            <p:nvPr/>
          </p:nvCxnSpPr>
          <p:spPr>
            <a:xfrm>
              <a:off x="2961860" y="2916140"/>
              <a:ext cx="66907" cy="1539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コネクタ 172">
              <a:extLst>
                <a:ext uri="{FF2B5EF4-FFF2-40B4-BE49-F238E27FC236}">
                  <a16:creationId xmlns:a16="http://schemas.microsoft.com/office/drawing/2014/main" id="{8716133E-E840-4024-BEB0-EECCA43E7147}"/>
                </a:ext>
              </a:extLst>
            </p:cNvPr>
            <p:cNvCxnSpPr>
              <a:stCxn id="166" idx="6"/>
              <a:endCxn id="167" idx="2"/>
            </p:cNvCxnSpPr>
            <p:nvPr/>
          </p:nvCxnSpPr>
          <p:spPr>
            <a:xfrm>
              <a:off x="3103578" y="3101052"/>
              <a:ext cx="546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329D1DA1-A6F0-4F3E-855E-7248C47E5CDA}"/>
              </a:ext>
            </a:extLst>
          </p:cNvPr>
          <p:cNvSpPr txBox="1"/>
          <p:nvPr/>
        </p:nvSpPr>
        <p:spPr>
          <a:xfrm>
            <a:off x="4425027" y="1436494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800" dirty="0"/>
              <a:t>⊗</a:t>
            </a:r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45BD9076-739E-457E-A042-1158E4C7BF17}"/>
              </a:ext>
            </a:extLst>
          </p:cNvPr>
          <p:cNvSpPr txBox="1"/>
          <p:nvPr/>
        </p:nvSpPr>
        <p:spPr>
          <a:xfrm>
            <a:off x="218473" y="1981517"/>
            <a:ext cx="22254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filter kernels</a:t>
            </a:r>
          </a:p>
          <a:p>
            <a:pPr algn="l"/>
            <a:endParaRPr kumimoji="1" lang="en-US" altLang="ja-JP" sz="1400" dirty="0"/>
          </a:p>
          <a:p>
            <a:pPr algn="l"/>
            <a:r>
              <a:rPr kumimoji="1" lang="en-US" altLang="ja-JP" sz="1400" dirty="0"/>
              <a:t>patterns to be recognized</a:t>
            </a:r>
            <a:endParaRPr kumimoji="1" lang="ja-JP" altLang="en-US" sz="1400" dirty="0"/>
          </a:p>
        </p:txBody>
      </p:sp>
      <p:grpSp>
        <p:nvGrpSpPr>
          <p:cNvPr id="183" name="グループ化 182">
            <a:extLst>
              <a:ext uri="{FF2B5EF4-FFF2-40B4-BE49-F238E27FC236}">
                <a16:creationId xmlns:a16="http://schemas.microsoft.com/office/drawing/2014/main" id="{EF433326-F87A-4421-8FCE-D60DF2CD7469}"/>
              </a:ext>
            </a:extLst>
          </p:cNvPr>
          <p:cNvGrpSpPr/>
          <p:nvPr/>
        </p:nvGrpSpPr>
        <p:grpSpPr>
          <a:xfrm>
            <a:off x="1313826" y="3575824"/>
            <a:ext cx="3066676" cy="850616"/>
            <a:chOff x="1215358" y="1770432"/>
            <a:chExt cx="3066676" cy="867713"/>
          </a:xfrm>
        </p:grpSpPr>
        <p:sp>
          <p:nvSpPr>
            <p:cNvPr id="184" name="楕円 183">
              <a:extLst>
                <a:ext uri="{FF2B5EF4-FFF2-40B4-BE49-F238E27FC236}">
                  <a16:creationId xmlns:a16="http://schemas.microsoft.com/office/drawing/2014/main" id="{2871AAC1-E9F2-4F35-93AA-4BD873F88674}"/>
                </a:ext>
              </a:extLst>
            </p:cNvPr>
            <p:cNvSpPr/>
            <p:nvPr/>
          </p:nvSpPr>
          <p:spPr>
            <a:xfrm>
              <a:off x="1215358" y="2550165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楕円 184">
              <a:extLst>
                <a:ext uri="{FF2B5EF4-FFF2-40B4-BE49-F238E27FC236}">
                  <a16:creationId xmlns:a16="http://schemas.microsoft.com/office/drawing/2014/main" id="{E8DB51C0-0640-4F1C-BEFA-2E2CADB9203C}"/>
                </a:ext>
              </a:extLst>
            </p:cNvPr>
            <p:cNvSpPr/>
            <p:nvPr/>
          </p:nvSpPr>
          <p:spPr>
            <a:xfrm>
              <a:off x="1305632" y="254856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楕円 185">
              <a:extLst>
                <a:ext uri="{FF2B5EF4-FFF2-40B4-BE49-F238E27FC236}">
                  <a16:creationId xmlns:a16="http://schemas.microsoft.com/office/drawing/2014/main" id="{0A9FA1E9-F40E-4A7D-8EC4-535E02B81857}"/>
                </a:ext>
              </a:extLst>
            </p:cNvPr>
            <p:cNvSpPr/>
            <p:nvPr/>
          </p:nvSpPr>
          <p:spPr>
            <a:xfrm>
              <a:off x="1395906" y="247396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楕円 186">
              <a:extLst>
                <a:ext uri="{FF2B5EF4-FFF2-40B4-BE49-F238E27FC236}">
                  <a16:creationId xmlns:a16="http://schemas.microsoft.com/office/drawing/2014/main" id="{3D32B8DC-7AF6-41A6-AF33-5B8333A3C39B}"/>
                </a:ext>
              </a:extLst>
            </p:cNvPr>
            <p:cNvSpPr/>
            <p:nvPr/>
          </p:nvSpPr>
          <p:spPr>
            <a:xfrm>
              <a:off x="1486180" y="242600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楕円 187">
              <a:extLst>
                <a:ext uri="{FF2B5EF4-FFF2-40B4-BE49-F238E27FC236}">
                  <a16:creationId xmlns:a16="http://schemas.microsoft.com/office/drawing/2014/main" id="{ACF66A7E-2F8C-4DFE-BDF3-FD54F4F20000}"/>
                </a:ext>
              </a:extLst>
            </p:cNvPr>
            <p:cNvSpPr/>
            <p:nvPr/>
          </p:nvSpPr>
          <p:spPr>
            <a:xfrm>
              <a:off x="1576454" y="247110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楕円 188">
              <a:extLst>
                <a:ext uri="{FF2B5EF4-FFF2-40B4-BE49-F238E27FC236}">
                  <a16:creationId xmlns:a16="http://schemas.microsoft.com/office/drawing/2014/main" id="{802A078A-D85C-4A6F-971D-01534C871635}"/>
                </a:ext>
              </a:extLst>
            </p:cNvPr>
            <p:cNvSpPr/>
            <p:nvPr/>
          </p:nvSpPr>
          <p:spPr>
            <a:xfrm>
              <a:off x="1666728" y="239236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楕円 189">
              <a:extLst>
                <a:ext uri="{FF2B5EF4-FFF2-40B4-BE49-F238E27FC236}">
                  <a16:creationId xmlns:a16="http://schemas.microsoft.com/office/drawing/2014/main" id="{8707AD1F-3C30-4C14-985E-7694BF58FE24}"/>
                </a:ext>
              </a:extLst>
            </p:cNvPr>
            <p:cNvSpPr/>
            <p:nvPr/>
          </p:nvSpPr>
          <p:spPr>
            <a:xfrm>
              <a:off x="1757002" y="24387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楕円 190">
              <a:extLst>
                <a:ext uri="{FF2B5EF4-FFF2-40B4-BE49-F238E27FC236}">
                  <a16:creationId xmlns:a16="http://schemas.microsoft.com/office/drawing/2014/main" id="{6D3BDD18-54D8-43D0-B502-ECA3EEC87E84}"/>
                </a:ext>
              </a:extLst>
            </p:cNvPr>
            <p:cNvSpPr/>
            <p:nvPr/>
          </p:nvSpPr>
          <p:spPr>
            <a:xfrm>
              <a:off x="1847276" y="235932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楕円 191">
              <a:extLst>
                <a:ext uri="{FF2B5EF4-FFF2-40B4-BE49-F238E27FC236}">
                  <a16:creationId xmlns:a16="http://schemas.microsoft.com/office/drawing/2014/main" id="{EC206280-5537-46FF-B4EB-77F74C56A698}"/>
                </a:ext>
              </a:extLst>
            </p:cNvPr>
            <p:cNvSpPr/>
            <p:nvPr/>
          </p:nvSpPr>
          <p:spPr>
            <a:xfrm>
              <a:off x="1937550" y="239842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楕円 192">
              <a:extLst>
                <a:ext uri="{FF2B5EF4-FFF2-40B4-BE49-F238E27FC236}">
                  <a16:creationId xmlns:a16="http://schemas.microsoft.com/office/drawing/2014/main" id="{CE378C2E-F959-4B37-B164-389F00F8130E}"/>
                </a:ext>
              </a:extLst>
            </p:cNvPr>
            <p:cNvSpPr/>
            <p:nvPr/>
          </p:nvSpPr>
          <p:spPr>
            <a:xfrm>
              <a:off x="2027824" y="2436347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楕円 193">
              <a:extLst>
                <a:ext uri="{FF2B5EF4-FFF2-40B4-BE49-F238E27FC236}">
                  <a16:creationId xmlns:a16="http://schemas.microsoft.com/office/drawing/2014/main" id="{9F90C5A9-EA66-4A8B-9E96-CAF8249125F1}"/>
                </a:ext>
              </a:extLst>
            </p:cNvPr>
            <p:cNvSpPr/>
            <p:nvPr/>
          </p:nvSpPr>
          <p:spPr>
            <a:xfrm>
              <a:off x="2118098" y="237456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楕円 194">
              <a:extLst>
                <a:ext uri="{FF2B5EF4-FFF2-40B4-BE49-F238E27FC236}">
                  <a16:creationId xmlns:a16="http://schemas.microsoft.com/office/drawing/2014/main" id="{F632AA20-2970-4D92-8113-85A0B950763E}"/>
                </a:ext>
              </a:extLst>
            </p:cNvPr>
            <p:cNvSpPr/>
            <p:nvPr/>
          </p:nvSpPr>
          <p:spPr>
            <a:xfrm>
              <a:off x="2208372" y="2404151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楕円 195">
              <a:extLst>
                <a:ext uri="{FF2B5EF4-FFF2-40B4-BE49-F238E27FC236}">
                  <a16:creationId xmlns:a16="http://schemas.microsoft.com/office/drawing/2014/main" id="{49B45DCB-114F-48F1-90AD-4FAD40D663EC}"/>
                </a:ext>
              </a:extLst>
            </p:cNvPr>
            <p:cNvSpPr/>
            <p:nvPr/>
          </p:nvSpPr>
          <p:spPr>
            <a:xfrm>
              <a:off x="2298646" y="237456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楕円 196">
              <a:extLst>
                <a:ext uri="{FF2B5EF4-FFF2-40B4-BE49-F238E27FC236}">
                  <a16:creationId xmlns:a16="http://schemas.microsoft.com/office/drawing/2014/main" id="{36BBCE11-7226-400B-B88A-93461C14AD4C}"/>
                </a:ext>
              </a:extLst>
            </p:cNvPr>
            <p:cNvSpPr/>
            <p:nvPr/>
          </p:nvSpPr>
          <p:spPr>
            <a:xfrm>
              <a:off x="2388920" y="2338127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楕円 197">
              <a:extLst>
                <a:ext uri="{FF2B5EF4-FFF2-40B4-BE49-F238E27FC236}">
                  <a16:creationId xmlns:a16="http://schemas.microsoft.com/office/drawing/2014/main" id="{CFC42516-194E-494F-840C-C6756C6C37CA}"/>
                </a:ext>
              </a:extLst>
            </p:cNvPr>
            <p:cNvSpPr/>
            <p:nvPr/>
          </p:nvSpPr>
          <p:spPr>
            <a:xfrm>
              <a:off x="2479194" y="177043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楕円 198">
              <a:extLst>
                <a:ext uri="{FF2B5EF4-FFF2-40B4-BE49-F238E27FC236}">
                  <a16:creationId xmlns:a16="http://schemas.microsoft.com/office/drawing/2014/main" id="{2821411F-ED38-42DB-BCA3-B5B866C3708E}"/>
                </a:ext>
              </a:extLst>
            </p:cNvPr>
            <p:cNvSpPr/>
            <p:nvPr/>
          </p:nvSpPr>
          <p:spPr>
            <a:xfrm>
              <a:off x="2569468" y="207741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楕円 199">
              <a:extLst>
                <a:ext uri="{FF2B5EF4-FFF2-40B4-BE49-F238E27FC236}">
                  <a16:creationId xmlns:a16="http://schemas.microsoft.com/office/drawing/2014/main" id="{A72225B3-092A-41A8-AAF3-FEAC124047C9}"/>
                </a:ext>
              </a:extLst>
            </p:cNvPr>
            <p:cNvSpPr/>
            <p:nvPr/>
          </p:nvSpPr>
          <p:spPr>
            <a:xfrm>
              <a:off x="2659742" y="2216154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楕円 200">
              <a:extLst>
                <a:ext uri="{FF2B5EF4-FFF2-40B4-BE49-F238E27FC236}">
                  <a16:creationId xmlns:a16="http://schemas.microsoft.com/office/drawing/2014/main" id="{79FC5F1F-CFFE-42B7-9B3E-7CA130776F8E}"/>
                </a:ext>
              </a:extLst>
            </p:cNvPr>
            <p:cNvSpPr/>
            <p:nvPr/>
          </p:nvSpPr>
          <p:spPr>
            <a:xfrm>
              <a:off x="2750016" y="233456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楕円 201">
              <a:extLst>
                <a:ext uri="{FF2B5EF4-FFF2-40B4-BE49-F238E27FC236}">
                  <a16:creationId xmlns:a16="http://schemas.microsoft.com/office/drawing/2014/main" id="{44F6E13C-EEC8-4DA1-87B3-E9CAB2EB6AB5}"/>
                </a:ext>
              </a:extLst>
            </p:cNvPr>
            <p:cNvSpPr/>
            <p:nvPr/>
          </p:nvSpPr>
          <p:spPr>
            <a:xfrm>
              <a:off x="2840290" y="244062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楕円 202">
              <a:extLst>
                <a:ext uri="{FF2B5EF4-FFF2-40B4-BE49-F238E27FC236}">
                  <a16:creationId xmlns:a16="http://schemas.microsoft.com/office/drawing/2014/main" id="{368E3C9A-F447-41C3-87A6-0D519626E454}"/>
                </a:ext>
              </a:extLst>
            </p:cNvPr>
            <p:cNvSpPr/>
            <p:nvPr/>
          </p:nvSpPr>
          <p:spPr>
            <a:xfrm>
              <a:off x="2930564" y="255049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楕円 203">
              <a:extLst>
                <a:ext uri="{FF2B5EF4-FFF2-40B4-BE49-F238E27FC236}">
                  <a16:creationId xmlns:a16="http://schemas.microsoft.com/office/drawing/2014/main" id="{693FFA1A-8ACE-4F7D-907B-29C4405B2F06}"/>
                </a:ext>
              </a:extLst>
            </p:cNvPr>
            <p:cNvSpPr/>
            <p:nvPr/>
          </p:nvSpPr>
          <p:spPr>
            <a:xfrm>
              <a:off x="3020838" y="2484464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楕円 204">
              <a:extLst>
                <a:ext uri="{FF2B5EF4-FFF2-40B4-BE49-F238E27FC236}">
                  <a16:creationId xmlns:a16="http://schemas.microsoft.com/office/drawing/2014/main" id="{06190438-37A0-4487-9F46-F1BE44299AC0}"/>
                </a:ext>
              </a:extLst>
            </p:cNvPr>
            <p:cNvSpPr/>
            <p:nvPr/>
          </p:nvSpPr>
          <p:spPr>
            <a:xfrm>
              <a:off x="3111112" y="234093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楕円 205">
              <a:extLst>
                <a:ext uri="{FF2B5EF4-FFF2-40B4-BE49-F238E27FC236}">
                  <a16:creationId xmlns:a16="http://schemas.microsoft.com/office/drawing/2014/main" id="{B7B40A1A-E016-4448-860D-7C4C3E3051A7}"/>
                </a:ext>
              </a:extLst>
            </p:cNvPr>
            <p:cNvSpPr/>
            <p:nvPr/>
          </p:nvSpPr>
          <p:spPr>
            <a:xfrm>
              <a:off x="3201386" y="236506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楕円 206">
              <a:extLst>
                <a:ext uri="{FF2B5EF4-FFF2-40B4-BE49-F238E27FC236}">
                  <a16:creationId xmlns:a16="http://schemas.microsoft.com/office/drawing/2014/main" id="{87308AAB-DFC4-494D-BD6B-416A58850A04}"/>
                </a:ext>
              </a:extLst>
            </p:cNvPr>
            <p:cNvSpPr/>
            <p:nvPr/>
          </p:nvSpPr>
          <p:spPr>
            <a:xfrm>
              <a:off x="3291660" y="229695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楕円 207">
              <a:extLst>
                <a:ext uri="{FF2B5EF4-FFF2-40B4-BE49-F238E27FC236}">
                  <a16:creationId xmlns:a16="http://schemas.microsoft.com/office/drawing/2014/main" id="{8971823F-4721-482F-9585-0F5F16478933}"/>
                </a:ext>
              </a:extLst>
            </p:cNvPr>
            <p:cNvSpPr/>
            <p:nvPr/>
          </p:nvSpPr>
          <p:spPr>
            <a:xfrm>
              <a:off x="3381934" y="232542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楕円 208">
              <a:extLst>
                <a:ext uri="{FF2B5EF4-FFF2-40B4-BE49-F238E27FC236}">
                  <a16:creationId xmlns:a16="http://schemas.microsoft.com/office/drawing/2014/main" id="{4004235E-2863-46C8-975F-AC9E943139DD}"/>
                </a:ext>
              </a:extLst>
            </p:cNvPr>
            <p:cNvSpPr/>
            <p:nvPr/>
          </p:nvSpPr>
          <p:spPr>
            <a:xfrm>
              <a:off x="3472208" y="227588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楕円 209">
              <a:extLst>
                <a:ext uri="{FF2B5EF4-FFF2-40B4-BE49-F238E27FC236}">
                  <a16:creationId xmlns:a16="http://schemas.microsoft.com/office/drawing/2014/main" id="{0172B227-859A-4B45-BFAC-624BED793F9D}"/>
                </a:ext>
              </a:extLst>
            </p:cNvPr>
            <p:cNvSpPr/>
            <p:nvPr/>
          </p:nvSpPr>
          <p:spPr>
            <a:xfrm>
              <a:off x="3562482" y="233901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楕円 210">
              <a:extLst>
                <a:ext uri="{FF2B5EF4-FFF2-40B4-BE49-F238E27FC236}">
                  <a16:creationId xmlns:a16="http://schemas.microsoft.com/office/drawing/2014/main" id="{19718F81-8E51-4D4B-B365-B720181C3238}"/>
                </a:ext>
              </a:extLst>
            </p:cNvPr>
            <p:cNvSpPr/>
            <p:nvPr/>
          </p:nvSpPr>
          <p:spPr>
            <a:xfrm>
              <a:off x="3652756" y="236919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楕円 211">
              <a:extLst>
                <a:ext uri="{FF2B5EF4-FFF2-40B4-BE49-F238E27FC236}">
                  <a16:creationId xmlns:a16="http://schemas.microsoft.com/office/drawing/2014/main" id="{990A2764-E374-475C-844E-F8FEF3453134}"/>
                </a:ext>
              </a:extLst>
            </p:cNvPr>
            <p:cNvSpPr/>
            <p:nvPr/>
          </p:nvSpPr>
          <p:spPr>
            <a:xfrm>
              <a:off x="3743030" y="243143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楕円 212">
              <a:extLst>
                <a:ext uri="{FF2B5EF4-FFF2-40B4-BE49-F238E27FC236}">
                  <a16:creationId xmlns:a16="http://schemas.microsoft.com/office/drawing/2014/main" id="{D8301F21-2E2B-4E8B-B18D-3B5D2113D6A9}"/>
                </a:ext>
              </a:extLst>
            </p:cNvPr>
            <p:cNvSpPr/>
            <p:nvPr/>
          </p:nvSpPr>
          <p:spPr>
            <a:xfrm>
              <a:off x="3833304" y="241458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楕円 213">
              <a:extLst>
                <a:ext uri="{FF2B5EF4-FFF2-40B4-BE49-F238E27FC236}">
                  <a16:creationId xmlns:a16="http://schemas.microsoft.com/office/drawing/2014/main" id="{89321368-ADD5-4CD3-BA94-8FC4011B7E29}"/>
                </a:ext>
              </a:extLst>
            </p:cNvPr>
            <p:cNvSpPr/>
            <p:nvPr/>
          </p:nvSpPr>
          <p:spPr>
            <a:xfrm>
              <a:off x="3923578" y="237837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楕円 214">
              <a:extLst>
                <a:ext uri="{FF2B5EF4-FFF2-40B4-BE49-F238E27FC236}">
                  <a16:creationId xmlns:a16="http://schemas.microsoft.com/office/drawing/2014/main" id="{A584ECC8-6870-447C-9E0A-5061C88A7E0F}"/>
                </a:ext>
              </a:extLst>
            </p:cNvPr>
            <p:cNvSpPr/>
            <p:nvPr/>
          </p:nvSpPr>
          <p:spPr>
            <a:xfrm>
              <a:off x="4013852" y="247782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楕円 215">
              <a:extLst>
                <a:ext uri="{FF2B5EF4-FFF2-40B4-BE49-F238E27FC236}">
                  <a16:creationId xmlns:a16="http://schemas.microsoft.com/office/drawing/2014/main" id="{C145750A-CADD-44BE-8F1E-E8DE12641310}"/>
                </a:ext>
              </a:extLst>
            </p:cNvPr>
            <p:cNvSpPr/>
            <p:nvPr/>
          </p:nvSpPr>
          <p:spPr>
            <a:xfrm>
              <a:off x="4104126" y="242205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楕円 216">
              <a:extLst>
                <a:ext uri="{FF2B5EF4-FFF2-40B4-BE49-F238E27FC236}">
                  <a16:creationId xmlns:a16="http://schemas.microsoft.com/office/drawing/2014/main" id="{5E8769E5-EF52-4F24-9594-5B3265FCF9CA}"/>
                </a:ext>
              </a:extLst>
            </p:cNvPr>
            <p:cNvSpPr/>
            <p:nvPr/>
          </p:nvSpPr>
          <p:spPr>
            <a:xfrm>
              <a:off x="4194388" y="251371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8" name="直線コネクタ 217">
              <a:extLst>
                <a:ext uri="{FF2B5EF4-FFF2-40B4-BE49-F238E27FC236}">
                  <a16:creationId xmlns:a16="http://schemas.microsoft.com/office/drawing/2014/main" id="{9AA8D172-BC91-4068-ABCE-2065997070A0}"/>
                </a:ext>
              </a:extLst>
            </p:cNvPr>
            <p:cNvCxnSpPr>
              <a:cxnSpLocks/>
              <a:stCxn id="184" idx="5"/>
              <a:endCxn id="185" idx="1"/>
            </p:cNvCxnSpPr>
            <p:nvPr/>
          </p:nvCxnSpPr>
          <p:spPr>
            <a:xfrm flipV="1">
              <a:off x="1290169" y="2561395"/>
              <a:ext cx="28298" cy="635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コネクタ 218">
              <a:extLst>
                <a:ext uri="{FF2B5EF4-FFF2-40B4-BE49-F238E27FC236}">
                  <a16:creationId xmlns:a16="http://schemas.microsoft.com/office/drawing/2014/main" id="{3B3FDD53-7D23-4B55-B88D-60FF4AC9A5BA}"/>
                </a:ext>
              </a:extLst>
            </p:cNvPr>
            <p:cNvCxnSpPr>
              <a:cxnSpLocks/>
              <a:stCxn id="185" idx="7"/>
              <a:endCxn id="186" idx="3"/>
            </p:cNvCxnSpPr>
            <p:nvPr/>
          </p:nvCxnSpPr>
          <p:spPr>
            <a:xfrm flipV="1">
              <a:off x="1380443" y="2548771"/>
              <a:ext cx="28298" cy="126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コネクタ 219">
              <a:extLst>
                <a:ext uri="{FF2B5EF4-FFF2-40B4-BE49-F238E27FC236}">
                  <a16:creationId xmlns:a16="http://schemas.microsoft.com/office/drawing/2014/main" id="{FF44B3E5-F6F2-4B7D-B0DB-3FDAFDD8C0FC}"/>
                </a:ext>
              </a:extLst>
            </p:cNvPr>
            <p:cNvCxnSpPr>
              <a:stCxn id="186" idx="7"/>
              <a:endCxn id="187" idx="3"/>
            </p:cNvCxnSpPr>
            <p:nvPr/>
          </p:nvCxnSpPr>
          <p:spPr>
            <a:xfrm>
              <a:off x="1470717" y="2486795"/>
              <a:ext cx="28298" cy="140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コネクタ 220">
              <a:extLst>
                <a:ext uri="{FF2B5EF4-FFF2-40B4-BE49-F238E27FC236}">
                  <a16:creationId xmlns:a16="http://schemas.microsoft.com/office/drawing/2014/main" id="{306A3692-863A-44EC-9CCC-1085EDF32E27}"/>
                </a:ext>
              </a:extLst>
            </p:cNvPr>
            <p:cNvCxnSpPr>
              <a:stCxn id="187" idx="5"/>
              <a:endCxn id="188" idx="1"/>
            </p:cNvCxnSpPr>
            <p:nvPr/>
          </p:nvCxnSpPr>
          <p:spPr>
            <a:xfrm flipV="1">
              <a:off x="1560991" y="2483941"/>
              <a:ext cx="28298" cy="168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>
              <a:extLst>
                <a:ext uri="{FF2B5EF4-FFF2-40B4-BE49-F238E27FC236}">
                  <a16:creationId xmlns:a16="http://schemas.microsoft.com/office/drawing/2014/main" id="{E29A3021-A38E-4B54-9295-4C1DE51CC166}"/>
                </a:ext>
              </a:extLst>
            </p:cNvPr>
            <p:cNvCxnSpPr>
              <a:stCxn id="188" idx="7"/>
              <a:endCxn id="189" idx="3"/>
            </p:cNvCxnSpPr>
            <p:nvPr/>
          </p:nvCxnSpPr>
          <p:spPr>
            <a:xfrm flipV="1">
              <a:off x="1651265" y="2467171"/>
              <a:ext cx="28298" cy="167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>
              <a:extLst>
                <a:ext uri="{FF2B5EF4-FFF2-40B4-BE49-F238E27FC236}">
                  <a16:creationId xmlns:a16="http://schemas.microsoft.com/office/drawing/2014/main" id="{C014D504-C46B-411B-AD82-9405632C401E}"/>
                </a:ext>
              </a:extLst>
            </p:cNvPr>
            <p:cNvCxnSpPr>
              <a:stCxn id="189" idx="5"/>
              <a:endCxn id="190" idx="1"/>
            </p:cNvCxnSpPr>
            <p:nvPr/>
          </p:nvCxnSpPr>
          <p:spPr>
            <a:xfrm flipV="1">
              <a:off x="1741539" y="2451564"/>
              <a:ext cx="28298" cy="156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>
              <a:extLst>
                <a:ext uri="{FF2B5EF4-FFF2-40B4-BE49-F238E27FC236}">
                  <a16:creationId xmlns:a16="http://schemas.microsoft.com/office/drawing/2014/main" id="{1A48EAC1-06B6-4C88-B688-6CA3189FA031}"/>
                </a:ext>
              </a:extLst>
            </p:cNvPr>
            <p:cNvCxnSpPr>
              <a:cxnSpLocks/>
              <a:stCxn id="190" idx="7"/>
              <a:endCxn id="191" idx="3"/>
            </p:cNvCxnSpPr>
            <p:nvPr/>
          </p:nvCxnSpPr>
          <p:spPr>
            <a:xfrm flipV="1">
              <a:off x="1831813" y="2434131"/>
              <a:ext cx="28298" cy="17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線コネクタ 224">
              <a:extLst>
                <a:ext uri="{FF2B5EF4-FFF2-40B4-BE49-F238E27FC236}">
                  <a16:creationId xmlns:a16="http://schemas.microsoft.com/office/drawing/2014/main" id="{5397DE4E-8F83-4A47-AF09-130D80874844}"/>
                </a:ext>
              </a:extLst>
            </p:cNvPr>
            <p:cNvCxnSpPr>
              <a:stCxn id="191" idx="5"/>
              <a:endCxn id="192" idx="1"/>
            </p:cNvCxnSpPr>
            <p:nvPr/>
          </p:nvCxnSpPr>
          <p:spPr>
            <a:xfrm flipV="1">
              <a:off x="1922087" y="2411263"/>
              <a:ext cx="28298" cy="228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>
              <a:extLst>
                <a:ext uri="{FF2B5EF4-FFF2-40B4-BE49-F238E27FC236}">
                  <a16:creationId xmlns:a16="http://schemas.microsoft.com/office/drawing/2014/main" id="{984BCE0A-2F67-4263-8F97-55369744F058}"/>
                </a:ext>
              </a:extLst>
            </p:cNvPr>
            <p:cNvCxnSpPr>
              <a:stCxn id="192" idx="5"/>
              <a:endCxn id="193" idx="1"/>
            </p:cNvCxnSpPr>
            <p:nvPr/>
          </p:nvCxnSpPr>
          <p:spPr>
            <a:xfrm flipV="1">
              <a:off x="2012361" y="2449182"/>
              <a:ext cx="28298" cy="24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>
              <a:extLst>
                <a:ext uri="{FF2B5EF4-FFF2-40B4-BE49-F238E27FC236}">
                  <a16:creationId xmlns:a16="http://schemas.microsoft.com/office/drawing/2014/main" id="{C8B5A724-6D4A-44F9-B692-2F7C6C8B3533}"/>
                </a:ext>
              </a:extLst>
            </p:cNvPr>
            <p:cNvCxnSpPr>
              <a:stCxn id="193" idx="7"/>
              <a:endCxn id="194" idx="3"/>
            </p:cNvCxnSpPr>
            <p:nvPr/>
          </p:nvCxnSpPr>
          <p:spPr>
            <a:xfrm>
              <a:off x="2102635" y="2449182"/>
              <a:ext cx="28298" cy="1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>
              <a:extLst>
                <a:ext uri="{FF2B5EF4-FFF2-40B4-BE49-F238E27FC236}">
                  <a16:creationId xmlns:a16="http://schemas.microsoft.com/office/drawing/2014/main" id="{F5477B85-2768-4EE0-AAAC-4972FEF3A448}"/>
                </a:ext>
              </a:extLst>
            </p:cNvPr>
            <p:cNvCxnSpPr>
              <a:stCxn id="194" idx="5"/>
              <a:endCxn id="195" idx="1"/>
            </p:cNvCxnSpPr>
            <p:nvPr/>
          </p:nvCxnSpPr>
          <p:spPr>
            <a:xfrm flipV="1">
              <a:off x="2192909" y="2416986"/>
              <a:ext cx="28298" cy="323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>
              <a:extLst>
                <a:ext uri="{FF2B5EF4-FFF2-40B4-BE49-F238E27FC236}">
                  <a16:creationId xmlns:a16="http://schemas.microsoft.com/office/drawing/2014/main" id="{D2541A6D-C0EA-4C80-B11D-639E63BD02A1}"/>
                </a:ext>
              </a:extLst>
            </p:cNvPr>
            <p:cNvCxnSpPr>
              <a:stCxn id="195" idx="7"/>
              <a:endCxn id="196" idx="3"/>
            </p:cNvCxnSpPr>
            <p:nvPr/>
          </p:nvCxnSpPr>
          <p:spPr>
            <a:xfrm>
              <a:off x="2283183" y="2416986"/>
              <a:ext cx="28298" cy="323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>
              <a:extLst>
                <a:ext uri="{FF2B5EF4-FFF2-40B4-BE49-F238E27FC236}">
                  <a16:creationId xmlns:a16="http://schemas.microsoft.com/office/drawing/2014/main" id="{C7CBDAF2-1588-4A8D-BA68-4B0A873F8208}"/>
                </a:ext>
              </a:extLst>
            </p:cNvPr>
            <p:cNvCxnSpPr>
              <a:cxnSpLocks/>
              <a:stCxn id="196" idx="6"/>
              <a:endCxn id="197" idx="2"/>
            </p:cNvCxnSpPr>
            <p:nvPr/>
          </p:nvCxnSpPr>
          <p:spPr>
            <a:xfrm flipV="1">
              <a:off x="2386292" y="2381950"/>
              <a:ext cx="2628" cy="36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線コネクタ 230">
              <a:extLst>
                <a:ext uri="{FF2B5EF4-FFF2-40B4-BE49-F238E27FC236}">
                  <a16:creationId xmlns:a16="http://schemas.microsoft.com/office/drawing/2014/main" id="{AE3FB8D1-065B-4F5D-93B3-9A91FCA4912A}"/>
                </a:ext>
              </a:extLst>
            </p:cNvPr>
            <p:cNvCxnSpPr>
              <a:cxnSpLocks/>
              <a:stCxn id="197" idx="0"/>
              <a:endCxn id="198" idx="3"/>
            </p:cNvCxnSpPr>
            <p:nvPr/>
          </p:nvCxnSpPr>
          <p:spPr>
            <a:xfrm flipV="1">
              <a:off x="2432743" y="1845243"/>
              <a:ext cx="59286" cy="4928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>
              <a:extLst>
                <a:ext uri="{FF2B5EF4-FFF2-40B4-BE49-F238E27FC236}">
                  <a16:creationId xmlns:a16="http://schemas.microsoft.com/office/drawing/2014/main" id="{71309529-FEF9-4564-A67C-674695E68327}"/>
                </a:ext>
              </a:extLst>
            </p:cNvPr>
            <p:cNvCxnSpPr>
              <a:stCxn id="198" idx="5"/>
              <a:endCxn id="199" idx="0"/>
            </p:cNvCxnSpPr>
            <p:nvPr/>
          </p:nvCxnSpPr>
          <p:spPr>
            <a:xfrm>
              <a:off x="2554005" y="1845243"/>
              <a:ext cx="59286" cy="2321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線コネクタ 232">
              <a:extLst>
                <a:ext uri="{FF2B5EF4-FFF2-40B4-BE49-F238E27FC236}">
                  <a16:creationId xmlns:a16="http://schemas.microsoft.com/office/drawing/2014/main" id="{4B1087F1-34AF-467E-A558-BEC52B2E9C63}"/>
                </a:ext>
              </a:extLst>
            </p:cNvPr>
            <p:cNvCxnSpPr>
              <a:stCxn id="199" idx="5"/>
              <a:endCxn id="200" idx="1"/>
            </p:cNvCxnSpPr>
            <p:nvPr/>
          </p:nvCxnSpPr>
          <p:spPr>
            <a:xfrm>
              <a:off x="2644279" y="2152221"/>
              <a:ext cx="28298" cy="76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線コネクタ 233">
              <a:extLst>
                <a:ext uri="{FF2B5EF4-FFF2-40B4-BE49-F238E27FC236}">
                  <a16:creationId xmlns:a16="http://schemas.microsoft.com/office/drawing/2014/main" id="{6636A223-623B-4F32-BF4F-F7A96044401B}"/>
                </a:ext>
              </a:extLst>
            </p:cNvPr>
            <p:cNvCxnSpPr>
              <a:cxnSpLocks/>
              <a:stCxn id="200" idx="5"/>
              <a:endCxn id="201" idx="1"/>
            </p:cNvCxnSpPr>
            <p:nvPr/>
          </p:nvCxnSpPr>
          <p:spPr>
            <a:xfrm>
              <a:off x="2734553" y="2290965"/>
              <a:ext cx="28298" cy="56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>
              <a:extLst>
                <a:ext uri="{FF2B5EF4-FFF2-40B4-BE49-F238E27FC236}">
                  <a16:creationId xmlns:a16="http://schemas.microsoft.com/office/drawing/2014/main" id="{E0AC9EDB-1ECD-4324-8951-3EEE41E035AD}"/>
                </a:ext>
              </a:extLst>
            </p:cNvPr>
            <p:cNvCxnSpPr>
              <a:stCxn id="201" idx="5"/>
              <a:endCxn id="202" idx="1"/>
            </p:cNvCxnSpPr>
            <p:nvPr/>
          </p:nvCxnSpPr>
          <p:spPr>
            <a:xfrm>
              <a:off x="2824827" y="2409374"/>
              <a:ext cx="28298" cy="440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線コネクタ 235">
              <a:extLst>
                <a:ext uri="{FF2B5EF4-FFF2-40B4-BE49-F238E27FC236}">
                  <a16:creationId xmlns:a16="http://schemas.microsoft.com/office/drawing/2014/main" id="{BF0AFF92-41AE-4412-8DC9-8772CAB5AABF}"/>
                </a:ext>
              </a:extLst>
            </p:cNvPr>
            <p:cNvCxnSpPr>
              <a:cxnSpLocks/>
              <a:stCxn id="202" idx="5"/>
              <a:endCxn id="203" idx="1"/>
            </p:cNvCxnSpPr>
            <p:nvPr/>
          </p:nvCxnSpPr>
          <p:spPr>
            <a:xfrm>
              <a:off x="2915101" y="2515437"/>
              <a:ext cx="28298" cy="478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線コネクタ 236">
              <a:extLst>
                <a:ext uri="{FF2B5EF4-FFF2-40B4-BE49-F238E27FC236}">
                  <a16:creationId xmlns:a16="http://schemas.microsoft.com/office/drawing/2014/main" id="{093E4F06-0414-4FE1-B5FA-6CD16A9A9096}"/>
                </a:ext>
              </a:extLst>
            </p:cNvPr>
            <p:cNvCxnSpPr>
              <a:stCxn id="203" idx="7"/>
              <a:endCxn id="204" idx="3"/>
            </p:cNvCxnSpPr>
            <p:nvPr/>
          </p:nvCxnSpPr>
          <p:spPr>
            <a:xfrm flipV="1">
              <a:off x="3005375" y="2559275"/>
              <a:ext cx="28298" cy="4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線コネクタ 237">
              <a:extLst>
                <a:ext uri="{FF2B5EF4-FFF2-40B4-BE49-F238E27FC236}">
                  <a16:creationId xmlns:a16="http://schemas.microsoft.com/office/drawing/2014/main" id="{8B336392-CDBB-4000-B6B5-4AE07E8D3362}"/>
                </a:ext>
              </a:extLst>
            </p:cNvPr>
            <p:cNvCxnSpPr>
              <a:stCxn id="204" idx="7"/>
              <a:endCxn id="205" idx="3"/>
            </p:cNvCxnSpPr>
            <p:nvPr/>
          </p:nvCxnSpPr>
          <p:spPr>
            <a:xfrm flipV="1">
              <a:off x="3095649" y="2415744"/>
              <a:ext cx="28298" cy="81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線コネクタ 238">
              <a:extLst>
                <a:ext uri="{FF2B5EF4-FFF2-40B4-BE49-F238E27FC236}">
                  <a16:creationId xmlns:a16="http://schemas.microsoft.com/office/drawing/2014/main" id="{B4CCA603-2B00-4482-9367-7A93202C6C83}"/>
                </a:ext>
              </a:extLst>
            </p:cNvPr>
            <p:cNvCxnSpPr>
              <a:cxnSpLocks/>
              <a:stCxn id="205" idx="5"/>
              <a:endCxn id="206" idx="2"/>
            </p:cNvCxnSpPr>
            <p:nvPr/>
          </p:nvCxnSpPr>
          <p:spPr>
            <a:xfrm flipV="1">
              <a:off x="3185923" y="2408891"/>
              <a:ext cx="15463" cy="68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線コネクタ 239">
              <a:extLst>
                <a:ext uri="{FF2B5EF4-FFF2-40B4-BE49-F238E27FC236}">
                  <a16:creationId xmlns:a16="http://schemas.microsoft.com/office/drawing/2014/main" id="{93C1194A-29AD-4EE0-9ED4-9C4B710AECAA}"/>
                </a:ext>
              </a:extLst>
            </p:cNvPr>
            <p:cNvCxnSpPr>
              <a:stCxn id="206" idx="7"/>
              <a:endCxn id="207" idx="2"/>
            </p:cNvCxnSpPr>
            <p:nvPr/>
          </p:nvCxnSpPr>
          <p:spPr>
            <a:xfrm flipV="1">
              <a:off x="3276197" y="2340775"/>
              <a:ext cx="15463" cy="37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線コネクタ 240">
              <a:extLst>
                <a:ext uri="{FF2B5EF4-FFF2-40B4-BE49-F238E27FC236}">
                  <a16:creationId xmlns:a16="http://schemas.microsoft.com/office/drawing/2014/main" id="{74510FDA-C192-4635-8E7A-C1D1CAA30B36}"/>
                </a:ext>
              </a:extLst>
            </p:cNvPr>
            <p:cNvCxnSpPr>
              <a:cxnSpLocks/>
              <a:stCxn id="207" idx="6"/>
              <a:endCxn id="208" idx="2"/>
            </p:cNvCxnSpPr>
            <p:nvPr/>
          </p:nvCxnSpPr>
          <p:spPr>
            <a:xfrm>
              <a:off x="3379306" y="2340775"/>
              <a:ext cx="2628" cy="284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線コネクタ 241">
              <a:extLst>
                <a:ext uri="{FF2B5EF4-FFF2-40B4-BE49-F238E27FC236}">
                  <a16:creationId xmlns:a16="http://schemas.microsoft.com/office/drawing/2014/main" id="{8E664057-7599-4324-9EB2-49595245EC04}"/>
                </a:ext>
              </a:extLst>
            </p:cNvPr>
            <p:cNvCxnSpPr>
              <a:cxnSpLocks/>
              <a:stCxn id="208" idx="6"/>
              <a:endCxn id="209" idx="3"/>
            </p:cNvCxnSpPr>
            <p:nvPr/>
          </p:nvCxnSpPr>
          <p:spPr>
            <a:xfrm flipV="1">
              <a:off x="3469580" y="2350691"/>
              <a:ext cx="15463" cy="185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線コネクタ 242">
              <a:extLst>
                <a:ext uri="{FF2B5EF4-FFF2-40B4-BE49-F238E27FC236}">
                  <a16:creationId xmlns:a16="http://schemas.microsoft.com/office/drawing/2014/main" id="{BE674BD7-31D9-4047-9FEE-ACC8525187FA}"/>
                </a:ext>
              </a:extLst>
            </p:cNvPr>
            <p:cNvCxnSpPr>
              <a:cxnSpLocks/>
              <a:stCxn id="209" idx="5"/>
              <a:endCxn id="210" idx="1"/>
            </p:cNvCxnSpPr>
            <p:nvPr/>
          </p:nvCxnSpPr>
          <p:spPr>
            <a:xfrm>
              <a:off x="3547019" y="2350691"/>
              <a:ext cx="28298" cy="11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線コネクタ 243">
              <a:extLst>
                <a:ext uri="{FF2B5EF4-FFF2-40B4-BE49-F238E27FC236}">
                  <a16:creationId xmlns:a16="http://schemas.microsoft.com/office/drawing/2014/main" id="{3A012845-6A59-4556-A434-A9DCA0349667}"/>
                </a:ext>
              </a:extLst>
            </p:cNvPr>
            <p:cNvCxnSpPr>
              <a:cxnSpLocks/>
              <a:stCxn id="210" idx="6"/>
              <a:endCxn id="211" idx="2"/>
            </p:cNvCxnSpPr>
            <p:nvPr/>
          </p:nvCxnSpPr>
          <p:spPr>
            <a:xfrm>
              <a:off x="3650128" y="2382833"/>
              <a:ext cx="2628" cy="30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線コネクタ 244">
              <a:extLst>
                <a:ext uri="{FF2B5EF4-FFF2-40B4-BE49-F238E27FC236}">
                  <a16:creationId xmlns:a16="http://schemas.microsoft.com/office/drawing/2014/main" id="{3F1722B3-CA14-4F7F-9393-06EF3E74D214}"/>
                </a:ext>
              </a:extLst>
            </p:cNvPr>
            <p:cNvCxnSpPr>
              <a:stCxn id="211" idx="5"/>
              <a:endCxn id="212" idx="1"/>
            </p:cNvCxnSpPr>
            <p:nvPr/>
          </p:nvCxnSpPr>
          <p:spPr>
            <a:xfrm>
              <a:off x="3727567" y="2444003"/>
              <a:ext cx="28298" cy="2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線コネクタ 245">
              <a:extLst>
                <a:ext uri="{FF2B5EF4-FFF2-40B4-BE49-F238E27FC236}">
                  <a16:creationId xmlns:a16="http://schemas.microsoft.com/office/drawing/2014/main" id="{FF4DBF7B-7305-4BFF-948E-698D2BA9E738}"/>
                </a:ext>
              </a:extLst>
            </p:cNvPr>
            <p:cNvCxnSpPr>
              <a:cxnSpLocks/>
              <a:stCxn id="212" idx="6"/>
              <a:endCxn id="213" idx="2"/>
            </p:cNvCxnSpPr>
            <p:nvPr/>
          </p:nvCxnSpPr>
          <p:spPr>
            <a:xfrm flipV="1">
              <a:off x="3830676" y="2458406"/>
              <a:ext cx="2628" cy="168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線コネクタ 246">
              <a:extLst>
                <a:ext uri="{FF2B5EF4-FFF2-40B4-BE49-F238E27FC236}">
                  <a16:creationId xmlns:a16="http://schemas.microsoft.com/office/drawing/2014/main" id="{C6B8A0B2-860E-441F-9C70-AF6AB0638D64}"/>
                </a:ext>
              </a:extLst>
            </p:cNvPr>
            <p:cNvCxnSpPr>
              <a:cxnSpLocks/>
              <a:stCxn id="213" idx="6"/>
              <a:endCxn id="214" idx="2"/>
            </p:cNvCxnSpPr>
            <p:nvPr/>
          </p:nvCxnSpPr>
          <p:spPr>
            <a:xfrm flipV="1">
              <a:off x="3920950" y="2422195"/>
              <a:ext cx="2628" cy="362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線コネクタ 247">
              <a:extLst>
                <a:ext uri="{FF2B5EF4-FFF2-40B4-BE49-F238E27FC236}">
                  <a16:creationId xmlns:a16="http://schemas.microsoft.com/office/drawing/2014/main" id="{DCEF43B4-13C4-47F2-BFBC-76203BA7D8E8}"/>
                </a:ext>
              </a:extLst>
            </p:cNvPr>
            <p:cNvCxnSpPr>
              <a:stCxn id="214" idx="5"/>
              <a:endCxn id="215" idx="1"/>
            </p:cNvCxnSpPr>
            <p:nvPr/>
          </p:nvCxnSpPr>
          <p:spPr>
            <a:xfrm>
              <a:off x="3998389" y="2453183"/>
              <a:ext cx="28298" cy="374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線コネクタ 248">
              <a:extLst>
                <a:ext uri="{FF2B5EF4-FFF2-40B4-BE49-F238E27FC236}">
                  <a16:creationId xmlns:a16="http://schemas.microsoft.com/office/drawing/2014/main" id="{0AD8DEFB-AC7B-45AD-A939-E660BA2C9491}"/>
                </a:ext>
              </a:extLst>
            </p:cNvPr>
            <p:cNvCxnSpPr>
              <a:cxnSpLocks/>
              <a:stCxn id="215" idx="7"/>
              <a:endCxn id="216" idx="2"/>
            </p:cNvCxnSpPr>
            <p:nvPr/>
          </p:nvCxnSpPr>
          <p:spPr>
            <a:xfrm flipV="1">
              <a:off x="4088663" y="2465879"/>
              <a:ext cx="15463" cy="247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線コネクタ 249">
              <a:extLst>
                <a:ext uri="{FF2B5EF4-FFF2-40B4-BE49-F238E27FC236}">
                  <a16:creationId xmlns:a16="http://schemas.microsoft.com/office/drawing/2014/main" id="{A50501EB-0D9C-4174-BEEA-0B7D15819311}"/>
                </a:ext>
              </a:extLst>
            </p:cNvPr>
            <p:cNvCxnSpPr>
              <a:stCxn id="216" idx="5"/>
              <a:endCxn id="217" idx="1"/>
            </p:cNvCxnSpPr>
            <p:nvPr/>
          </p:nvCxnSpPr>
          <p:spPr>
            <a:xfrm>
              <a:off x="4178937" y="2496867"/>
              <a:ext cx="28286" cy="29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7" name="グループ化 256">
            <a:extLst>
              <a:ext uri="{FF2B5EF4-FFF2-40B4-BE49-F238E27FC236}">
                <a16:creationId xmlns:a16="http://schemas.microsoft.com/office/drawing/2014/main" id="{1CCA449E-86AA-44C5-A990-3667865BE0A1}"/>
              </a:ext>
            </a:extLst>
          </p:cNvPr>
          <p:cNvGrpSpPr/>
          <p:nvPr/>
        </p:nvGrpSpPr>
        <p:grpSpPr>
          <a:xfrm>
            <a:off x="5205845" y="3259131"/>
            <a:ext cx="3066676" cy="1581886"/>
            <a:chOff x="1215358" y="1464675"/>
            <a:chExt cx="3066676" cy="1613682"/>
          </a:xfrm>
        </p:grpSpPr>
        <p:sp>
          <p:nvSpPr>
            <p:cNvPr id="258" name="楕円 257">
              <a:extLst>
                <a:ext uri="{FF2B5EF4-FFF2-40B4-BE49-F238E27FC236}">
                  <a16:creationId xmlns:a16="http://schemas.microsoft.com/office/drawing/2014/main" id="{A4B7FF35-1166-411D-8E11-358D6E9D93FA}"/>
                </a:ext>
              </a:extLst>
            </p:cNvPr>
            <p:cNvSpPr/>
            <p:nvPr/>
          </p:nvSpPr>
          <p:spPr>
            <a:xfrm>
              <a:off x="1215358" y="236441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楕円 258">
              <a:extLst>
                <a:ext uri="{FF2B5EF4-FFF2-40B4-BE49-F238E27FC236}">
                  <a16:creationId xmlns:a16="http://schemas.microsoft.com/office/drawing/2014/main" id="{9DFB1C19-133A-4561-85CD-854D304FA471}"/>
                </a:ext>
              </a:extLst>
            </p:cNvPr>
            <p:cNvSpPr/>
            <p:nvPr/>
          </p:nvSpPr>
          <p:spPr>
            <a:xfrm>
              <a:off x="1305632" y="255744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楕円 259">
              <a:extLst>
                <a:ext uri="{FF2B5EF4-FFF2-40B4-BE49-F238E27FC236}">
                  <a16:creationId xmlns:a16="http://schemas.microsoft.com/office/drawing/2014/main" id="{DA27C502-B7A9-4983-8CC1-4640B30ACA55}"/>
                </a:ext>
              </a:extLst>
            </p:cNvPr>
            <p:cNvSpPr/>
            <p:nvPr/>
          </p:nvSpPr>
          <p:spPr>
            <a:xfrm>
              <a:off x="1395906" y="245490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楕円 260">
              <a:extLst>
                <a:ext uri="{FF2B5EF4-FFF2-40B4-BE49-F238E27FC236}">
                  <a16:creationId xmlns:a16="http://schemas.microsoft.com/office/drawing/2014/main" id="{18663955-28BC-407E-958E-2DF4429C6748}"/>
                </a:ext>
              </a:extLst>
            </p:cNvPr>
            <p:cNvSpPr/>
            <p:nvPr/>
          </p:nvSpPr>
          <p:spPr>
            <a:xfrm>
              <a:off x="1486180" y="236313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楕円 261">
              <a:extLst>
                <a:ext uri="{FF2B5EF4-FFF2-40B4-BE49-F238E27FC236}">
                  <a16:creationId xmlns:a16="http://schemas.microsoft.com/office/drawing/2014/main" id="{12096916-288E-4F68-AE79-D69A9FA7780E}"/>
                </a:ext>
              </a:extLst>
            </p:cNvPr>
            <p:cNvSpPr/>
            <p:nvPr/>
          </p:nvSpPr>
          <p:spPr>
            <a:xfrm>
              <a:off x="1576454" y="260445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楕円 262">
              <a:extLst>
                <a:ext uri="{FF2B5EF4-FFF2-40B4-BE49-F238E27FC236}">
                  <a16:creationId xmlns:a16="http://schemas.microsoft.com/office/drawing/2014/main" id="{D3905BCF-41DC-4C2A-A811-3B88CC960F23}"/>
                </a:ext>
              </a:extLst>
            </p:cNvPr>
            <p:cNvSpPr/>
            <p:nvPr/>
          </p:nvSpPr>
          <p:spPr>
            <a:xfrm>
              <a:off x="1666728" y="228695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楕円 263">
              <a:extLst>
                <a:ext uri="{FF2B5EF4-FFF2-40B4-BE49-F238E27FC236}">
                  <a16:creationId xmlns:a16="http://schemas.microsoft.com/office/drawing/2014/main" id="{54376520-80E8-4B2F-A73B-AD957188ADF4}"/>
                </a:ext>
              </a:extLst>
            </p:cNvPr>
            <p:cNvSpPr/>
            <p:nvPr/>
          </p:nvSpPr>
          <p:spPr>
            <a:xfrm>
              <a:off x="1757002" y="267367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楕円 264">
              <a:extLst>
                <a:ext uri="{FF2B5EF4-FFF2-40B4-BE49-F238E27FC236}">
                  <a16:creationId xmlns:a16="http://schemas.microsoft.com/office/drawing/2014/main" id="{22985E67-636B-4F39-BCD4-6A808241AC48}"/>
                </a:ext>
              </a:extLst>
            </p:cNvPr>
            <p:cNvSpPr/>
            <p:nvPr/>
          </p:nvSpPr>
          <p:spPr>
            <a:xfrm>
              <a:off x="1847276" y="2344715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楕円 265">
              <a:extLst>
                <a:ext uri="{FF2B5EF4-FFF2-40B4-BE49-F238E27FC236}">
                  <a16:creationId xmlns:a16="http://schemas.microsoft.com/office/drawing/2014/main" id="{53B1A809-483A-436B-944C-AAFDBC26FE70}"/>
                </a:ext>
              </a:extLst>
            </p:cNvPr>
            <p:cNvSpPr/>
            <p:nvPr/>
          </p:nvSpPr>
          <p:spPr>
            <a:xfrm>
              <a:off x="1937550" y="243017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楕円 266">
              <a:extLst>
                <a:ext uri="{FF2B5EF4-FFF2-40B4-BE49-F238E27FC236}">
                  <a16:creationId xmlns:a16="http://schemas.microsoft.com/office/drawing/2014/main" id="{519A68DD-DE36-40C8-9835-01DCA416FBF4}"/>
                </a:ext>
              </a:extLst>
            </p:cNvPr>
            <p:cNvSpPr/>
            <p:nvPr/>
          </p:nvSpPr>
          <p:spPr>
            <a:xfrm>
              <a:off x="2027824" y="251255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楕円 267">
              <a:extLst>
                <a:ext uri="{FF2B5EF4-FFF2-40B4-BE49-F238E27FC236}">
                  <a16:creationId xmlns:a16="http://schemas.microsoft.com/office/drawing/2014/main" id="{F7E4B4BB-5CC0-428E-BA62-9BFDE4467AC6}"/>
                </a:ext>
              </a:extLst>
            </p:cNvPr>
            <p:cNvSpPr/>
            <p:nvPr/>
          </p:nvSpPr>
          <p:spPr>
            <a:xfrm>
              <a:off x="2118098" y="2332015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楕円 268">
              <a:extLst>
                <a:ext uri="{FF2B5EF4-FFF2-40B4-BE49-F238E27FC236}">
                  <a16:creationId xmlns:a16="http://schemas.microsoft.com/office/drawing/2014/main" id="{BEF55D5B-4EB9-4803-8D73-1EC483095947}"/>
                </a:ext>
              </a:extLst>
            </p:cNvPr>
            <p:cNvSpPr/>
            <p:nvPr/>
          </p:nvSpPr>
          <p:spPr>
            <a:xfrm>
              <a:off x="2208372" y="255417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楕円 269">
              <a:extLst>
                <a:ext uri="{FF2B5EF4-FFF2-40B4-BE49-F238E27FC236}">
                  <a16:creationId xmlns:a16="http://schemas.microsoft.com/office/drawing/2014/main" id="{DA62005E-03E1-4932-8AEE-E46C8B5B544C}"/>
                </a:ext>
              </a:extLst>
            </p:cNvPr>
            <p:cNvSpPr/>
            <p:nvPr/>
          </p:nvSpPr>
          <p:spPr>
            <a:xfrm>
              <a:off x="2298646" y="231518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楕円 270">
              <a:extLst>
                <a:ext uri="{FF2B5EF4-FFF2-40B4-BE49-F238E27FC236}">
                  <a16:creationId xmlns:a16="http://schemas.microsoft.com/office/drawing/2014/main" id="{D2A65425-DAF8-47D7-AC60-FF8AC5D0D669}"/>
                </a:ext>
              </a:extLst>
            </p:cNvPr>
            <p:cNvSpPr/>
            <p:nvPr/>
          </p:nvSpPr>
          <p:spPr>
            <a:xfrm>
              <a:off x="2388920" y="259657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楕円 271">
              <a:extLst>
                <a:ext uri="{FF2B5EF4-FFF2-40B4-BE49-F238E27FC236}">
                  <a16:creationId xmlns:a16="http://schemas.microsoft.com/office/drawing/2014/main" id="{F4045E8C-D015-453A-B636-3B82FB380DD4}"/>
                </a:ext>
              </a:extLst>
            </p:cNvPr>
            <p:cNvSpPr/>
            <p:nvPr/>
          </p:nvSpPr>
          <p:spPr>
            <a:xfrm>
              <a:off x="2479194" y="1464675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楕円 272">
              <a:extLst>
                <a:ext uri="{FF2B5EF4-FFF2-40B4-BE49-F238E27FC236}">
                  <a16:creationId xmlns:a16="http://schemas.microsoft.com/office/drawing/2014/main" id="{50D6D744-F947-46EC-91F6-717E35490F64}"/>
                </a:ext>
              </a:extLst>
            </p:cNvPr>
            <p:cNvSpPr/>
            <p:nvPr/>
          </p:nvSpPr>
          <p:spPr>
            <a:xfrm>
              <a:off x="2569468" y="2990711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楕円 273">
              <a:extLst>
                <a:ext uri="{FF2B5EF4-FFF2-40B4-BE49-F238E27FC236}">
                  <a16:creationId xmlns:a16="http://schemas.microsoft.com/office/drawing/2014/main" id="{A41DB9AE-5C68-42F4-8E53-ABEDC7A182DC}"/>
                </a:ext>
              </a:extLst>
            </p:cNvPr>
            <p:cNvSpPr/>
            <p:nvPr/>
          </p:nvSpPr>
          <p:spPr>
            <a:xfrm>
              <a:off x="2659742" y="275066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楕円 274">
              <a:extLst>
                <a:ext uri="{FF2B5EF4-FFF2-40B4-BE49-F238E27FC236}">
                  <a16:creationId xmlns:a16="http://schemas.microsoft.com/office/drawing/2014/main" id="{3C2A5B7B-3BEC-4B37-A344-E01D83F3CB61}"/>
                </a:ext>
              </a:extLst>
            </p:cNvPr>
            <p:cNvSpPr/>
            <p:nvPr/>
          </p:nvSpPr>
          <p:spPr>
            <a:xfrm>
              <a:off x="2750016" y="258698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楕円 275">
              <a:extLst>
                <a:ext uri="{FF2B5EF4-FFF2-40B4-BE49-F238E27FC236}">
                  <a16:creationId xmlns:a16="http://schemas.microsoft.com/office/drawing/2014/main" id="{3A0BD448-497D-4D10-95ED-70A35B247AFA}"/>
                </a:ext>
              </a:extLst>
            </p:cNvPr>
            <p:cNvSpPr/>
            <p:nvPr/>
          </p:nvSpPr>
          <p:spPr>
            <a:xfrm>
              <a:off x="2840290" y="247110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楕円 276">
              <a:extLst>
                <a:ext uri="{FF2B5EF4-FFF2-40B4-BE49-F238E27FC236}">
                  <a16:creationId xmlns:a16="http://schemas.microsoft.com/office/drawing/2014/main" id="{125BCECB-3385-4224-B58B-01D8EEAA286C}"/>
                </a:ext>
              </a:extLst>
            </p:cNvPr>
            <p:cNvSpPr/>
            <p:nvPr/>
          </p:nvSpPr>
          <p:spPr>
            <a:xfrm>
              <a:off x="2930564" y="2706091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楕円 277">
              <a:extLst>
                <a:ext uri="{FF2B5EF4-FFF2-40B4-BE49-F238E27FC236}">
                  <a16:creationId xmlns:a16="http://schemas.microsoft.com/office/drawing/2014/main" id="{D2D4E257-C11C-45FA-805E-3A02AEB0253A}"/>
                </a:ext>
              </a:extLst>
            </p:cNvPr>
            <p:cNvSpPr/>
            <p:nvPr/>
          </p:nvSpPr>
          <p:spPr>
            <a:xfrm>
              <a:off x="3020838" y="242414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楕円 278">
              <a:extLst>
                <a:ext uri="{FF2B5EF4-FFF2-40B4-BE49-F238E27FC236}">
                  <a16:creationId xmlns:a16="http://schemas.microsoft.com/office/drawing/2014/main" id="{5FD7B08E-2BE1-4E75-8185-73FEDC552CB5}"/>
                </a:ext>
              </a:extLst>
            </p:cNvPr>
            <p:cNvSpPr/>
            <p:nvPr/>
          </p:nvSpPr>
          <p:spPr>
            <a:xfrm>
              <a:off x="3111112" y="245269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楕円 279">
              <a:extLst>
                <a:ext uri="{FF2B5EF4-FFF2-40B4-BE49-F238E27FC236}">
                  <a16:creationId xmlns:a16="http://schemas.microsoft.com/office/drawing/2014/main" id="{72275079-472E-4E67-B268-7421D0A3E9EC}"/>
                </a:ext>
              </a:extLst>
            </p:cNvPr>
            <p:cNvSpPr/>
            <p:nvPr/>
          </p:nvSpPr>
          <p:spPr>
            <a:xfrm>
              <a:off x="3201386" y="242856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楕円 280">
              <a:extLst>
                <a:ext uri="{FF2B5EF4-FFF2-40B4-BE49-F238E27FC236}">
                  <a16:creationId xmlns:a16="http://schemas.microsoft.com/office/drawing/2014/main" id="{438FAA77-1596-4D0A-99C4-73741C925E22}"/>
                </a:ext>
              </a:extLst>
            </p:cNvPr>
            <p:cNvSpPr/>
            <p:nvPr/>
          </p:nvSpPr>
          <p:spPr>
            <a:xfrm>
              <a:off x="3291660" y="232235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楕円 281">
              <a:extLst>
                <a:ext uri="{FF2B5EF4-FFF2-40B4-BE49-F238E27FC236}">
                  <a16:creationId xmlns:a16="http://schemas.microsoft.com/office/drawing/2014/main" id="{25BEA862-D472-45EE-8268-0BC365C69BCD}"/>
                </a:ext>
              </a:extLst>
            </p:cNvPr>
            <p:cNvSpPr/>
            <p:nvPr/>
          </p:nvSpPr>
          <p:spPr>
            <a:xfrm>
              <a:off x="3381934" y="252862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楕円 282">
              <a:extLst>
                <a:ext uri="{FF2B5EF4-FFF2-40B4-BE49-F238E27FC236}">
                  <a16:creationId xmlns:a16="http://schemas.microsoft.com/office/drawing/2014/main" id="{2E086EDB-B858-4F3A-B5DD-A72D7FFBC1A8}"/>
                </a:ext>
              </a:extLst>
            </p:cNvPr>
            <p:cNvSpPr/>
            <p:nvPr/>
          </p:nvSpPr>
          <p:spPr>
            <a:xfrm>
              <a:off x="3472208" y="2263174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楕円 283">
              <a:extLst>
                <a:ext uri="{FF2B5EF4-FFF2-40B4-BE49-F238E27FC236}">
                  <a16:creationId xmlns:a16="http://schemas.microsoft.com/office/drawing/2014/main" id="{8DC6AE01-47C7-41B8-8415-87914C39EF8A}"/>
                </a:ext>
              </a:extLst>
            </p:cNvPr>
            <p:cNvSpPr/>
            <p:nvPr/>
          </p:nvSpPr>
          <p:spPr>
            <a:xfrm>
              <a:off x="3562482" y="262317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楕円 284">
              <a:extLst>
                <a:ext uri="{FF2B5EF4-FFF2-40B4-BE49-F238E27FC236}">
                  <a16:creationId xmlns:a16="http://schemas.microsoft.com/office/drawing/2014/main" id="{5E5A5F45-FFE9-479D-ACDD-C99D02085285}"/>
                </a:ext>
              </a:extLst>
            </p:cNvPr>
            <p:cNvSpPr/>
            <p:nvPr/>
          </p:nvSpPr>
          <p:spPr>
            <a:xfrm>
              <a:off x="3652756" y="2397767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楕円 285">
              <a:extLst>
                <a:ext uri="{FF2B5EF4-FFF2-40B4-BE49-F238E27FC236}">
                  <a16:creationId xmlns:a16="http://schemas.microsoft.com/office/drawing/2014/main" id="{CFA78F3D-1BA6-4984-9CE4-BA1FB3A281FE}"/>
                </a:ext>
              </a:extLst>
            </p:cNvPr>
            <p:cNvSpPr/>
            <p:nvPr/>
          </p:nvSpPr>
          <p:spPr>
            <a:xfrm>
              <a:off x="3743030" y="246318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楕円 286">
              <a:extLst>
                <a:ext uri="{FF2B5EF4-FFF2-40B4-BE49-F238E27FC236}">
                  <a16:creationId xmlns:a16="http://schemas.microsoft.com/office/drawing/2014/main" id="{AFBD2398-051C-44D8-9F21-CEB998FF59AD}"/>
                </a:ext>
              </a:extLst>
            </p:cNvPr>
            <p:cNvSpPr/>
            <p:nvPr/>
          </p:nvSpPr>
          <p:spPr>
            <a:xfrm>
              <a:off x="3833304" y="255269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楕円 287">
              <a:extLst>
                <a:ext uri="{FF2B5EF4-FFF2-40B4-BE49-F238E27FC236}">
                  <a16:creationId xmlns:a16="http://schemas.microsoft.com/office/drawing/2014/main" id="{71FA1991-0676-4D57-A6A2-DEEBB94E7F91}"/>
                </a:ext>
              </a:extLst>
            </p:cNvPr>
            <p:cNvSpPr/>
            <p:nvPr/>
          </p:nvSpPr>
          <p:spPr>
            <a:xfrm>
              <a:off x="3923578" y="2307627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楕円 288">
              <a:extLst>
                <a:ext uri="{FF2B5EF4-FFF2-40B4-BE49-F238E27FC236}">
                  <a16:creationId xmlns:a16="http://schemas.microsoft.com/office/drawing/2014/main" id="{39C03DE1-E284-4949-83CD-4ABEA93090E1}"/>
                </a:ext>
              </a:extLst>
            </p:cNvPr>
            <p:cNvSpPr/>
            <p:nvPr/>
          </p:nvSpPr>
          <p:spPr>
            <a:xfrm>
              <a:off x="4013852" y="249846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楕円 289">
              <a:extLst>
                <a:ext uri="{FF2B5EF4-FFF2-40B4-BE49-F238E27FC236}">
                  <a16:creationId xmlns:a16="http://schemas.microsoft.com/office/drawing/2014/main" id="{7B812922-B8FB-45EF-8875-FA0750DA8C7D}"/>
                </a:ext>
              </a:extLst>
            </p:cNvPr>
            <p:cNvSpPr/>
            <p:nvPr/>
          </p:nvSpPr>
          <p:spPr>
            <a:xfrm>
              <a:off x="4104126" y="232044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楕円 290">
              <a:extLst>
                <a:ext uri="{FF2B5EF4-FFF2-40B4-BE49-F238E27FC236}">
                  <a16:creationId xmlns:a16="http://schemas.microsoft.com/office/drawing/2014/main" id="{863D216A-697B-4409-B99F-4CB361FC03D1}"/>
                </a:ext>
              </a:extLst>
            </p:cNvPr>
            <p:cNvSpPr/>
            <p:nvPr/>
          </p:nvSpPr>
          <p:spPr>
            <a:xfrm>
              <a:off x="4194388" y="247401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2" name="直線コネクタ 291">
              <a:extLst>
                <a:ext uri="{FF2B5EF4-FFF2-40B4-BE49-F238E27FC236}">
                  <a16:creationId xmlns:a16="http://schemas.microsoft.com/office/drawing/2014/main" id="{2C2EDE3E-231A-460A-991D-50125980ECE8}"/>
                </a:ext>
              </a:extLst>
            </p:cNvPr>
            <p:cNvCxnSpPr>
              <a:cxnSpLocks/>
              <a:stCxn id="258" idx="5"/>
              <a:endCxn id="259" idx="1"/>
            </p:cNvCxnSpPr>
            <p:nvPr/>
          </p:nvCxnSpPr>
          <p:spPr>
            <a:xfrm>
              <a:off x="1290169" y="2439230"/>
              <a:ext cx="28298" cy="131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線コネクタ 292">
              <a:extLst>
                <a:ext uri="{FF2B5EF4-FFF2-40B4-BE49-F238E27FC236}">
                  <a16:creationId xmlns:a16="http://schemas.microsoft.com/office/drawing/2014/main" id="{0710941F-2463-4E91-AB58-FACBE29319FE}"/>
                </a:ext>
              </a:extLst>
            </p:cNvPr>
            <p:cNvCxnSpPr>
              <a:cxnSpLocks/>
              <a:stCxn id="259" idx="7"/>
              <a:endCxn id="260" idx="3"/>
            </p:cNvCxnSpPr>
            <p:nvPr/>
          </p:nvCxnSpPr>
          <p:spPr>
            <a:xfrm flipV="1">
              <a:off x="1380443" y="2529719"/>
              <a:ext cx="28298" cy="40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線コネクタ 293">
              <a:extLst>
                <a:ext uri="{FF2B5EF4-FFF2-40B4-BE49-F238E27FC236}">
                  <a16:creationId xmlns:a16="http://schemas.microsoft.com/office/drawing/2014/main" id="{5393BBD5-9608-46E1-8C58-4F2DE85BA068}"/>
                </a:ext>
              </a:extLst>
            </p:cNvPr>
            <p:cNvCxnSpPr>
              <a:stCxn id="260" idx="7"/>
              <a:endCxn id="261" idx="3"/>
            </p:cNvCxnSpPr>
            <p:nvPr/>
          </p:nvCxnSpPr>
          <p:spPr>
            <a:xfrm flipV="1">
              <a:off x="1470717" y="2437949"/>
              <a:ext cx="28298" cy="29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線コネクタ 294">
              <a:extLst>
                <a:ext uri="{FF2B5EF4-FFF2-40B4-BE49-F238E27FC236}">
                  <a16:creationId xmlns:a16="http://schemas.microsoft.com/office/drawing/2014/main" id="{88BC0633-57A5-4C9A-985E-B5153410B6DA}"/>
                </a:ext>
              </a:extLst>
            </p:cNvPr>
            <p:cNvCxnSpPr>
              <a:stCxn id="261" idx="5"/>
              <a:endCxn id="262" idx="1"/>
            </p:cNvCxnSpPr>
            <p:nvPr/>
          </p:nvCxnSpPr>
          <p:spPr>
            <a:xfrm>
              <a:off x="1560991" y="2437949"/>
              <a:ext cx="28298" cy="1793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線コネクタ 295">
              <a:extLst>
                <a:ext uri="{FF2B5EF4-FFF2-40B4-BE49-F238E27FC236}">
                  <a16:creationId xmlns:a16="http://schemas.microsoft.com/office/drawing/2014/main" id="{46D27B61-AF3D-4321-A2AE-FDA1D5A6BBE3}"/>
                </a:ext>
              </a:extLst>
            </p:cNvPr>
            <p:cNvCxnSpPr>
              <a:stCxn id="262" idx="7"/>
              <a:endCxn id="263" idx="3"/>
            </p:cNvCxnSpPr>
            <p:nvPr/>
          </p:nvCxnSpPr>
          <p:spPr>
            <a:xfrm flipV="1">
              <a:off x="1651265" y="2361761"/>
              <a:ext cx="28298" cy="255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線コネクタ 296">
              <a:extLst>
                <a:ext uri="{FF2B5EF4-FFF2-40B4-BE49-F238E27FC236}">
                  <a16:creationId xmlns:a16="http://schemas.microsoft.com/office/drawing/2014/main" id="{2CFAFA2A-5D2F-420C-B964-67693157CA80}"/>
                </a:ext>
              </a:extLst>
            </p:cNvPr>
            <p:cNvCxnSpPr>
              <a:stCxn id="263" idx="5"/>
              <a:endCxn id="264" idx="1"/>
            </p:cNvCxnSpPr>
            <p:nvPr/>
          </p:nvCxnSpPr>
          <p:spPr>
            <a:xfrm>
              <a:off x="1741539" y="2361761"/>
              <a:ext cx="28298" cy="3247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線コネクタ 297">
              <a:extLst>
                <a:ext uri="{FF2B5EF4-FFF2-40B4-BE49-F238E27FC236}">
                  <a16:creationId xmlns:a16="http://schemas.microsoft.com/office/drawing/2014/main" id="{1D9E339F-D6D2-4BEA-A5C9-85B321ED73C7}"/>
                </a:ext>
              </a:extLst>
            </p:cNvPr>
            <p:cNvCxnSpPr>
              <a:cxnSpLocks/>
              <a:stCxn id="264" idx="7"/>
              <a:endCxn id="265" idx="3"/>
            </p:cNvCxnSpPr>
            <p:nvPr/>
          </p:nvCxnSpPr>
          <p:spPr>
            <a:xfrm flipV="1">
              <a:off x="1831813" y="2419526"/>
              <a:ext cx="28298" cy="266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線コネクタ 298">
              <a:extLst>
                <a:ext uri="{FF2B5EF4-FFF2-40B4-BE49-F238E27FC236}">
                  <a16:creationId xmlns:a16="http://schemas.microsoft.com/office/drawing/2014/main" id="{7439E8DD-0CF5-4B8D-B865-2C464381347F}"/>
                </a:ext>
              </a:extLst>
            </p:cNvPr>
            <p:cNvCxnSpPr>
              <a:stCxn id="265" idx="5"/>
              <a:endCxn id="266" idx="1"/>
            </p:cNvCxnSpPr>
            <p:nvPr/>
          </p:nvCxnSpPr>
          <p:spPr>
            <a:xfrm>
              <a:off x="1922087" y="2419526"/>
              <a:ext cx="28298" cy="23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線コネクタ 299">
              <a:extLst>
                <a:ext uri="{FF2B5EF4-FFF2-40B4-BE49-F238E27FC236}">
                  <a16:creationId xmlns:a16="http://schemas.microsoft.com/office/drawing/2014/main" id="{C614B3CF-59B5-4B84-84F3-2A1EA138715D}"/>
                </a:ext>
              </a:extLst>
            </p:cNvPr>
            <p:cNvCxnSpPr>
              <a:cxnSpLocks/>
              <a:stCxn id="266" idx="6"/>
              <a:endCxn id="267" idx="2"/>
            </p:cNvCxnSpPr>
            <p:nvPr/>
          </p:nvCxnSpPr>
          <p:spPr>
            <a:xfrm>
              <a:off x="2025196" y="2474001"/>
              <a:ext cx="2628" cy="823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線コネクタ 300">
              <a:extLst>
                <a:ext uri="{FF2B5EF4-FFF2-40B4-BE49-F238E27FC236}">
                  <a16:creationId xmlns:a16="http://schemas.microsoft.com/office/drawing/2014/main" id="{E90D4C94-1FF3-4035-A46D-7A3E5EFD401A}"/>
                </a:ext>
              </a:extLst>
            </p:cNvPr>
            <p:cNvCxnSpPr>
              <a:stCxn id="267" idx="7"/>
              <a:endCxn id="268" idx="3"/>
            </p:cNvCxnSpPr>
            <p:nvPr/>
          </p:nvCxnSpPr>
          <p:spPr>
            <a:xfrm flipV="1">
              <a:off x="2102635" y="2406826"/>
              <a:ext cx="28298" cy="1185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線コネクタ 301">
              <a:extLst>
                <a:ext uri="{FF2B5EF4-FFF2-40B4-BE49-F238E27FC236}">
                  <a16:creationId xmlns:a16="http://schemas.microsoft.com/office/drawing/2014/main" id="{89F99C8C-7BD8-49BD-9966-05D7A0335C14}"/>
                </a:ext>
              </a:extLst>
            </p:cNvPr>
            <p:cNvCxnSpPr>
              <a:stCxn id="268" idx="5"/>
              <a:endCxn id="269" idx="1"/>
            </p:cNvCxnSpPr>
            <p:nvPr/>
          </p:nvCxnSpPr>
          <p:spPr>
            <a:xfrm>
              <a:off x="2192909" y="2406826"/>
              <a:ext cx="28298" cy="1601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線コネクタ 302">
              <a:extLst>
                <a:ext uri="{FF2B5EF4-FFF2-40B4-BE49-F238E27FC236}">
                  <a16:creationId xmlns:a16="http://schemas.microsoft.com/office/drawing/2014/main" id="{7B620CFF-1EEE-44DE-83F4-54F5A0A4E3FC}"/>
                </a:ext>
              </a:extLst>
            </p:cNvPr>
            <p:cNvCxnSpPr>
              <a:stCxn id="269" idx="7"/>
              <a:endCxn id="270" idx="3"/>
            </p:cNvCxnSpPr>
            <p:nvPr/>
          </p:nvCxnSpPr>
          <p:spPr>
            <a:xfrm flipV="1">
              <a:off x="2283183" y="2390000"/>
              <a:ext cx="28298" cy="1770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線コネクタ 303">
              <a:extLst>
                <a:ext uri="{FF2B5EF4-FFF2-40B4-BE49-F238E27FC236}">
                  <a16:creationId xmlns:a16="http://schemas.microsoft.com/office/drawing/2014/main" id="{F5B40B7C-076D-400A-BFFB-AF3CF2C046D1}"/>
                </a:ext>
              </a:extLst>
            </p:cNvPr>
            <p:cNvCxnSpPr>
              <a:stCxn id="270" idx="5"/>
              <a:endCxn id="271" idx="1"/>
            </p:cNvCxnSpPr>
            <p:nvPr/>
          </p:nvCxnSpPr>
          <p:spPr>
            <a:xfrm>
              <a:off x="2373457" y="2390000"/>
              <a:ext cx="28298" cy="2194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線コネクタ 304">
              <a:extLst>
                <a:ext uri="{FF2B5EF4-FFF2-40B4-BE49-F238E27FC236}">
                  <a16:creationId xmlns:a16="http://schemas.microsoft.com/office/drawing/2014/main" id="{152FBAE6-138E-4AA3-B7DF-878785B7A949}"/>
                </a:ext>
              </a:extLst>
            </p:cNvPr>
            <p:cNvCxnSpPr>
              <a:cxnSpLocks/>
              <a:stCxn id="271" idx="0"/>
              <a:endCxn id="272" idx="3"/>
            </p:cNvCxnSpPr>
            <p:nvPr/>
          </p:nvCxnSpPr>
          <p:spPr>
            <a:xfrm flipV="1">
              <a:off x="2432743" y="1539486"/>
              <a:ext cx="59286" cy="10570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線コネクタ 305">
              <a:extLst>
                <a:ext uri="{FF2B5EF4-FFF2-40B4-BE49-F238E27FC236}">
                  <a16:creationId xmlns:a16="http://schemas.microsoft.com/office/drawing/2014/main" id="{BB89D693-420B-4146-9D84-036F12DF3B02}"/>
                </a:ext>
              </a:extLst>
            </p:cNvPr>
            <p:cNvCxnSpPr>
              <a:stCxn id="272" idx="5"/>
              <a:endCxn id="273" idx="0"/>
            </p:cNvCxnSpPr>
            <p:nvPr/>
          </p:nvCxnSpPr>
          <p:spPr>
            <a:xfrm>
              <a:off x="2554005" y="1539486"/>
              <a:ext cx="59286" cy="1451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線コネクタ 306">
              <a:extLst>
                <a:ext uri="{FF2B5EF4-FFF2-40B4-BE49-F238E27FC236}">
                  <a16:creationId xmlns:a16="http://schemas.microsoft.com/office/drawing/2014/main" id="{93F666E7-62F2-41BC-AF20-F6F7F2340519}"/>
                </a:ext>
              </a:extLst>
            </p:cNvPr>
            <p:cNvCxnSpPr>
              <a:cxnSpLocks/>
              <a:stCxn id="273" idx="7"/>
              <a:endCxn id="274" idx="3"/>
            </p:cNvCxnSpPr>
            <p:nvPr/>
          </p:nvCxnSpPr>
          <p:spPr>
            <a:xfrm flipV="1">
              <a:off x="2644279" y="2825480"/>
              <a:ext cx="28298" cy="1780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線コネクタ 307">
              <a:extLst>
                <a:ext uri="{FF2B5EF4-FFF2-40B4-BE49-F238E27FC236}">
                  <a16:creationId xmlns:a16="http://schemas.microsoft.com/office/drawing/2014/main" id="{B29BB693-6836-4A1C-BBD3-625BB877A63E}"/>
                </a:ext>
              </a:extLst>
            </p:cNvPr>
            <p:cNvCxnSpPr>
              <a:cxnSpLocks/>
              <a:stCxn id="274" idx="7"/>
              <a:endCxn id="275" idx="3"/>
            </p:cNvCxnSpPr>
            <p:nvPr/>
          </p:nvCxnSpPr>
          <p:spPr>
            <a:xfrm flipV="1">
              <a:off x="2734553" y="2661791"/>
              <a:ext cx="28298" cy="1017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線コネクタ 308">
              <a:extLst>
                <a:ext uri="{FF2B5EF4-FFF2-40B4-BE49-F238E27FC236}">
                  <a16:creationId xmlns:a16="http://schemas.microsoft.com/office/drawing/2014/main" id="{03DB6672-2842-43A1-8641-334FEBBA97D0}"/>
                </a:ext>
              </a:extLst>
            </p:cNvPr>
            <p:cNvCxnSpPr>
              <a:cxnSpLocks/>
              <a:stCxn id="275" idx="7"/>
              <a:endCxn id="276" idx="3"/>
            </p:cNvCxnSpPr>
            <p:nvPr/>
          </p:nvCxnSpPr>
          <p:spPr>
            <a:xfrm flipV="1">
              <a:off x="2824827" y="2545917"/>
              <a:ext cx="28298" cy="538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線コネクタ 309">
              <a:extLst>
                <a:ext uri="{FF2B5EF4-FFF2-40B4-BE49-F238E27FC236}">
                  <a16:creationId xmlns:a16="http://schemas.microsoft.com/office/drawing/2014/main" id="{301CBED2-628C-4A98-AF64-B888D0815F2C}"/>
                </a:ext>
              </a:extLst>
            </p:cNvPr>
            <p:cNvCxnSpPr>
              <a:cxnSpLocks/>
              <a:stCxn id="276" idx="5"/>
              <a:endCxn id="277" idx="1"/>
            </p:cNvCxnSpPr>
            <p:nvPr/>
          </p:nvCxnSpPr>
          <p:spPr>
            <a:xfrm>
              <a:off x="2915101" y="2545916"/>
              <a:ext cx="28298" cy="1730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線コネクタ 310">
              <a:extLst>
                <a:ext uri="{FF2B5EF4-FFF2-40B4-BE49-F238E27FC236}">
                  <a16:creationId xmlns:a16="http://schemas.microsoft.com/office/drawing/2014/main" id="{BF32FD5B-1AC0-41F8-B55F-3C5CBFB28E14}"/>
                </a:ext>
              </a:extLst>
            </p:cNvPr>
            <p:cNvCxnSpPr>
              <a:stCxn id="277" idx="7"/>
              <a:endCxn id="278" idx="3"/>
            </p:cNvCxnSpPr>
            <p:nvPr/>
          </p:nvCxnSpPr>
          <p:spPr>
            <a:xfrm flipV="1">
              <a:off x="3005375" y="2498953"/>
              <a:ext cx="28298" cy="2199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線コネクタ 311">
              <a:extLst>
                <a:ext uri="{FF2B5EF4-FFF2-40B4-BE49-F238E27FC236}">
                  <a16:creationId xmlns:a16="http://schemas.microsoft.com/office/drawing/2014/main" id="{35C16940-C0CA-495D-9C7A-B0BB2FEB627D}"/>
                </a:ext>
              </a:extLst>
            </p:cNvPr>
            <p:cNvCxnSpPr>
              <a:cxnSpLocks/>
              <a:stCxn id="278" idx="6"/>
              <a:endCxn id="279" idx="2"/>
            </p:cNvCxnSpPr>
            <p:nvPr/>
          </p:nvCxnSpPr>
          <p:spPr>
            <a:xfrm>
              <a:off x="3108484" y="2467966"/>
              <a:ext cx="2628" cy="28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線コネクタ 312">
              <a:extLst>
                <a:ext uri="{FF2B5EF4-FFF2-40B4-BE49-F238E27FC236}">
                  <a16:creationId xmlns:a16="http://schemas.microsoft.com/office/drawing/2014/main" id="{E0194961-C7B5-4D67-985C-764A1901F958}"/>
                </a:ext>
              </a:extLst>
            </p:cNvPr>
            <p:cNvCxnSpPr>
              <a:cxnSpLocks/>
              <a:stCxn id="279" idx="6"/>
              <a:endCxn id="280" idx="2"/>
            </p:cNvCxnSpPr>
            <p:nvPr/>
          </p:nvCxnSpPr>
          <p:spPr>
            <a:xfrm flipV="1">
              <a:off x="3198758" y="2472391"/>
              <a:ext cx="2628" cy="241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線コネクタ 313">
              <a:extLst>
                <a:ext uri="{FF2B5EF4-FFF2-40B4-BE49-F238E27FC236}">
                  <a16:creationId xmlns:a16="http://schemas.microsoft.com/office/drawing/2014/main" id="{B55FC9AD-6029-4FDF-B43D-1B6AFEA202F6}"/>
                </a:ext>
              </a:extLst>
            </p:cNvPr>
            <p:cNvCxnSpPr>
              <a:cxnSpLocks/>
              <a:stCxn id="280" idx="7"/>
              <a:endCxn id="281" idx="3"/>
            </p:cNvCxnSpPr>
            <p:nvPr/>
          </p:nvCxnSpPr>
          <p:spPr>
            <a:xfrm flipV="1">
              <a:off x="3276197" y="2397163"/>
              <a:ext cx="28298" cy="44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線コネクタ 314">
              <a:extLst>
                <a:ext uri="{FF2B5EF4-FFF2-40B4-BE49-F238E27FC236}">
                  <a16:creationId xmlns:a16="http://schemas.microsoft.com/office/drawing/2014/main" id="{44AAE3E1-1D26-417E-9F73-94D0A5BA6132}"/>
                </a:ext>
              </a:extLst>
            </p:cNvPr>
            <p:cNvCxnSpPr>
              <a:cxnSpLocks/>
              <a:stCxn id="281" idx="5"/>
              <a:endCxn id="282" idx="1"/>
            </p:cNvCxnSpPr>
            <p:nvPr/>
          </p:nvCxnSpPr>
          <p:spPr>
            <a:xfrm>
              <a:off x="3366471" y="2397163"/>
              <a:ext cx="28298" cy="1442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線コネクタ 315">
              <a:extLst>
                <a:ext uri="{FF2B5EF4-FFF2-40B4-BE49-F238E27FC236}">
                  <a16:creationId xmlns:a16="http://schemas.microsoft.com/office/drawing/2014/main" id="{01FC35FF-1A30-494F-B8E5-C2BD631B2A6F}"/>
                </a:ext>
              </a:extLst>
            </p:cNvPr>
            <p:cNvCxnSpPr>
              <a:stCxn id="282" idx="7"/>
              <a:endCxn id="283" idx="3"/>
            </p:cNvCxnSpPr>
            <p:nvPr/>
          </p:nvCxnSpPr>
          <p:spPr>
            <a:xfrm flipV="1">
              <a:off x="3456745" y="2337985"/>
              <a:ext cx="28298" cy="203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線コネクタ 316">
              <a:extLst>
                <a:ext uri="{FF2B5EF4-FFF2-40B4-BE49-F238E27FC236}">
                  <a16:creationId xmlns:a16="http://schemas.microsoft.com/office/drawing/2014/main" id="{6273698F-605C-4554-A236-33A8CAC79613}"/>
                </a:ext>
              </a:extLst>
            </p:cNvPr>
            <p:cNvCxnSpPr>
              <a:cxnSpLocks/>
              <a:stCxn id="283" idx="5"/>
              <a:endCxn id="284" idx="1"/>
            </p:cNvCxnSpPr>
            <p:nvPr/>
          </p:nvCxnSpPr>
          <p:spPr>
            <a:xfrm>
              <a:off x="3547019" y="2337985"/>
              <a:ext cx="28298" cy="2980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線コネクタ 317">
              <a:extLst>
                <a:ext uri="{FF2B5EF4-FFF2-40B4-BE49-F238E27FC236}">
                  <a16:creationId xmlns:a16="http://schemas.microsoft.com/office/drawing/2014/main" id="{2BCDC2A6-D994-4F63-9D32-2870DA327760}"/>
                </a:ext>
              </a:extLst>
            </p:cNvPr>
            <p:cNvCxnSpPr>
              <a:cxnSpLocks/>
              <a:stCxn id="284" idx="7"/>
              <a:endCxn id="285" idx="3"/>
            </p:cNvCxnSpPr>
            <p:nvPr/>
          </p:nvCxnSpPr>
          <p:spPr>
            <a:xfrm flipV="1">
              <a:off x="3637293" y="2472578"/>
              <a:ext cx="28298" cy="163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線コネクタ 318">
              <a:extLst>
                <a:ext uri="{FF2B5EF4-FFF2-40B4-BE49-F238E27FC236}">
                  <a16:creationId xmlns:a16="http://schemas.microsoft.com/office/drawing/2014/main" id="{8744B099-FF8C-4D1E-B8B1-6A7D7B7781C8}"/>
                </a:ext>
              </a:extLst>
            </p:cNvPr>
            <p:cNvCxnSpPr>
              <a:cxnSpLocks/>
              <a:stCxn id="285" idx="6"/>
              <a:endCxn id="286" idx="1"/>
            </p:cNvCxnSpPr>
            <p:nvPr/>
          </p:nvCxnSpPr>
          <p:spPr>
            <a:xfrm>
              <a:off x="3740402" y="2441590"/>
              <a:ext cx="15463" cy="34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線コネクタ 319">
              <a:extLst>
                <a:ext uri="{FF2B5EF4-FFF2-40B4-BE49-F238E27FC236}">
                  <a16:creationId xmlns:a16="http://schemas.microsoft.com/office/drawing/2014/main" id="{B5E2D5D7-46C6-487C-BC6D-B3FAD23732F4}"/>
                </a:ext>
              </a:extLst>
            </p:cNvPr>
            <p:cNvCxnSpPr>
              <a:cxnSpLocks/>
              <a:stCxn id="286" idx="6"/>
              <a:endCxn id="287" idx="1"/>
            </p:cNvCxnSpPr>
            <p:nvPr/>
          </p:nvCxnSpPr>
          <p:spPr>
            <a:xfrm>
              <a:off x="3830676" y="2507011"/>
              <a:ext cx="15463" cy="585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線コネクタ 320">
              <a:extLst>
                <a:ext uri="{FF2B5EF4-FFF2-40B4-BE49-F238E27FC236}">
                  <a16:creationId xmlns:a16="http://schemas.microsoft.com/office/drawing/2014/main" id="{1614FA0C-2AF0-45B9-B5FC-99C67AC3BD28}"/>
                </a:ext>
              </a:extLst>
            </p:cNvPr>
            <p:cNvCxnSpPr>
              <a:stCxn id="287" idx="7"/>
              <a:endCxn id="288" idx="3"/>
            </p:cNvCxnSpPr>
            <p:nvPr/>
          </p:nvCxnSpPr>
          <p:spPr>
            <a:xfrm flipV="1">
              <a:off x="3908115" y="2382438"/>
              <a:ext cx="28298" cy="1830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線コネクタ 321">
              <a:extLst>
                <a:ext uri="{FF2B5EF4-FFF2-40B4-BE49-F238E27FC236}">
                  <a16:creationId xmlns:a16="http://schemas.microsoft.com/office/drawing/2014/main" id="{C7E77307-1D95-4412-9134-A2FCD6E489E4}"/>
                </a:ext>
              </a:extLst>
            </p:cNvPr>
            <p:cNvCxnSpPr>
              <a:stCxn id="288" idx="5"/>
              <a:endCxn id="289" idx="1"/>
            </p:cNvCxnSpPr>
            <p:nvPr/>
          </p:nvCxnSpPr>
          <p:spPr>
            <a:xfrm>
              <a:off x="3998389" y="2382438"/>
              <a:ext cx="28298" cy="1288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線コネクタ 322">
              <a:extLst>
                <a:ext uri="{FF2B5EF4-FFF2-40B4-BE49-F238E27FC236}">
                  <a16:creationId xmlns:a16="http://schemas.microsoft.com/office/drawing/2014/main" id="{5753F07E-DADF-4C35-9C76-3B78E1533E2C}"/>
                </a:ext>
              </a:extLst>
            </p:cNvPr>
            <p:cNvCxnSpPr>
              <a:stCxn id="289" idx="7"/>
              <a:endCxn id="290" idx="3"/>
            </p:cNvCxnSpPr>
            <p:nvPr/>
          </p:nvCxnSpPr>
          <p:spPr>
            <a:xfrm flipV="1">
              <a:off x="4088663" y="2395260"/>
              <a:ext cx="28298" cy="1160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線コネクタ 323">
              <a:extLst>
                <a:ext uri="{FF2B5EF4-FFF2-40B4-BE49-F238E27FC236}">
                  <a16:creationId xmlns:a16="http://schemas.microsoft.com/office/drawing/2014/main" id="{E9C27C6E-4B0D-42C2-B845-0858F471D90C}"/>
                </a:ext>
              </a:extLst>
            </p:cNvPr>
            <p:cNvCxnSpPr>
              <a:stCxn id="290" idx="5"/>
              <a:endCxn id="291" idx="1"/>
            </p:cNvCxnSpPr>
            <p:nvPr/>
          </p:nvCxnSpPr>
          <p:spPr>
            <a:xfrm>
              <a:off x="4178937" y="2395260"/>
              <a:ext cx="28286" cy="9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7" name="テキスト ボックス 356">
            <a:extLst>
              <a:ext uri="{FF2B5EF4-FFF2-40B4-BE49-F238E27FC236}">
                <a16:creationId xmlns:a16="http://schemas.microsoft.com/office/drawing/2014/main" id="{8E62F221-F17B-4F3B-9255-B76654503801}"/>
              </a:ext>
            </a:extLst>
          </p:cNvPr>
          <p:cNvSpPr txBox="1"/>
          <p:nvPr/>
        </p:nvSpPr>
        <p:spPr>
          <a:xfrm>
            <a:off x="2897570" y="2591570"/>
            <a:ext cx="1565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low-pass filter</a:t>
            </a:r>
            <a:br>
              <a:rPr kumimoji="1" lang="en-US" altLang="ja-JP" sz="1400" dirty="0"/>
            </a:br>
            <a:r>
              <a:rPr kumimoji="1" lang="en-US" altLang="ja-JP" sz="1400" dirty="0"/>
              <a:t>(moving average)</a:t>
            </a:r>
            <a:endParaRPr kumimoji="1" lang="ja-JP" altLang="en-US" sz="1400" dirty="0"/>
          </a:p>
        </p:txBody>
      </p:sp>
      <p:sp>
        <p:nvSpPr>
          <p:cNvPr id="358" name="テキスト ボックス 357">
            <a:extLst>
              <a:ext uri="{FF2B5EF4-FFF2-40B4-BE49-F238E27FC236}">
                <a16:creationId xmlns:a16="http://schemas.microsoft.com/office/drawing/2014/main" id="{70FAB793-253C-47A5-9952-2C2A9C42DCA0}"/>
              </a:ext>
            </a:extLst>
          </p:cNvPr>
          <p:cNvSpPr txBox="1"/>
          <p:nvPr/>
        </p:nvSpPr>
        <p:spPr>
          <a:xfrm>
            <a:off x="5767572" y="2561966"/>
            <a:ext cx="1365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high-pass filter</a:t>
            </a:r>
            <a:br>
              <a:rPr kumimoji="1" lang="en-US" altLang="ja-JP" sz="1400" dirty="0"/>
            </a:br>
            <a:r>
              <a:rPr kumimoji="1" lang="en-US" altLang="ja-JP" sz="1400" dirty="0"/>
              <a:t>(differential)</a:t>
            </a:r>
            <a:endParaRPr kumimoji="1" lang="ja-JP" altLang="en-US" sz="1400" dirty="0"/>
          </a:p>
        </p:txBody>
      </p:sp>
      <p:sp>
        <p:nvSpPr>
          <p:cNvPr id="359" name="テキスト ボックス 358">
            <a:extLst>
              <a:ext uri="{FF2B5EF4-FFF2-40B4-BE49-F238E27FC236}">
                <a16:creationId xmlns:a16="http://schemas.microsoft.com/office/drawing/2014/main" id="{40C332EF-39BA-4F86-9FEA-994B5B5F4C6E}"/>
              </a:ext>
            </a:extLst>
          </p:cNvPr>
          <p:cNvSpPr txBox="1"/>
          <p:nvPr/>
        </p:nvSpPr>
        <p:spPr>
          <a:xfrm>
            <a:off x="3025234" y="4697844"/>
            <a:ext cx="3506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Shaped (filtered) waveform = feature map</a:t>
            </a:r>
            <a:endParaRPr kumimoji="1" lang="ja-JP" altLang="en-US" sz="1400" dirty="0"/>
          </a:p>
        </p:txBody>
      </p:sp>
      <p:sp>
        <p:nvSpPr>
          <p:cNvPr id="360" name="テキスト ボックス 359">
            <a:extLst>
              <a:ext uri="{FF2B5EF4-FFF2-40B4-BE49-F238E27FC236}">
                <a16:creationId xmlns:a16="http://schemas.microsoft.com/office/drawing/2014/main" id="{2FFA41B2-871C-4693-A576-70F65F3127AD}"/>
              </a:ext>
            </a:extLst>
          </p:cNvPr>
          <p:cNvSpPr txBox="1"/>
          <p:nvPr/>
        </p:nvSpPr>
        <p:spPr>
          <a:xfrm>
            <a:off x="6560708" y="5035943"/>
            <a:ext cx="1428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strongly ignited</a:t>
            </a:r>
            <a:endParaRPr kumimoji="1" lang="ja-JP" altLang="en-US" sz="1400" dirty="0"/>
          </a:p>
        </p:txBody>
      </p:sp>
      <p:sp>
        <p:nvSpPr>
          <p:cNvPr id="361" name="テキスト ボックス 360">
            <a:extLst>
              <a:ext uri="{FF2B5EF4-FFF2-40B4-BE49-F238E27FC236}">
                <a16:creationId xmlns:a16="http://schemas.microsoft.com/office/drawing/2014/main" id="{DCF07A36-FEDC-4A1F-AB4C-5F36A24F958A}"/>
              </a:ext>
            </a:extLst>
          </p:cNvPr>
          <p:cNvSpPr txBox="1"/>
          <p:nvPr/>
        </p:nvSpPr>
        <p:spPr>
          <a:xfrm>
            <a:off x="546253" y="2280581"/>
            <a:ext cx="400110" cy="215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kumimoji="1" lang="en-US" altLang="ja-JP" sz="1400" dirty="0"/>
              <a:t>=</a:t>
            </a:r>
            <a:endParaRPr kumimoji="1" lang="ja-JP" altLang="en-US" sz="1400" dirty="0"/>
          </a:p>
        </p:txBody>
      </p:sp>
      <p:grpSp>
        <p:nvGrpSpPr>
          <p:cNvPr id="362" name="グループ化 361">
            <a:extLst>
              <a:ext uri="{FF2B5EF4-FFF2-40B4-BE49-F238E27FC236}">
                <a16:creationId xmlns:a16="http://schemas.microsoft.com/office/drawing/2014/main" id="{5B01C8D5-E42B-4379-9701-96FC44FA807C}"/>
              </a:ext>
            </a:extLst>
          </p:cNvPr>
          <p:cNvGrpSpPr/>
          <p:nvPr/>
        </p:nvGrpSpPr>
        <p:grpSpPr>
          <a:xfrm>
            <a:off x="1313826" y="5291542"/>
            <a:ext cx="3066676" cy="785886"/>
            <a:chOff x="1215358" y="1770432"/>
            <a:chExt cx="3066676" cy="801678"/>
          </a:xfrm>
        </p:grpSpPr>
        <p:sp>
          <p:nvSpPr>
            <p:cNvPr id="363" name="楕円 362">
              <a:extLst>
                <a:ext uri="{FF2B5EF4-FFF2-40B4-BE49-F238E27FC236}">
                  <a16:creationId xmlns:a16="http://schemas.microsoft.com/office/drawing/2014/main" id="{2C738CBA-90A0-4982-B3EA-6785BF284595}"/>
                </a:ext>
              </a:extLst>
            </p:cNvPr>
            <p:cNvSpPr/>
            <p:nvPr/>
          </p:nvSpPr>
          <p:spPr>
            <a:xfrm>
              <a:off x="1215358" y="2479724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4" name="楕円 363">
              <a:extLst>
                <a:ext uri="{FF2B5EF4-FFF2-40B4-BE49-F238E27FC236}">
                  <a16:creationId xmlns:a16="http://schemas.microsoft.com/office/drawing/2014/main" id="{16403307-606C-4CF2-80B2-0E415EB53187}"/>
                </a:ext>
              </a:extLst>
            </p:cNvPr>
            <p:cNvSpPr/>
            <p:nvPr/>
          </p:nvSpPr>
          <p:spPr>
            <a:xfrm>
              <a:off x="1305632" y="2478114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楕円 364">
              <a:extLst>
                <a:ext uri="{FF2B5EF4-FFF2-40B4-BE49-F238E27FC236}">
                  <a16:creationId xmlns:a16="http://schemas.microsoft.com/office/drawing/2014/main" id="{9F9D343B-3867-4AF4-8C28-2496BBF387A3}"/>
                </a:ext>
              </a:extLst>
            </p:cNvPr>
            <p:cNvSpPr/>
            <p:nvPr/>
          </p:nvSpPr>
          <p:spPr>
            <a:xfrm>
              <a:off x="1395906" y="247396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楕円 365">
              <a:extLst>
                <a:ext uri="{FF2B5EF4-FFF2-40B4-BE49-F238E27FC236}">
                  <a16:creationId xmlns:a16="http://schemas.microsoft.com/office/drawing/2014/main" id="{10870C9F-1FF4-46FF-807E-3058A0191953}"/>
                </a:ext>
              </a:extLst>
            </p:cNvPr>
            <p:cNvSpPr/>
            <p:nvPr/>
          </p:nvSpPr>
          <p:spPr>
            <a:xfrm>
              <a:off x="1486180" y="242600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楕円 366">
              <a:extLst>
                <a:ext uri="{FF2B5EF4-FFF2-40B4-BE49-F238E27FC236}">
                  <a16:creationId xmlns:a16="http://schemas.microsoft.com/office/drawing/2014/main" id="{176FCACA-840E-4FE1-8183-A3A24D0BAC0E}"/>
                </a:ext>
              </a:extLst>
            </p:cNvPr>
            <p:cNvSpPr/>
            <p:nvPr/>
          </p:nvSpPr>
          <p:spPr>
            <a:xfrm>
              <a:off x="1576454" y="247110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楕円 367">
              <a:extLst>
                <a:ext uri="{FF2B5EF4-FFF2-40B4-BE49-F238E27FC236}">
                  <a16:creationId xmlns:a16="http://schemas.microsoft.com/office/drawing/2014/main" id="{85E6DAB2-59AA-464C-B989-A788735FEA44}"/>
                </a:ext>
              </a:extLst>
            </p:cNvPr>
            <p:cNvSpPr/>
            <p:nvPr/>
          </p:nvSpPr>
          <p:spPr>
            <a:xfrm>
              <a:off x="1666728" y="239236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楕円 368">
              <a:extLst>
                <a:ext uri="{FF2B5EF4-FFF2-40B4-BE49-F238E27FC236}">
                  <a16:creationId xmlns:a16="http://schemas.microsoft.com/office/drawing/2014/main" id="{AE7693A5-B286-41D0-88C9-8309F98564F4}"/>
                </a:ext>
              </a:extLst>
            </p:cNvPr>
            <p:cNvSpPr/>
            <p:nvPr/>
          </p:nvSpPr>
          <p:spPr>
            <a:xfrm>
              <a:off x="1757002" y="24387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楕円 369">
              <a:extLst>
                <a:ext uri="{FF2B5EF4-FFF2-40B4-BE49-F238E27FC236}">
                  <a16:creationId xmlns:a16="http://schemas.microsoft.com/office/drawing/2014/main" id="{FFCB8CE7-D3E6-4F85-BFB0-1B7C109E4BBF}"/>
                </a:ext>
              </a:extLst>
            </p:cNvPr>
            <p:cNvSpPr/>
            <p:nvPr/>
          </p:nvSpPr>
          <p:spPr>
            <a:xfrm>
              <a:off x="1847276" y="235932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楕円 370">
              <a:extLst>
                <a:ext uri="{FF2B5EF4-FFF2-40B4-BE49-F238E27FC236}">
                  <a16:creationId xmlns:a16="http://schemas.microsoft.com/office/drawing/2014/main" id="{95A878DD-5240-40C9-A2F6-C038FF97AA2A}"/>
                </a:ext>
              </a:extLst>
            </p:cNvPr>
            <p:cNvSpPr/>
            <p:nvPr/>
          </p:nvSpPr>
          <p:spPr>
            <a:xfrm>
              <a:off x="1937550" y="239842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楕円 371">
              <a:extLst>
                <a:ext uri="{FF2B5EF4-FFF2-40B4-BE49-F238E27FC236}">
                  <a16:creationId xmlns:a16="http://schemas.microsoft.com/office/drawing/2014/main" id="{7C3CC55A-CD54-45FC-804D-565C4B043FA1}"/>
                </a:ext>
              </a:extLst>
            </p:cNvPr>
            <p:cNvSpPr/>
            <p:nvPr/>
          </p:nvSpPr>
          <p:spPr>
            <a:xfrm>
              <a:off x="2027824" y="2436347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楕円 372">
              <a:extLst>
                <a:ext uri="{FF2B5EF4-FFF2-40B4-BE49-F238E27FC236}">
                  <a16:creationId xmlns:a16="http://schemas.microsoft.com/office/drawing/2014/main" id="{350DF781-4F75-4A95-A59C-98F938A49B47}"/>
                </a:ext>
              </a:extLst>
            </p:cNvPr>
            <p:cNvSpPr/>
            <p:nvPr/>
          </p:nvSpPr>
          <p:spPr>
            <a:xfrm>
              <a:off x="2118098" y="237456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楕円 373">
              <a:extLst>
                <a:ext uri="{FF2B5EF4-FFF2-40B4-BE49-F238E27FC236}">
                  <a16:creationId xmlns:a16="http://schemas.microsoft.com/office/drawing/2014/main" id="{4C46C298-CFB0-4515-9DDF-6DC669CF2A97}"/>
                </a:ext>
              </a:extLst>
            </p:cNvPr>
            <p:cNvSpPr/>
            <p:nvPr/>
          </p:nvSpPr>
          <p:spPr>
            <a:xfrm>
              <a:off x="2208372" y="2404151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楕円 374">
              <a:extLst>
                <a:ext uri="{FF2B5EF4-FFF2-40B4-BE49-F238E27FC236}">
                  <a16:creationId xmlns:a16="http://schemas.microsoft.com/office/drawing/2014/main" id="{6D9DB0C6-E638-4CDE-AE42-44AB92D4CE7F}"/>
                </a:ext>
              </a:extLst>
            </p:cNvPr>
            <p:cNvSpPr/>
            <p:nvPr/>
          </p:nvSpPr>
          <p:spPr>
            <a:xfrm>
              <a:off x="2298646" y="237456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楕円 375">
              <a:extLst>
                <a:ext uri="{FF2B5EF4-FFF2-40B4-BE49-F238E27FC236}">
                  <a16:creationId xmlns:a16="http://schemas.microsoft.com/office/drawing/2014/main" id="{EBD35689-9C6E-4922-9EF6-B4F6ACFDFCCB}"/>
                </a:ext>
              </a:extLst>
            </p:cNvPr>
            <p:cNvSpPr/>
            <p:nvPr/>
          </p:nvSpPr>
          <p:spPr>
            <a:xfrm>
              <a:off x="2388920" y="2338127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楕円 376">
              <a:extLst>
                <a:ext uri="{FF2B5EF4-FFF2-40B4-BE49-F238E27FC236}">
                  <a16:creationId xmlns:a16="http://schemas.microsoft.com/office/drawing/2014/main" id="{594B2065-5121-4668-8E56-4DD9AF9F0BA6}"/>
                </a:ext>
              </a:extLst>
            </p:cNvPr>
            <p:cNvSpPr/>
            <p:nvPr/>
          </p:nvSpPr>
          <p:spPr>
            <a:xfrm>
              <a:off x="2479194" y="177043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楕円 377">
              <a:extLst>
                <a:ext uri="{FF2B5EF4-FFF2-40B4-BE49-F238E27FC236}">
                  <a16:creationId xmlns:a16="http://schemas.microsoft.com/office/drawing/2014/main" id="{4CA45CD8-B1F8-42BF-BD42-44C25E262D23}"/>
                </a:ext>
              </a:extLst>
            </p:cNvPr>
            <p:cNvSpPr/>
            <p:nvPr/>
          </p:nvSpPr>
          <p:spPr>
            <a:xfrm>
              <a:off x="2569468" y="207741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楕円 378">
              <a:extLst>
                <a:ext uri="{FF2B5EF4-FFF2-40B4-BE49-F238E27FC236}">
                  <a16:creationId xmlns:a16="http://schemas.microsoft.com/office/drawing/2014/main" id="{31B8C064-4BEA-48B6-BDCA-9CB01E06D2BE}"/>
                </a:ext>
              </a:extLst>
            </p:cNvPr>
            <p:cNvSpPr/>
            <p:nvPr/>
          </p:nvSpPr>
          <p:spPr>
            <a:xfrm>
              <a:off x="2659742" y="2216154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楕円 379">
              <a:extLst>
                <a:ext uri="{FF2B5EF4-FFF2-40B4-BE49-F238E27FC236}">
                  <a16:creationId xmlns:a16="http://schemas.microsoft.com/office/drawing/2014/main" id="{4046D312-FE2D-4CDD-A1D2-FCEFECB44256}"/>
                </a:ext>
              </a:extLst>
            </p:cNvPr>
            <p:cNvSpPr/>
            <p:nvPr/>
          </p:nvSpPr>
          <p:spPr>
            <a:xfrm>
              <a:off x="2750016" y="233456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楕円 380">
              <a:extLst>
                <a:ext uri="{FF2B5EF4-FFF2-40B4-BE49-F238E27FC236}">
                  <a16:creationId xmlns:a16="http://schemas.microsoft.com/office/drawing/2014/main" id="{3DCD00C1-44CA-4CF5-A04D-9ED89590BEC7}"/>
                </a:ext>
              </a:extLst>
            </p:cNvPr>
            <p:cNvSpPr/>
            <p:nvPr/>
          </p:nvSpPr>
          <p:spPr>
            <a:xfrm>
              <a:off x="2840290" y="244062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楕円 381">
              <a:extLst>
                <a:ext uri="{FF2B5EF4-FFF2-40B4-BE49-F238E27FC236}">
                  <a16:creationId xmlns:a16="http://schemas.microsoft.com/office/drawing/2014/main" id="{E0D4CA8D-8B1F-4924-B631-258AC80EDA87}"/>
                </a:ext>
              </a:extLst>
            </p:cNvPr>
            <p:cNvSpPr/>
            <p:nvPr/>
          </p:nvSpPr>
          <p:spPr>
            <a:xfrm>
              <a:off x="2930564" y="248248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楕円 382">
              <a:extLst>
                <a:ext uri="{FF2B5EF4-FFF2-40B4-BE49-F238E27FC236}">
                  <a16:creationId xmlns:a16="http://schemas.microsoft.com/office/drawing/2014/main" id="{75EB7F56-8A19-4CD2-B36F-E6D3AB3DD793}"/>
                </a:ext>
              </a:extLst>
            </p:cNvPr>
            <p:cNvSpPr/>
            <p:nvPr/>
          </p:nvSpPr>
          <p:spPr>
            <a:xfrm>
              <a:off x="3020838" y="2484464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楕円 383">
              <a:extLst>
                <a:ext uri="{FF2B5EF4-FFF2-40B4-BE49-F238E27FC236}">
                  <a16:creationId xmlns:a16="http://schemas.microsoft.com/office/drawing/2014/main" id="{81920892-79AD-4981-898D-CB543EB774FF}"/>
                </a:ext>
              </a:extLst>
            </p:cNvPr>
            <p:cNvSpPr/>
            <p:nvPr/>
          </p:nvSpPr>
          <p:spPr>
            <a:xfrm>
              <a:off x="3111112" y="234093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楕円 384">
              <a:extLst>
                <a:ext uri="{FF2B5EF4-FFF2-40B4-BE49-F238E27FC236}">
                  <a16:creationId xmlns:a16="http://schemas.microsoft.com/office/drawing/2014/main" id="{FA8098B5-3E4B-492E-B673-026E3A41A852}"/>
                </a:ext>
              </a:extLst>
            </p:cNvPr>
            <p:cNvSpPr/>
            <p:nvPr/>
          </p:nvSpPr>
          <p:spPr>
            <a:xfrm>
              <a:off x="3201386" y="236506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楕円 385">
              <a:extLst>
                <a:ext uri="{FF2B5EF4-FFF2-40B4-BE49-F238E27FC236}">
                  <a16:creationId xmlns:a16="http://schemas.microsoft.com/office/drawing/2014/main" id="{119AABE4-164B-4D76-9244-D34249274B5A}"/>
                </a:ext>
              </a:extLst>
            </p:cNvPr>
            <p:cNvSpPr/>
            <p:nvPr/>
          </p:nvSpPr>
          <p:spPr>
            <a:xfrm>
              <a:off x="3291660" y="229695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楕円 386">
              <a:extLst>
                <a:ext uri="{FF2B5EF4-FFF2-40B4-BE49-F238E27FC236}">
                  <a16:creationId xmlns:a16="http://schemas.microsoft.com/office/drawing/2014/main" id="{00C439A9-3C72-492C-A0D6-E5AC40DA14BD}"/>
                </a:ext>
              </a:extLst>
            </p:cNvPr>
            <p:cNvSpPr/>
            <p:nvPr/>
          </p:nvSpPr>
          <p:spPr>
            <a:xfrm>
              <a:off x="3381934" y="232542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楕円 387">
              <a:extLst>
                <a:ext uri="{FF2B5EF4-FFF2-40B4-BE49-F238E27FC236}">
                  <a16:creationId xmlns:a16="http://schemas.microsoft.com/office/drawing/2014/main" id="{A78AC72D-AEA7-4F9C-BD13-02E845DFC019}"/>
                </a:ext>
              </a:extLst>
            </p:cNvPr>
            <p:cNvSpPr/>
            <p:nvPr/>
          </p:nvSpPr>
          <p:spPr>
            <a:xfrm>
              <a:off x="3472208" y="227588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楕円 388">
              <a:extLst>
                <a:ext uri="{FF2B5EF4-FFF2-40B4-BE49-F238E27FC236}">
                  <a16:creationId xmlns:a16="http://schemas.microsoft.com/office/drawing/2014/main" id="{BC369788-B5A8-428C-8F87-EB03FA5EC121}"/>
                </a:ext>
              </a:extLst>
            </p:cNvPr>
            <p:cNvSpPr/>
            <p:nvPr/>
          </p:nvSpPr>
          <p:spPr>
            <a:xfrm>
              <a:off x="3562482" y="233901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楕円 389">
              <a:extLst>
                <a:ext uri="{FF2B5EF4-FFF2-40B4-BE49-F238E27FC236}">
                  <a16:creationId xmlns:a16="http://schemas.microsoft.com/office/drawing/2014/main" id="{5FA6D470-438B-4D22-8F11-0A988C185E64}"/>
                </a:ext>
              </a:extLst>
            </p:cNvPr>
            <p:cNvSpPr/>
            <p:nvPr/>
          </p:nvSpPr>
          <p:spPr>
            <a:xfrm>
              <a:off x="3652756" y="236919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楕円 390">
              <a:extLst>
                <a:ext uri="{FF2B5EF4-FFF2-40B4-BE49-F238E27FC236}">
                  <a16:creationId xmlns:a16="http://schemas.microsoft.com/office/drawing/2014/main" id="{476F48D8-2917-4F27-9AA3-7B6B9913057D}"/>
                </a:ext>
              </a:extLst>
            </p:cNvPr>
            <p:cNvSpPr/>
            <p:nvPr/>
          </p:nvSpPr>
          <p:spPr>
            <a:xfrm>
              <a:off x="3743030" y="243143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楕円 391">
              <a:extLst>
                <a:ext uri="{FF2B5EF4-FFF2-40B4-BE49-F238E27FC236}">
                  <a16:creationId xmlns:a16="http://schemas.microsoft.com/office/drawing/2014/main" id="{F6F17EF0-4444-4342-8C69-722C70B901D9}"/>
                </a:ext>
              </a:extLst>
            </p:cNvPr>
            <p:cNvSpPr/>
            <p:nvPr/>
          </p:nvSpPr>
          <p:spPr>
            <a:xfrm>
              <a:off x="3833304" y="241458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楕円 392">
              <a:extLst>
                <a:ext uri="{FF2B5EF4-FFF2-40B4-BE49-F238E27FC236}">
                  <a16:creationId xmlns:a16="http://schemas.microsoft.com/office/drawing/2014/main" id="{23FC05D9-7008-413C-8A21-6B9BBB9599B3}"/>
                </a:ext>
              </a:extLst>
            </p:cNvPr>
            <p:cNvSpPr/>
            <p:nvPr/>
          </p:nvSpPr>
          <p:spPr>
            <a:xfrm>
              <a:off x="3923578" y="237837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楕円 393">
              <a:extLst>
                <a:ext uri="{FF2B5EF4-FFF2-40B4-BE49-F238E27FC236}">
                  <a16:creationId xmlns:a16="http://schemas.microsoft.com/office/drawing/2014/main" id="{155EC885-3115-4205-B2EB-71DB8A702CD6}"/>
                </a:ext>
              </a:extLst>
            </p:cNvPr>
            <p:cNvSpPr/>
            <p:nvPr/>
          </p:nvSpPr>
          <p:spPr>
            <a:xfrm>
              <a:off x="4013852" y="247782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楕円 394">
              <a:extLst>
                <a:ext uri="{FF2B5EF4-FFF2-40B4-BE49-F238E27FC236}">
                  <a16:creationId xmlns:a16="http://schemas.microsoft.com/office/drawing/2014/main" id="{169871F2-80C6-4C64-B616-A19313A74900}"/>
                </a:ext>
              </a:extLst>
            </p:cNvPr>
            <p:cNvSpPr/>
            <p:nvPr/>
          </p:nvSpPr>
          <p:spPr>
            <a:xfrm>
              <a:off x="4104126" y="242205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楕円 395">
              <a:extLst>
                <a:ext uri="{FF2B5EF4-FFF2-40B4-BE49-F238E27FC236}">
                  <a16:creationId xmlns:a16="http://schemas.microsoft.com/office/drawing/2014/main" id="{2E535920-7CEA-41A0-B0CC-7B8D2086F91C}"/>
                </a:ext>
              </a:extLst>
            </p:cNvPr>
            <p:cNvSpPr/>
            <p:nvPr/>
          </p:nvSpPr>
          <p:spPr>
            <a:xfrm>
              <a:off x="4194388" y="248213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7" name="直線コネクタ 396">
              <a:extLst>
                <a:ext uri="{FF2B5EF4-FFF2-40B4-BE49-F238E27FC236}">
                  <a16:creationId xmlns:a16="http://schemas.microsoft.com/office/drawing/2014/main" id="{5ED41C6B-436E-48A1-B3C7-91BCA4B397FD}"/>
                </a:ext>
              </a:extLst>
            </p:cNvPr>
            <p:cNvCxnSpPr>
              <a:cxnSpLocks/>
              <a:stCxn id="363" idx="5"/>
              <a:endCxn id="364" idx="1"/>
            </p:cNvCxnSpPr>
            <p:nvPr/>
          </p:nvCxnSpPr>
          <p:spPr>
            <a:xfrm flipV="1">
              <a:off x="1290169" y="2490950"/>
              <a:ext cx="28298" cy="635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直線コネクタ 397">
              <a:extLst>
                <a:ext uri="{FF2B5EF4-FFF2-40B4-BE49-F238E27FC236}">
                  <a16:creationId xmlns:a16="http://schemas.microsoft.com/office/drawing/2014/main" id="{8E84C8C0-79DB-4236-934F-AA852B5F6C8D}"/>
                </a:ext>
              </a:extLst>
            </p:cNvPr>
            <p:cNvCxnSpPr>
              <a:cxnSpLocks/>
              <a:stCxn id="364" idx="7"/>
              <a:endCxn id="365" idx="3"/>
            </p:cNvCxnSpPr>
            <p:nvPr/>
          </p:nvCxnSpPr>
          <p:spPr>
            <a:xfrm>
              <a:off x="1380443" y="2490950"/>
              <a:ext cx="28298" cy="57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直線コネクタ 398">
              <a:extLst>
                <a:ext uri="{FF2B5EF4-FFF2-40B4-BE49-F238E27FC236}">
                  <a16:creationId xmlns:a16="http://schemas.microsoft.com/office/drawing/2014/main" id="{9196B7E4-0BD5-4679-BD66-4433E1B43BDC}"/>
                </a:ext>
              </a:extLst>
            </p:cNvPr>
            <p:cNvCxnSpPr>
              <a:stCxn id="365" idx="7"/>
              <a:endCxn id="366" idx="3"/>
            </p:cNvCxnSpPr>
            <p:nvPr/>
          </p:nvCxnSpPr>
          <p:spPr>
            <a:xfrm>
              <a:off x="1470717" y="2486795"/>
              <a:ext cx="28298" cy="140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直線コネクタ 399">
              <a:extLst>
                <a:ext uri="{FF2B5EF4-FFF2-40B4-BE49-F238E27FC236}">
                  <a16:creationId xmlns:a16="http://schemas.microsoft.com/office/drawing/2014/main" id="{33D40B53-7B16-44A8-ABAF-B3DF46DB3FE7}"/>
                </a:ext>
              </a:extLst>
            </p:cNvPr>
            <p:cNvCxnSpPr>
              <a:stCxn id="366" idx="5"/>
              <a:endCxn id="367" idx="1"/>
            </p:cNvCxnSpPr>
            <p:nvPr/>
          </p:nvCxnSpPr>
          <p:spPr>
            <a:xfrm flipV="1">
              <a:off x="1560991" y="2483941"/>
              <a:ext cx="28298" cy="168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直線コネクタ 400">
              <a:extLst>
                <a:ext uri="{FF2B5EF4-FFF2-40B4-BE49-F238E27FC236}">
                  <a16:creationId xmlns:a16="http://schemas.microsoft.com/office/drawing/2014/main" id="{3FEB6C13-E940-4460-8924-2C0E1C6A1160}"/>
                </a:ext>
              </a:extLst>
            </p:cNvPr>
            <p:cNvCxnSpPr>
              <a:stCxn id="367" idx="7"/>
              <a:endCxn id="368" idx="3"/>
            </p:cNvCxnSpPr>
            <p:nvPr/>
          </p:nvCxnSpPr>
          <p:spPr>
            <a:xfrm flipV="1">
              <a:off x="1651265" y="2467171"/>
              <a:ext cx="28298" cy="167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直線コネクタ 401">
              <a:extLst>
                <a:ext uri="{FF2B5EF4-FFF2-40B4-BE49-F238E27FC236}">
                  <a16:creationId xmlns:a16="http://schemas.microsoft.com/office/drawing/2014/main" id="{470869DF-787B-4DB3-918B-ADFE89371BDB}"/>
                </a:ext>
              </a:extLst>
            </p:cNvPr>
            <p:cNvCxnSpPr>
              <a:stCxn id="368" idx="5"/>
              <a:endCxn id="369" idx="1"/>
            </p:cNvCxnSpPr>
            <p:nvPr/>
          </p:nvCxnSpPr>
          <p:spPr>
            <a:xfrm flipV="1">
              <a:off x="1741539" y="2451564"/>
              <a:ext cx="28298" cy="156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直線コネクタ 402">
              <a:extLst>
                <a:ext uri="{FF2B5EF4-FFF2-40B4-BE49-F238E27FC236}">
                  <a16:creationId xmlns:a16="http://schemas.microsoft.com/office/drawing/2014/main" id="{CA46F542-F79E-4DFD-A9D5-2B37F9BB1068}"/>
                </a:ext>
              </a:extLst>
            </p:cNvPr>
            <p:cNvCxnSpPr>
              <a:cxnSpLocks/>
              <a:stCxn id="369" idx="7"/>
              <a:endCxn id="370" idx="3"/>
            </p:cNvCxnSpPr>
            <p:nvPr/>
          </p:nvCxnSpPr>
          <p:spPr>
            <a:xfrm flipV="1">
              <a:off x="1831813" y="2434131"/>
              <a:ext cx="28298" cy="17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直線コネクタ 403">
              <a:extLst>
                <a:ext uri="{FF2B5EF4-FFF2-40B4-BE49-F238E27FC236}">
                  <a16:creationId xmlns:a16="http://schemas.microsoft.com/office/drawing/2014/main" id="{AD0EDA20-5FE2-437C-A180-475143255652}"/>
                </a:ext>
              </a:extLst>
            </p:cNvPr>
            <p:cNvCxnSpPr>
              <a:stCxn id="370" idx="5"/>
              <a:endCxn id="371" idx="1"/>
            </p:cNvCxnSpPr>
            <p:nvPr/>
          </p:nvCxnSpPr>
          <p:spPr>
            <a:xfrm flipV="1">
              <a:off x="1922087" y="2411263"/>
              <a:ext cx="28298" cy="228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直線コネクタ 404">
              <a:extLst>
                <a:ext uri="{FF2B5EF4-FFF2-40B4-BE49-F238E27FC236}">
                  <a16:creationId xmlns:a16="http://schemas.microsoft.com/office/drawing/2014/main" id="{4D2B350A-D6F0-4907-9B01-CD1844725FFA}"/>
                </a:ext>
              </a:extLst>
            </p:cNvPr>
            <p:cNvCxnSpPr>
              <a:stCxn id="371" idx="5"/>
              <a:endCxn id="372" idx="1"/>
            </p:cNvCxnSpPr>
            <p:nvPr/>
          </p:nvCxnSpPr>
          <p:spPr>
            <a:xfrm flipV="1">
              <a:off x="2012361" y="2449182"/>
              <a:ext cx="28298" cy="24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直線コネクタ 405">
              <a:extLst>
                <a:ext uri="{FF2B5EF4-FFF2-40B4-BE49-F238E27FC236}">
                  <a16:creationId xmlns:a16="http://schemas.microsoft.com/office/drawing/2014/main" id="{6694905E-E635-4988-A277-8E91423F069A}"/>
                </a:ext>
              </a:extLst>
            </p:cNvPr>
            <p:cNvCxnSpPr>
              <a:stCxn id="372" idx="7"/>
              <a:endCxn id="373" idx="3"/>
            </p:cNvCxnSpPr>
            <p:nvPr/>
          </p:nvCxnSpPr>
          <p:spPr>
            <a:xfrm>
              <a:off x="2102635" y="2449182"/>
              <a:ext cx="28298" cy="1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直線コネクタ 406">
              <a:extLst>
                <a:ext uri="{FF2B5EF4-FFF2-40B4-BE49-F238E27FC236}">
                  <a16:creationId xmlns:a16="http://schemas.microsoft.com/office/drawing/2014/main" id="{77B67F8B-A042-4FBA-878F-B1FD5E310DE7}"/>
                </a:ext>
              </a:extLst>
            </p:cNvPr>
            <p:cNvCxnSpPr>
              <a:stCxn id="373" idx="5"/>
              <a:endCxn id="374" idx="1"/>
            </p:cNvCxnSpPr>
            <p:nvPr/>
          </p:nvCxnSpPr>
          <p:spPr>
            <a:xfrm flipV="1">
              <a:off x="2192909" y="2416986"/>
              <a:ext cx="28298" cy="323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直線コネクタ 407">
              <a:extLst>
                <a:ext uri="{FF2B5EF4-FFF2-40B4-BE49-F238E27FC236}">
                  <a16:creationId xmlns:a16="http://schemas.microsoft.com/office/drawing/2014/main" id="{11EB81E3-414D-4FFE-B202-0082E9D47210}"/>
                </a:ext>
              </a:extLst>
            </p:cNvPr>
            <p:cNvCxnSpPr>
              <a:stCxn id="374" idx="7"/>
              <a:endCxn id="375" idx="3"/>
            </p:cNvCxnSpPr>
            <p:nvPr/>
          </p:nvCxnSpPr>
          <p:spPr>
            <a:xfrm>
              <a:off x="2283183" y="2416986"/>
              <a:ext cx="28298" cy="323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直線コネクタ 408">
              <a:extLst>
                <a:ext uri="{FF2B5EF4-FFF2-40B4-BE49-F238E27FC236}">
                  <a16:creationId xmlns:a16="http://schemas.microsoft.com/office/drawing/2014/main" id="{70D90CB5-57E5-4F3C-9B01-D9D1B8224C39}"/>
                </a:ext>
              </a:extLst>
            </p:cNvPr>
            <p:cNvCxnSpPr>
              <a:cxnSpLocks/>
              <a:stCxn id="375" idx="6"/>
              <a:endCxn id="376" idx="2"/>
            </p:cNvCxnSpPr>
            <p:nvPr/>
          </p:nvCxnSpPr>
          <p:spPr>
            <a:xfrm flipV="1">
              <a:off x="2386292" y="2381950"/>
              <a:ext cx="2628" cy="36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直線コネクタ 409">
              <a:extLst>
                <a:ext uri="{FF2B5EF4-FFF2-40B4-BE49-F238E27FC236}">
                  <a16:creationId xmlns:a16="http://schemas.microsoft.com/office/drawing/2014/main" id="{699319D1-656C-498D-8E79-5FB0F6B47121}"/>
                </a:ext>
              </a:extLst>
            </p:cNvPr>
            <p:cNvCxnSpPr>
              <a:cxnSpLocks/>
              <a:stCxn id="376" idx="0"/>
              <a:endCxn id="377" idx="3"/>
            </p:cNvCxnSpPr>
            <p:nvPr/>
          </p:nvCxnSpPr>
          <p:spPr>
            <a:xfrm flipV="1">
              <a:off x="2432743" y="1845243"/>
              <a:ext cx="59286" cy="4928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直線コネクタ 410">
              <a:extLst>
                <a:ext uri="{FF2B5EF4-FFF2-40B4-BE49-F238E27FC236}">
                  <a16:creationId xmlns:a16="http://schemas.microsoft.com/office/drawing/2014/main" id="{CFC40FCD-1F37-420C-8235-FFEB55F26C5A}"/>
                </a:ext>
              </a:extLst>
            </p:cNvPr>
            <p:cNvCxnSpPr>
              <a:stCxn id="377" idx="5"/>
              <a:endCxn id="378" idx="0"/>
            </p:cNvCxnSpPr>
            <p:nvPr/>
          </p:nvCxnSpPr>
          <p:spPr>
            <a:xfrm>
              <a:off x="2554005" y="1845243"/>
              <a:ext cx="59286" cy="2321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直線コネクタ 411">
              <a:extLst>
                <a:ext uri="{FF2B5EF4-FFF2-40B4-BE49-F238E27FC236}">
                  <a16:creationId xmlns:a16="http://schemas.microsoft.com/office/drawing/2014/main" id="{E4B4FDC3-53B0-403B-9F45-7E63445BAF4D}"/>
                </a:ext>
              </a:extLst>
            </p:cNvPr>
            <p:cNvCxnSpPr>
              <a:stCxn id="378" idx="5"/>
              <a:endCxn id="379" idx="1"/>
            </p:cNvCxnSpPr>
            <p:nvPr/>
          </p:nvCxnSpPr>
          <p:spPr>
            <a:xfrm>
              <a:off x="2644279" y="2152221"/>
              <a:ext cx="28298" cy="76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直線コネクタ 412">
              <a:extLst>
                <a:ext uri="{FF2B5EF4-FFF2-40B4-BE49-F238E27FC236}">
                  <a16:creationId xmlns:a16="http://schemas.microsoft.com/office/drawing/2014/main" id="{0CF96610-4330-440F-A507-A029ABF293E9}"/>
                </a:ext>
              </a:extLst>
            </p:cNvPr>
            <p:cNvCxnSpPr>
              <a:cxnSpLocks/>
              <a:stCxn id="379" idx="5"/>
              <a:endCxn id="380" idx="1"/>
            </p:cNvCxnSpPr>
            <p:nvPr/>
          </p:nvCxnSpPr>
          <p:spPr>
            <a:xfrm>
              <a:off x="2734553" y="2290965"/>
              <a:ext cx="28298" cy="56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直線コネクタ 413">
              <a:extLst>
                <a:ext uri="{FF2B5EF4-FFF2-40B4-BE49-F238E27FC236}">
                  <a16:creationId xmlns:a16="http://schemas.microsoft.com/office/drawing/2014/main" id="{3B70425D-51BE-40E9-98A4-67CDE8A9EA1D}"/>
                </a:ext>
              </a:extLst>
            </p:cNvPr>
            <p:cNvCxnSpPr>
              <a:stCxn id="380" idx="5"/>
              <a:endCxn id="381" idx="1"/>
            </p:cNvCxnSpPr>
            <p:nvPr/>
          </p:nvCxnSpPr>
          <p:spPr>
            <a:xfrm>
              <a:off x="2824827" y="2409374"/>
              <a:ext cx="28298" cy="440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直線コネクタ 414">
              <a:extLst>
                <a:ext uri="{FF2B5EF4-FFF2-40B4-BE49-F238E27FC236}">
                  <a16:creationId xmlns:a16="http://schemas.microsoft.com/office/drawing/2014/main" id="{7CF5C99F-7FB2-4F14-A10C-13D8839FE702}"/>
                </a:ext>
              </a:extLst>
            </p:cNvPr>
            <p:cNvCxnSpPr>
              <a:cxnSpLocks/>
              <a:stCxn id="381" idx="5"/>
              <a:endCxn id="382" idx="1"/>
            </p:cNvCxnSpPr>
            <p:nvPr/>
          </p:nvCxnSpPr>
          <p:spPr>
            <a:xfrm flipV="1">
              <a:off x="2915101" y="2495322"/>
              <a:ext cx="28298" cy="20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直線コネクタ 415">
              <a:extLst>
                <a:ext uri="{FF2B5EF4-FFF2-40B4-BE49-F238E27FC236}">
                  <a16:creationId xmlns:a16="http://schemas.microsoft.com/office/drawing/2014/main" id="{3859521B-9E73-4131-9C8C-1B47DF1C59CC}"/>
                </a:ext>
              </a:extLst>
            </p:cNvPr>
            <p:cNvCxnSpPr>
              <a:stCxn id="382" idx="7"/>
              <a:endCxn id="383" idx="3"/>
            </p:cNvCxnSpPr>
            <p:nvPr/>
          </p:nvCxnSpPr>
          <p:spPr>
            <a:xfrm>
              <a:off x="3005375" y="2495322"/>
              <a:ext cx="28298" cy="639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直線コネクタ 416">
              <a:extLst>
                <a:ext uri="{FF2B5EF4-FFF2-40B4-BE49-F238E27FC236}">
                  <a16:creationId xmlns:a16="http://schemas.microsoft.com/office/drawing/2014/main" id="{150761E8-3AF8-473D-B9C6-7D5F184C649D}"/>
                </a:ext>
              </a:extLst>
            </p:cNvPr>
            <p:cNvCxnSpPr>
              <a:stCxn id="383" idx="7"/>
              <a:endCxn id="384" idx="3"/>
            </p:cNvCxnSpPr>
            <p:nvPr/>
          </p:nvCxnSpPr>
          <p:spPr>
            <a:xfrm flipV="1">
              <a:off x="3095649" y="2415744"/>
              <a:ext cx="28298" cy="81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直線コネクタ 417">
              <a:extLst>
                <a:ext uri="{FF2B5EF4-FFF2-40B4-BE49-F238E27FC236}">
                  <a16:creationId xmlns:a16="http://schemas.microsoft.com/office/drawing/2014/main" id="{42A5DAB8-4175-4CD5-8DB3-C7899AEFB18D}"/>
                </a:ext>
              </a:extLst>
            </p:cNvPr>
            <p:cNvCxnSpPr>
              <a:cxnSpLocks/>
              <a:stCxn id="384" idx="5"/>
              <a:endCxn id="385" idx="2"/>
            </p:cNvCxnSpPr>
            <p:nvPr/>
          </p:nvCxnSpPr>
          <p:spPr>
            <a:xfrm flipV="1">
              <a:off x="3185923" y="2408891"/>
              <a:ext cx="15463" cy="68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直線コネクタ 418">
              <a:extLst>
                <a:ext uri="{FF2B5EF4-FFF2-40B4-BE49-F238E27FC236}">
                  <a16:creationId xmlns:a16="http://schemas.microsoft.com/office/drawing/2014/main" id="{B0917158-64D5-452D-8E5A-7BE086844E2C}"/>
                </a:ext>
              </a:extLst>
            </p:cNvPr>
            <p:cNvCxnSpPr>
              <a:stCxn id="385" idx="7"/>
              <a:endCxn id="386" idx="2"/>
            </p:cNvCxnSpPr>
            <p:nvPr/>
          </p:nvCxnSpPr>
          <p:spPr>
            <a:xfrm flipV="1">
              <a:off x="3276197" y="2340775"/>
              <a:ext cx="15463" cy="37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直線コネクタ 419">
              <a:extLst>
                <a:ext uri="{FF2B5EF4-FFF2-40B4-BE49-F238E27FC236}">
                  <a16:creationId xmlns:a16="http://schemas.microsoft.com/office/drawing/2014/main" id="{2049EB04-66DE-4C37-A8BE-871E67EE4C4D}"/>
                </a:ext>
              </a:extLst>
            </p:cNvPr>
            <p:cNvCxnSpPr>
              <a:cxnSpLocks/>
              <a:stCxn id="386" idx="6"/>
              <a:endCxn id="387" idx="2"/>
            </p:cNvCxnSpPr>
            <p:nvPr/>
          </p:nvCxnSpPr>
          <p:spPr>
            <a:xfrm>
              <a:off x="3379306" y="2340775"/>
              <a:ext cx="2628" cy="284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直線コネクタ 420">
              <a:extLst>
                <a:ext uri="{FF2B5EF4-FFF2-40B4-BE49-F238E27FC236}">
                  <a16:creationId xmlns:a16="http://schemas.microsoft.com/office/drawing/2014/main" id="{39419E7C-BAEF-4423-8234-EFAA6BC6F369}"/>
                </a:ext>
              </a:extLst>
            </p:cNvPr>
            <p:cNvCxnSpPr>
              <a:cxnSpLocks/>
              <a:stCxn id="387" idx="6"/>
              <a:endCxn id="388" idx="3"/>
            </p:cNvCxnSpPr>
            <p:nvPr/>
          </p:nvCxnSpPr>
          <p:spPr>
            <a:xfrm flipV="1">
              <a:off x="3469580" y="2350691"/>
              <a:ext cx="15463" cy="185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直線コネクタ 421">
              <a:extLst>
                <a:ext uri="{FF2B5EF4-FFF2-40B4-BE49-F238E27FC236}">
                  <a16:creationId xmlns:a16="http://schemas.microsoft.com/office/drawing/2014/main" id="{1541AA01-0B8E-42B4-9801-07CA926ADE39}"/>
                </a:ext>
              </a:extLst>
            </p:cNvPr>
            <p:cNvCxnSpPr>
              <a:cxnSpLocks/>
              <a:stCxn id="388" idx="5"/>
              <a:endCxn id="389" idx="1"/>
            </p:cNvCxnSpPr>
            <p:nvPr/>
          </p:nvCxnSpPr>
          <p:spPr>
            <a:xfrm>
              <a:off x="3547019" y="2350691"/>
              <a:ext cx="28298" cy="11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直線コネクタ 422">
              <a:extLst>
                <a:ext uri="{FF2B5EF4-FFF2-40B4-BE49-F238E27FC236}">
                  <a16:creationId xmlns:a16="http://schemas.microsoft.com/office/drawing/2014/main" id="{88F95457-FD44-4CB7-A610-783C30CA22EB}"/>
                </a:ext>
              </a:extLst>
            </p:cNvPr>
            <p:cNvCxnSpPr>
              <a:cxnSpLocks/>
              <a:stCxn id="389" idx="6"/>
              <a:endCxn id="390" idx="2"/>
            </p:cNvCxnSpPr>
            <p:nvPr/>
          </p:nvCxnSpPr>
          <p:spPr>
            <a:xfrm>
              <a:off x="3650128" y="2382833"/>
              <a:ext cx="2628" cy="30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直線コネクタ 423">
              <a:extLst>
                <a:ext uri="{FF2B5EF4-FFF2-40B4-BE49-F238E27FC236}">
                  <a16:creationId xmlns:a16="http://schemas.microsoft.com/office/drawing/2014/main" id="{71206EC0-6CD6-49B2-9C30-45BED45C153B}"/>
                </a:ext>
              </a:extLst>
            </p:cNvPr>
            <p:cNvCxnSpPr>
              <a:stCxn id="390" idx="5"/>
              <a:endCxn id="391" idx="1"/>
            </p:cNvCxnSpPr>
            <p:nvPr/>
          </p:nvCxnSpPr>
          <p:spPr>
            <a:xfrm>
              <a:off x="3727567" y="2444003"/>
              <a:ext cx="28298" cy="2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直線コネクタ 424">
              <a:extLst>
                <a:ext uri="{FF2B5EF4-FFF2-40B4-BE49-F238E27FC236}">
                  <a16:creationId xmlns:a16="http://schemas.microsoft.com/office/drawing/2014/main" id="{A8D647D5-5FE5-4027-BEB5-19015D7E1426}"/>
                </a:ext>
              </a:extLst>
            </p:cNvPr>
            <p:cNvCxnSpPr>
              <a:cxnSpLocks/>
              <a:stCxn id="391" idx="6"/>
              <a:endCxn id="392" idx="2"/>
            </p:cNvCxnSpPr>
            <p:nvPr/>
          </p:nvCxnSpPr>
          <p:spPr>
            <a:xfrm flipV="1">
              <a:off x="3830676" y="2458406"/>
              <a:ext cx="2628" cy="168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直線コネクタ 425">
              <a:extLst>
                <a:ext uri="{FF2B5EF4-FFF2-40B4-BE49-F238E27FC236}">
                  <a16:creationId xmlns:a16="http://schemas.microsoft.com/office/drawing/2014/main" id="{4DC4D62E-EE0C-4C49-9FEE-0BED52FE0260}"/>
                </a:ext>
              </a:extLst>
            </p:cNvPr>
            <p:cNvCxnSpPr>
              <a:cxnSpLocks/>
              <a:stCxn id="392" idx="6"/>
              <a:endCxn id="393" idx="2"/>
            </p:cNvCxnSpPr>
            <p:nvPr/>
          </p:nvCxnSpPr>
          <p:spPr>
            <a:xfrm flipV="1">
              <a:off x="3920950" y="2422195"/>
              <a:ext cx="2628" cy="362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直線コネクタ 426">
              <a:extLst>
                <a:ext uri="{FF2B5EF4-FFF2-40B4-BE49-F238E27FC236}">
                  <a16:creationId xmlns:a16="http://schemas.microsoft.com/office/drawing/2014/main" id="{FAB2851A-D1D4-4518-997F-39A6D3F51027}"/>
                </a:ext>
              </a:extLst>
            </p:cNvPr>
            <p:cNvCxnSpPr>
              <a:stCxn id="393" idx="5"/>
              <a:endCxn id="394" idx="1"/>
            </p:cNvCxnSpPr>
            <p:nvPr/>
          </p:nvCxnSpPr>
          <p:spPr>
            <a:xfrm>
              <a:off x="3998389" y="2453183"/>
              <a:ext cx="28298" cy="374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直線コネクタ 427">
              <a:extLst>
                <a:ext uri="{FF2B5EF4-FFF2-40B4-BE49-F238E27FC236}">
                  <a16:creationId xmlns:a16="http://schemas.microsoft.com/office/drawing/2014/main" id="{20361821-2646-4D04-B584-1620EB51C9A9}"/>
                </a:ext>
              </a:extLst>
            </p:cNvPr>
            <p:cNvCxnSpPr>
              <a:cxnSpLocks/>
              <a:stCxn id="394" idx="7"/>
              <a:endCxn id="395" idx="2"/>
            </p:cNvCxnSpPr>
            <p:nvPr/>
          </p:nvCxnSpPr>
          <p:spPr>
            <a:xfrm flipV="1">
              <a:off x="4088663" y="2465879"/>
              <a:ext cx="15463" cy="247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直線コネクタ 428">
              <a:extLst>
                <a:ext uri="{FF2B5EF4-FFF2-40B4-BE49-F238E27FC236}">
                  <a16:creationId xmlns:a16="http://schemas.microsoft.com/office/drawing/2014/main" id="{AD415495-EF5F-4429-8780-1B3F784E8866}"/>
                </a:ext>
              </a:extLst>
            </p:cNvPr>
            <p:cNvCxnSpPr>
              <a:stCxn id="395" idx="5"/>
              <a:endCxn id="396" idx="1"/>
            </p:cNvCxnSpPr>
            <p:nvPr/>
          </p:nvCxnSpPr>
          <p:spPr>
            <a:xfrm flipV="1">
              <a:off x="4178937" y="2494971"/>
              <a:ext cx="28286" cy="18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" name="グループ化 429">
            <a:extLst>
              <a:ext uri="{FF2B5EF4-FFF2-40B4-BE49-F238E27FC236}">
                <a16:creationId xmlns:a16="http://schemas.microsoft.com/office/drawing/2014/main" id="{636AE710-1781-45DE-9982-BFC53655B2FB}"/>
              </a:ext>
            </a:extLst>
          </p:cNvPr>
          <p:cNvGrpSpPr/>
          <p:nvPr/>
        </p:nvGrpSpPr>
        <p:grpSpPr>
          <a:xfrm>
            <a:off x="5205845" y="4990083"/>
            <a:ext cx="3066676" cy="1089344"/>
            <a:chOff x="1215358" y="1464675"/>
            <a:chExt cx="3066676" cy="1111233"/>
          </a:xfrm>
        </p:grpSpPr>
        <p:sp>
          <p:nvSpPr>
            <p:cNvPr id="431" name="楕円 430">
              <a:extLst>
                <a:ext uri="{FF2B5EF4-FFF2-40B4-BE49-F238E27FC236}">
                  <a16:creationId xmlns:a16="http://schemas.microsoft.com/office/drawing/2014/main" id="{DCFE626A-92B3-49CA-B109-6A0FFAEAA015}"/>
                </a:ext>
              </a:extLst>
            </p:cNvPr>
            <p:cNvSpPr/>
            <p:nvPr/>
          </p:nvSpPr>
          <p:spPr>
            <a:xfrm>
              <a:off x="1215358" y="236441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楕円 431">
              <a:extLst>
                <a:ext uri="{FF2B5EF4-FFF2-40B4-BE49-F238E27FC236}">
                  <a16:creationId xmlns:a16="http://schemas.microsoft.com/office/drawing/2014/main" id="{0DC8C8EB-BEC4-4826-9728-1586078EE785}"/>
                </a:ext>
              </a:extLst>
            </p:cNvPr>
            <p:cNvSpPr/>
            <p:nvPr/>
          </p:nvSpPr>
          <p:spPr>
            <a:xfrm>
              <a:off x="1305632" y="2482144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3" name="楕円 432">
              <a:extLst>
                <a:ext uri="{FF2B5EF4-FFF2-40B4-BE49-F238E27FC236}">
                  <a16:creationId xmlns:a16="http://schemas.microsoft.com/office/drawing/2014/main" id="{57C6AA4F-3197-41CA-BE41-E7B4E3F8D66A}"/>
                </a:ext>
              </a:extLst>
            </p:cNvPr>
            <p:cNvSpPr/>
            <p:nvPr/>
          </p:nvSpPr>
          <p:spPr>
            <a:xfrm>
              <a:off x="1395906" y="245490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楕円 433">
              <a:extLst>
                <a:ext uri="{FF2B5EF4-FFF2-40B4-BE49-F238E27FC236}">
                  <a16:creationId xmlns:a16="http://schemas.microsoft.com/office/drawing/2014/main" id="{A208B681-CB39-48FC-8125-F4D56AD03B88}"/>
                </a:ext>
              </a:extLst>
            </p:cNvPr>
            <p:cNvSpPr/>
            <p:nvPr/>
          </p:nvSpPr>
          <p:spPr>
            <a:xfrm>
              <a:off x="1486180" y="236313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楕円 434">
              <a:extLst>
                <a:ext uri="{FF2B5EF4-FFF2-40B4-BE49-F238E27FC236}">
                  <a16:creationId xmlns:a16="http://schemas.microsoft.com/office/drawing/2014/main" id="{3E775101-D312-4C8B-AE34-F171FD28376F}"/>
                </a:ext>
              </a:extLst>
            </p:cNvPr>
            <p:cNvSpPr/>
            <p:nvPr/>
          </p:nvSpPr>
          <p:spPr>
            <a:xfrm>
              <a:off x="1576454" y="2487864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楕円 435">
              <a:extLst>
                <a:ext uri="{FF2B5EF4-FFF2-40B4-BE49-F238E27FC236}">
                  <a16:creationId xmlns:a16="http://schemas.microsoft.com/office/drawing/2014/main" id="{33ACF9C6-BB58-47DE-A228-16C7CC46DB2A}"/>
                </a:ext>
              </a:extLst>
            </p:cNvPr>
            <p:cNvSpPr/>
            <p:nvPr/>
          </p:nvSpPr>
          <p:spPr>
            <a:xfrm>
              <a:off x="1666728" y="228695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楕円 436">
              <a:extLst>
                <a:ext uri="{FF2B5EF4-FFF2-40B4-BE49-F238E27FC236}">
                  <a16:creationId xmlns:a16="http://schemas.microsoft.com/office/drawing/2014/main" id="{D4891E47-96A8-4565-B271-29DA000E719C}"/>
                </a:ext>
              </a:extLst>
            </p:cNvPr>
            <p:cNvSpPr/>
            <p:nvPr/>
          </p:nvSpPr>
          <p:spPr>
            <a:xfrm>
              <a:off x="1757002" y="2484217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楕円 437">
              <a:extLst>
                <a:ext uri="{FF2B5EF4-FFF2-40B4-BE49-F238E27FC236}">
                  <a16:creationId xmlns:a16="http://schemas.microsoft.com/office/drawing/2014/main" id="{B73D698D-CC64-43CD-87CA-83509495BE13}"/>
                </a:ext>
              </a:extLst>
            </p:cNvPr>
            <p:cNvSpPr/>
            <p:nvPr/>
          </p:nvSpPr>
          <p:spPr>
            <a:xfrm>
              <a:off x="1847276" y="2344715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楕円 438">
              <a:extLst>
                <a:ext uri="{FF2B5EF4-FFF2-40B4-BE49-F238E27FC236}">
                  <a16:creationId xmlns:a16="http://schemas.microsoft.com/office/drawing/2014/main" id="{4EE4481F-BD9C-4DC2-8A35-09422C6DB257}"/>
                </a:ext>
              </a:extLst>
            </p:cNvPr>
            <p:cNvSpPr/>
            <p:nvPr/>
          </p:nvSpPr>
          <p:spPr>
            <a:xfrm>
              <a:off x="1937550" y="243017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楕円 439">
              <a:extLst>
                <a:ext uri="{FF2B5EF4-FFF2-40B4-BE49-F238E27FC236}">
                  <a16:creationId xmlns:a16="http://schemas.microsoft.com/office/drawing/2014/main" id="{51A2AFD2-4669-4D2A-BEAE-EF4C5CBC7DC5}"/>
                </a:ext>
              </a:extLst>
            </p:cNvPr>
            <p:cNvSpPr/>
            <p:nvPr/>
          </p:nvSpPr>
          <p:spPr>
            <a:xfrm>
              <a:off x="2027824" y="248826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楕円 440">
              <a:extLst>
                <a:ext uri="{FF2B5EF4-FFF2-40B4-BE49-F238E27FC236}">
                  <a16:creationId xmlns:a16="http://schemas.microsoft.com/office/drawing/2014/main" id="{8510F5A2-FBEC-4DDC-B6B6-1E772BE4A9B5}"/>
                </a:ext>
              </a:extLst>
            </p:cNvPr>
            <p:cNvSpPr/>
            <p:nvPr/>
          </p:nvSpPr>
          <p:spPr>
            <a:xfrm>
              <a:off x="2118098" y="2332015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楕円 441">
              <a:extLst>
                <a:ext uri="{FF2B5EF4-FFF2-40B4-BE49-F238E27FC236}">
                  <a16:creationId xmlns:a16="http://schemas.microsoft.com/office/drawing/2014/main" id="{70D28A1C-A2E6-4DB1-90C9-CCA1C7209AF8}"/>
                </a:ext>
              </a:extLst>
            </p:cNvPr>
            <p:cNvSpPr/>
            <p:nvPr/>
          </p:nvSpPr>
          <p:spPr>
            <a:xfrm>
              <a:off x="2208372" y="248372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楕円 442">
              <a:extLst>
                <a:ext uri="{FF2B5EF4-FFF2-40B4-BE49-F238E27FC236}">
                  <a16:creationId xmlns:a16="http://schemas.microsoft.com/office/drawing/2014/main" id="{2200BD5B-D98C-4E55-9A93-926D9764C9CC}"/>
                </a:ext>
              </a:extLst>
            </p:cNvPr>
            <p:cNvSpPr/>
            <p:nvPr/>
          </p:nvSpPr>
          <p:spPr>
            <a:xfrm>
              <a:off x="2298646" y="231518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楕円 443">
              <a:extLst>
                <a:ext uri="{FF2B5EF4-FFF2-40B4-BE49-F238E27FC236}">
                  <a16:creationId xmlns:a16="http://schemas.microsoft.com/office/drawing/2014/main" id="{29DD67AD-45DA-4F8C-B9AF-88201A1C0C9F}"/>
                </a:ext>
              </a:extLst>
            </p:cNvPr>
            <p:cNvSpPr/>
            <p:nvPr/>
          </p:nvSpPr>
          <p:spPr>
            <a:xfrm>
              <a:off x="2388920" y="2484835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楕円 444">
              <a:extLst>
                <a:ext uri="{FF2B5EF4-FFF2-40B4-BE49-F238E27FC236}">
                  <a16:creationId xmlns:a16="http://schemas.microsoft.com/office/drawing/2014/main" id="{A82F70FF-4273-4F86-AE53-5377F5E4C103}"/>
                </a:ext>
              </a:extLst>
            </p:cNvPr>
            <p:cNvSpPr/>
            <p:nvPr/>
          </p:nvSpPr>
          <p:spPr>
            <a:xfrm>
              <a:off x="2479194" y="1464675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楕円 445">
              <a:extLst>
                <a:ext uri="{FF2B5EF4-FFF2-40B4-BE49-F238E27FC236}">
                  <a16:creationId xmlns:a16="http://schemas.microsoft.com/office/drawing/2014/main" id="{35D942C7-F24D-48F8-959F-6ADDD3AF8EFB}"/>
                </a:ext>
              </a:extLst>
            </p:cNvPr>
            <p:cNvSpPr/>
            <p:nvPr/>
          </p:nvSpPr>
          <p:spPr>
            <a:xfrm>
              <a:off x="2569468" y="2484804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楕円 446">
              <a:extLst>
                <a:ext uri="{FF2B5EF4-FFF2-40B4-BE49-F238E27FC236}">
                  <a16:creationId xmlns:a16="http://schemas.microsoft.com/office/drawing/2014/main" id="{2E326988-FEBB-4E5D-A720-95E3843909A5}"/>
                </a:ext>
              </a:extLst>
            </p:cNvPr>
            <p:cNvSpPr/>
            <p:nvPr/>
          </p:nvSpPr>
          <p:spPr>
            <a:xfrm>
              <a:off x="2659742" y="248480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楕円 447">
              <a:extLst>
                <a:ext uri="{FF2B5EF4-FFF2-40B4-BE49-F238E27FC236}">
                  <a16:creationId xmlns:a16="http://schemas.microsoft.com/office/drawing/2014/main" id="{62AAD8BE-4A5C-442D-A53A-20FF1F5F08EA}"/>
                </a:ext>
              </a:extLst>
            </p:cNvPr>
            <p:cNvSpPr/>
            <p:nvPr/>
          </p:nvSpPr>
          <p:spPr>
            <a:xfrm>
              <a:off x="2750016" y="248480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楕円 448">
              <a:extLst>
                <a:ext uri="{FF2B5EF4-FFF2-40B4-BE49-F238E27FC236}">
                  <a16:creationId xmlns:a16="http://schemas.microsoft.com/office/drawing/2014/main" id="{CD0EE0E8-93A1-4A45-81E3-923D9794FEFC}"/>
                </a:ext>
              </a:extLst>
            </p:cNvPr>
            <p:cNvSpPr/>
            <p:nvPr/>
          </p:nvSpPr>
          <p:spPr>
            <a:xfrm>
              <a:off x="2840290" y="247110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楕円 449">
              <a:extLst>
                <a:ext uri="{FF2B5EF4-FFF2-40B4-BE49-F238E27FC236}">
                  <a16:creationId xmlns:a16="http://schemas.microsoft.com/office/drawing/2014/main" id="{4ECF2C51-DD5C-4D32-AB36-62524D7ACECC}"/>
                </a:ext>
              </a:extLst>
            </p:cNvPr>
            <p:cNvSpPr/>
            <p:nvPr/>
          </p:nvSpPr>
          <p:spPr>
            <a:xfrm>
              <a:off x="2930564" y="248325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楕円 450">
              <a:extLst>
                <a:ext uri="{FF2B5EF4-FFF2-40B4-BE49-F238E27FC236}">
                  <a16:creationId xmlns:a16="http://schemas.microsoft.com/office/drawing/2014/main" id="{21A20276-10F0-4C9F-B0B3-33752A2A297D}"/>
                </a:ext>
              </a:extLst>
            </p:cNvPr>
            <p:cNvSpPr/>
            <p:nvPr/>
          </p:nvSpPr>
          <p:spPr>
            <a:xfrm>
              <a:off x="3020838" y="242414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楕円 451">
              <a:extLst>
                <a:ext uri="{FF2B5EF4-FFF2-40B4-BE49-F238E27FC236}">
                  <a16:creationId xmlns:a16="http://schemas.microsoft.com/office/drawing/2014/main" id="{DAD3622C-E46B-4CFB-ADB4-C154DAFCF614}"/>
                </a:ext>
              </a:extLst>
            </p:cNvPr>
            <p:cNvSpPr/>
            <p:nvPr/>
          </p:nvSpPr>
          <p:spPr>
            <a:xfrm>
              <a:off x="3111112" y="245269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楕円 452">
              <a:extLst>
                <a:ext uri="{FF2B5EF4-FFF2-40B4-BE49-F238E27FC236}">
                  <a16:creationId xmlns:a16="http://schemas.microsoft.com/office/drawing/2014/main" id="{7870E2CA-92AD-4D80-905B-D69C8DD420D3}"/>
                </a:ext>
              </a:extLst>
            </p:cNvPr>
            <p:cNvSpPr/>
            <p:nvPr/>
          </p:nvSpPr>
          <p:spPr>
            <a:xfrm>
              <a:off x="3201386" y="242856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楕円 453">
              <a:extLst>
                <a:ext uri="{FF2B5EF4-FFF2-40B4-BE49-F238E27FC236}">
                  <a16:creationId xmlns:a16="http://schemas.microsoft.com/office/drawing/2014/main" id="{59C44FD2-4332-4AE0-83CF-A7B4E45A7E9C}"/>
                </a:ext>
              </a:extLst>
            </p:cNvPr>
            <p:cNvSpPr/>
            <p:nvPr/>
          </p:nvSpPr>
          <p:spPr>
            <a:xfrm>
              <a:off x="3291660" y="232235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楕円 454">
              <a:extLst>
                <a:ext uri="{FF2B5EF4-FFF2-40B4-BE49-F238E27FC236}">
                  <a16:creationId xmlns:a16="http://schemas.microsoft.com/office/drawing/2014/main" id="{C4C1344B-6675-4162-BCA4-DB664CE98492}"/>
                </a:ext>
              </a:extLst>
            </p:cNvPr>
            <p:cNvSpPr/>
            <p:nvPr/>
          </p:nvSpPr>
          <p:spPr>
            <a:xfrm>
              <a:off x="3381934" y="248480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楕円 455">
              <a:extLst>
                <a:ext uri="{FF2B5EF4-FFF2-40B4-BE49-F238E27FC236}">
                  <a16:creationId xmlns:a16="http://schemas.microsoft.com/office/drawing/2014/main" id="{EAD987A8-2CB7-4E45-A797-CDE34763C28D}"/>
                </a:ext>
              </a:extLst>
            </p:cNvPr>
            <p:cNvSpPr/>
            <p:nvPr/>
          </p:nvSpPr>
          <p:spPr>
            <a:xfrm>
              <a:off x="3472208" y="2263174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楕円 456">
              <a:extLst>
                <a:ext uri="{FF2B5EF4-FFF2-40B4-BE49-F238E27FC236}">
                  <a16:creationId xmlns:a16="http://schemas.microsoft.com/office/drawing/2014/main" id="{B98E723E-E25C-49AD-A7DC-1D79A19F001E}"/>
                </a:ext>
              </a:extLst>
            </p:cNvPr>
            <p:cNvSpPr/>
            <p:nvPr/>
          </p:nvSpPr>
          <p:spPr>
            <a:xfrm>
              <a:off x="3562482" y="2482241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楕円 457">
              <a:extLst>
                <a:ext uri="{FF2B5EF4-FFF2-40B4-BE49-F238E27FC236}">
                  <a16:creationId xmlns:a16="http://schemas.microsoft.com/office/drawing/2014/main" id="{8F28B942-7558-42A6-9495-60B5C0EE4A3C}"/>
                </a:ext>
              </a:extLst>
            </p:cNvPr>
            <p:cNvSpPr/>
            <p:nvPr/>
          </p:nvSpPr>
          <p:spPr>
            <a:xfrm>
              <a:off x="3652756" y="2397767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楕円 458">
              <a:extLst>
                <a:ext uri="{FF2B5EF4-FFF2-40B4-BE49-F238E27FC236}">
                  <a16:creationId xmlns:a16="http://schemas.microsoft.com/office/drawing/2014/main" id="{F5922044-9303-4CCF-9299-C90741106B3E}"/>
                </a:ext>
              </a:extLst>
            </p:cNvPr>
            <p:cNvSpPr/>
            <p:nvPr/>
          </p:nvSpPr>
          <p:spPr>
            <a:xfrm>
              <a:off x="3743030" y="246318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楕円 459">
              <a:extLst>
                <a:ext uri="{FF2B5EF4-FFF2-40B4-BE49-F238E27FC236}">
                  <a16:creationId xmlns:a16="http://schemas.microsoft.com/office/drawing/2014/main" id="{1A1820A8-615A-4462-87E5-0EAF1A63CE93}"/>
                </a:ext>
              </a:extLst>
            </p:cNvPr>
            <p:cNvSpPr/>
            <p:nvPr/>
          </p:nvSpPr>
          <p:spPr>
            <a:xfrm>
              <a:off x="3833304" y="2488066"/>
              <a:ext cx="87646" cy="8764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楕円 460">
              <a:extLst>
                <a:ext uri="{FF2B5EF4-FFF2-40B4-BE49-F238E27FC236}">
                  <a16:creationId xmlns:a16="http://schemas.microsoft.com/office/drawing/2014/main" id="{CA5C1913-B11F-43F6-8EC8-6DB1053C99FB}"/>
                </a:ext>
              </a:extLst>
            </p:cNvPr>
            <p:cNvSpPr/>
            <p:nvPr/>
          </p:nvSpPr>
          <p:spPr>
            <a:xfrm>
              <a:off x="3923578" y="2307627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楕円 461">
              <a:extLst>
                <a:ext uri="{FF2B5EF4-FFF2-40B4-BE49-F238E27FC236}">
                  <a16:creationId xmlns:a16="http://schemas.microsoft.com/office/drawing/2014/main" id="{A92D07FA-5446-47B7-9919-D0851A1449E9}"/>
                </a:ext>
              </a:extLst>
            </p:cNvPr>
            <p:cNvSpPr/>
            <p:nvPr/>
          </p:nvSpPr>
          <p:spPr>
            <a:xfrm>
              <a:off x="4013852" y="2483889"/>
              <a:ext cx="87646" cy="8764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3" name="楕円 462">
              <a:extLst>
                <a:ext uri="{FF2B5EF4-FFF2-40B4-BE49-F238E27FC236}">
                  <a16:creationId xmlns:a16="http://schemas.microsoft.com/office/drawing/2014/main" id="{79E3D580-1B01-4B91-8714-4FC9C34B48A3}"/>
                </a:ext>
              </a:extLst>
            </p:cNvPr>
            <p:cNvSpPr/>
            <p:nvPr/>
          </p:nvSpPr>
          <p:spPr>
            <a:xfrm>
              <a:off x="4104126" y="232044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楕円 463">
              <a:extLst>
                <a:ext uri="{FF2B5EF4-FFF2-40B4-BE49-F238E27FC236}">
                  <a16:creationId xmlns:a16="http://schemas.microsoft.com/office/drawing/2014/main" id="{829ECFA1-AFE0-40C2-A0D0-6F8B1CE5E2B9}"/>
                </a:ext>
              </a:extLst>
            </p:cNvPr>
            <p:cNvSpPr/>
            <p:nvPr/>
          </p:nvSpPr>
          <p:spPr>
            <a:xfrm>
              <a:off x="4194388" y="247401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65" name="直線コネクタ 464">
              <a:extLst>
                <a:ext uri="{FF2B5EF4-FFF2-40B4-BE49-F238E27FC236}">
                  <a16:creationId xmlns:a16="http://schemas.microsoft.com/office/drawing/2014/main" id="{1CAA0FAE-FFAF-4C5D-B0EE-0A509F3A10A6}"/>
                </a:ext>
              </a:extLst>
            </p:cNvPr>
            <p:cNvCxnSpPr>
              <a:cxnSpLocks/>
              <a:stCxn id="431" idx="5"/>
              <a:endCxn id="432" idx="1"/>
            </p:cNvCxnSpPr>
            <p:nvPr/>
          </p:nvCxnSpPr>
          <p:spPr>
            <a:xfrm>
              <a:off x="1290169" y="2439229"/>
              <a:ext cx="28298" cy="55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直線コネクタ 465">
              <a:extLst>
                <a:ext uri="{FF2B5EF4-FFF2-40B4-BE49-F238E27FC236}">
                  <a16:creationId xmlns:a16="http://schemas.microsoft.com/office/drawing/2014/main" id="{013676ED-54B2-473C-969A-47457FA7F23E}"/>
                </a:ext>
              </a:extLst>
            </p:cNvPr>
            <p:cNvCxnSpPr>
              <a:cxnSpLocks/>
              <a:stCxn id="432" idx="6"/>
              <a:endCxn id="433" idx="2"/>
            </p:cNvCxnSpPr>
            <p:nvPr/>
          </p:nvCxnSpPr>
          <p:spPr>
            <a:xfrm flipV="1">
              <a:off x="1393278" y="2498731"/>
              <a:ext cx="2628" cy="27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直線コネクタ 466">
              <a:extLst>
                <a:ext uri="{FF2B5EF4-FFF2-40B4-BE49-F238E27FC236}">
                  <a16:creationId xmlns:a16="http://schemas.microsoft.com/office/drawing/2014/main" id="{C1DF6571-9E4B-41B6-A9DF-DFC5D0E23529}"/>
                </a:ext>
              </a:extLst>
            </p:cNvPr>
            <p:cNvCxnSpPr>
              <a:stCxn id="433" idx="7"/>
              <a:endCxn id="434" idx="3"/>
            </p:cNvCxnSpPr>
            <p:nvPr/>
          </p:nvCxnSpPr>
          <p:spPr>
            <a:xfrm flipV="1">
              <a:off x="1470717" y="2437949"/>
              <a:ext cx="28298" cy="29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直線コネクタ 467">
              <a:extLst>
                <a:ext uri="{FF2B5EF4-FFF2-40B4-BE49-F238E27FC236}">
                  <a16:creationId xmlns:a16="http://schemas.microsoft.com/office/drawing/2014/main" id="{82A9B7F8-0DF9-4B4B-B24F-B7C35331A5B4}"/>
                </a:ext>
              </a:extLst>
            </p:cNvPr>
            <p:cNvCxnSpPr>
              <a:stCxn id="434" idx="5"/>
              <a:endCxn id="435" idx="1"/>
            </p:cNvCxnSpPr>
            <p:nvPr/>
          </p:nvCxnSpPr>
          <p:spPr>
            <a:xfrm>
              <a:off x="1560991" y="2437948"/>
              <a:ext cx="28298" cy="627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直線コネクタ 468">
              <a:extLst>
                <a:ext uri="{FF2B5EF4-FFF2-40B4-BE49-F238E27FC236}">
                  <a16:creationId xmlns:a16="http://schemas.microsoft.com/office/drawing/2014/main" id="{E5A42A6A-A952-4E90-B955-F0851FB69BDE}"/>
                </a:ext>
              </a:extLst>
            </p:cNvPr>
            <p:cNvCxnSpPr>
              <a:stCxn id="435" idx="7"/>
              <a:endCxn id="436" idx="3"/>
            </p:cNvCxnSpPr>
            <p:nvPr/>
          </p:nvCxnSpPr>
          <p:spPr>
            <a:xfrm flipV="1">
              <a:off x="1651265" y="2361760"/>
              <a:ext cx="28298" cy="138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直線コネクタ 469">
              <a:extLst>
                <a:ext uri="{FF2B5EF4-FFF2-40B4-BE49-F238E27FC236}">
                  <a16:creationId xmlns:a16="http://schemas.microsoft.com/office/drawing/2014/main" id="{27D821A9-D002-4428-BB7F-AC6891D26ECE}"/>
                </a:ext>
              </a:extLst>
            </p:cNvPr>
            <p:cNvCxnSpPr>
              <a:stCxn id="436" idx="5"/>
              <a:endCxn id="437" idx="1"/>
            </p:cNvCxnSpPr>
            <p:nvPr/>
          </p:nvCxnSpPr>
          <p:spPr>
            <a:xfrm>
              <a:off x="1741539" y="2361760"/>
              <a:ext cx="28298" cy="135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直線コネクタ 470">
              <a:extLst>
                <a:ext uri="{FF2B5EF4-FFF2-40B4-BE49-F238E27FC236}">
                  <a16:creationId xmlns:a16="http://schemas.microsoft.com/office/drawing/2014/main" id="{D4195B71-0A3F-4255-884D-475FBA3EFB35}"/>
                </a:ext>
              </a:extLst>
            </p:cNvPr>
            <p:cNvCxnSpPr>
              <a:cxnSpLocks/>
              <a:stCxn id="437" idx="7"/>
              <a:endCxn id="438" idx="3"/>
            </p:cNvCxnSpPr>
            <p:nvPr/>
          </p:nvCxnSpPr>
          <p:spPr>
            <a:xfrm flipV="1">
              <a:off x="1831813" y="2419525"/>
              <a:ext cx="28298" cy="77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直線コネクタ 471">
              <a:extLst>
                <a:ext uri="{FF2B5EF4-FFF2-40B4-BE49-F238E27FC236}">
                  <a16:creationId xmlns:a16="http://schemas.microsoft.com/office/drawing/2014/main" id="{64496FF6-D344-4E0F-8A2B-7C9E8D437248}"/>
                </a:ext>
              </a:extLst>
            </p:cNvPr>
            <p:cNvCxnSpPr>
              <a:stCxn id="438" idx="5"/>
              <a:endCxn id="439" idx="1"/>
            </p:cNvCxnSpPr>
            <p:nvPr/>
          </p:nvCxnSpPr>
          <p:spPr>
            <a:xfrm>
              <a:off x="1922087" y="2419526"/>
              <a:ext cx="28298" cy="23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直線コネクタ 472">
              <a:extLst>
                <a:ext uri="{FF2B5EF4-FFF2-40B4-BE49-F238E27FC236}">
                  <a16:creationId xmlns:a16="http://schemas.microsoft.com/office/drawing/2014/main" id="{6DA9FE67-4C0E-4E34-A66E-273FC5602CE1}"/>
                </a:ext>
              </a:extLst>
            </p:cNvPr>
            <p:cNvCxnSpPr>
              <a:cxnSpLocks/>
              <a:stCxn id="439" idx="6"/>
              <a:endCxn id="440" idx="2"/>
            </p:cNvCxnSpPr>
            <p:nvPr/>
          </p:nvCxnSpPr>
          <p:spPr>
            <a:xfrm>
              <a:off x="2025196" y="2474002"/>
              <a:ext cx="2628" cy="580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直線コネクタ 473">
              <a:extLst>
                <a:ext uri="{FF2B5EF4-FFF2-40B4-BE49-F238E27FC236}">
                  <a16:creationId xmlns:a16="http://schemas.microsoft.com/office/drawing/2014/main" id="{0A43AB52-4387-4EEB-82BE-EE42BD0FEF9B}"/>
                </a:ext>
              </a:extLst>
            </p:cNvPr>
            <p:cNvCxnSpPr>
              <a:stCxn id="440" idx="7"/>
              <a:endCxn id="441" idx="3"/>
            </p:cNvCxnSpPr>
            <p:nvPr/>
          </p:nvCxnSpPr>
          <p:spPr>
            <a:xfrm flipV="1">
              <a:off x="2102635" y="2406825"/>
              <a:ext cx="28298" cy="942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直線コネクタ 474">
              <a:extLst>
                <a:ext uri="{FF2B5EF4-FFF2-40B4-BE49-F238E27FC236}">
                  <a16:creationId xmlns:a16="http://schemas.microsoft.com/office/drawing/2014/main" id="{EF8F8B84-942F-44C2-A940-24DF7E3B3F99}"/>
                </a:ext>
              </a:extLst>
            </p:cNvPr>
            <p:cNvCxnSpPr>
              <a:stCxn id="441" idx="5"/>
              <a:endCxn id="442" idx="1"/>
            </p:cNvCxnSpPr>
            <p:nvPr/>
          </p:nvCxnSpPr>
          <p:spPr>
            <a:xfrm>
              <a:off x="2192909" y="2406825"/>
              <a:ext cx="28298" cy="897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直線コネクタ 475">
              <a:extLst>
                <a:ext uri="{FF2B5EF4-FFF2-40B4-BE49-F238E27FC236}">
                  <a16:creationId xmlns:a16="http://schemas.microsoft.com/office/drawing/2014/main" id="{F2B5B709-7BA1-4215-94E3-8B0E9C469690}"/>
                </a:ext>
              </a:extLst>
            </p:cNvPr>
            <p:cNvCxnSpPr>
              <a:stCxn id="442" idx="7"/>
              <a:endCxn id="443" idx="3"/>
            </p:cNvCxnSpPr>
            <p:nvPr/>
          </p:nvCxnSpPr>
          <p:spPr>
            <a:xfrm flipV="1">
              <a:off x="2283183" y="2389999"/>
              <a:ext cx="28298" cy="106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直線コネクタ 476">
              <a:extLst>
                <a:ext uri="{FF2B5EF4-FFF2-40B4-BE49-F238E27FC236}">
                  <a16:creationId xmlns:a16="http://schemas.microsoft.com/office/drawing/2014/main" id="{218CD062-23BF-431D-92EA-CEDE243064C7}"/>
                </a:ext>
              </a:extLst>
            </p:cNvPr>
            <p:cNvCxnSpPr>
              <a:stCxn id="443" idx="5"/>
              <a:endCxn id="444" idx="1"/>
            </p:cNvCxnSpPr>
            <p:nvPr/>
          </p:nvCxnSpPr>
          <p:spPr>
            <a:xfrm>
              <a:off x="2373457" y="2389999"/>
              <a:ext cx="28298" cy="107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直線コネクタ 477">
              <a:extLst>
                <a:ext uri="{FF2B5EF4-FFF2-40B4-BE49-F238E27FC236}">
                  <a16:creationId xmlns:a16="http://schemas.microsoft.com/office/drawing/2014/main" id="{ACD517FB-4127-42D9-BD29-6301316F9E02}"/>
                </a:ext>
              </a:extLst>
            </p:cNvPr>
            <p:cNvCxnSpPr>
              <a:cxnSpLocks/>
              <a:stCxn id="444" idx="0"/>
              <a:endCxn id="445" idx="3"/>
            </p:cNvCxnSpPr>
            <p:nvPr/>
          </p:nvCxnSpPr>
          <p:spPr>
            <a:xfrm flipV="1">
              <a:off x="2432743" y="1539485"/>
              <a:ext cx="59286" cy="945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直線コネクタ 478">
              <a:extLst>
                <a:ext uri="{FF2B5EF4-FFF2-40B4-BE49-F238E27FC236}">
                  <a16:creationId xmlns:a16="http://schemas.microsoft.com/office/drawing/2014/main" id="{4C92C26D-3630-4829-935D-392FA03C0138}"/>
                </a:ext>
              </a:extLst>
            </p:cNvPr>
            <p:cNvCxnSpPr>
              <a:stCxn id="445" idx="5"/>
              <a:endCxn id="446" idx="0"/>
            </p:cNvCxnSpPr>
            <p:nvPr/>
          </p:nvCxnSpPr>
          <p:spPr>
            <a:xfrm>
              <a:off x="2554005" y="1539485"/>
              <a:ext cx="59286" cy="9453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直線コネクタ 479">
              <a:extLst>
                <a:ext uri="{FF2B5EF4-FFF2-40B4-BE49-F238E27FC236}">
                  <a16:creationId xmlns:a16="http://schemas.microsoft.com/office/drawing/2014/main" id="{9E964406-F7F3-4137-817F-18F741BCD5F1}"/>
                </a:ext>
              </a:extLst>
            </p:cNvPr>
            <p:cNvCxnSpPr>
              <a:cxnSpLocks/>
              <a:stCxn id="446" idx="6"/>
              <a:endCxn id="447" idx="2"/>
            </p:cNvCxnSpPr>
            <p:nvPr/>
          </p:nvCxnSpPr>
          <p:spPr>
            <a:xfrm flipV="1">
              <a:off x="2657114" y="2528626"/>
              <a:ext cx="2628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直線コネクタ 480">
              <a:extLst>
                <a:ext uri="{FF2B5EF4-FFF2-40B4-BE49-F238E27FC236}">
                  <a16:creationId xmlns:a16="http://schemas.microsoft.com/office/drawing/2014/main" id="{65CF9CF4-D115-47DA-8045-BA80394AEF5A}"/>
                </a:ext>
              </a:extLst>
            </p:cNvPr>
            <p:cNvCxnSpPr>
              <a:cxnSpLocks/>
              <a:stCxn id="447" idx="6"/>
              <a:endCxn id="448" idx="2"/>
            </p:cNvCxnSpPr>
            <p:nvPr/>
          </p:nvCxnSpPr>
          <p:spPr>
            <a:xfrm>
              <a:off x="2747388" y="2528626"/>
              <a:ext cx="26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直線コネクタ 481">
              <a:extLst>
                <a:ext uri="{FF2B5EF4-FFF2-40B4-BE49-F238E27FC236}">
                  <a16:creationId xmlns:a16="http://schemas.microsoft.com/office/drawing/2014/main" id="{A785D06B-3533-42A8-8CC6-87007D828A94}"/>
                </a:ext>
              </a:extLst>
            </p:cNvPr>
            <p:cNvCxnSpPr>
              <a:cxnSpLocks/>
              <a:stCxn id="448" idx="6"/>
              <a:endCxn id="449" idx="2"/>
            </p:cNvCxnSpPr>
            <p:nvPr/>
          </p:nvCxnSpPr>
          <p:spPr>
            <a:xfrm flipV="1">
              <a:off x="2837662" y="2514929"/>
              <a:ext cx="2628" cy="136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直線コネクタ 482">
              <a:extLst>
                <a:ext uri="{FF2B5EF4-FFF2-40B4-BE49-F238E27FC236}">
                  <a16:creationId xmlns:a16="http://schemas.microsoft.com/office/drawing/2014/main" id="{047D84BD-5168-4CD8-BB06-3775084F0328}"/>
                </a:ext>
              </a:extLst>
            </p:cNvPr>
            <p:cNvCxnSpPr>
              <a:cxnSpLocks/>
              <a:stCxn id="449" idx="6"/>
              <a:endCxn id="450" idx="1"/>
            </p:cNvCxnSpPr>
            <p:nvPr/>
          </p:nvCxnSpPr>
          <p:spPr>
            <a:xfrm flipV="1">
              <a:off x="2927936" y="2496092"/>
              <a:ext cx="15463" cy="188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直線コネクタ 483">
              <a:extLst>
                <a:ext uri="{FF2B5EF4-FFF2-40B4-BE49-F238E27FC236}">
                  <a16:creationId xmlns:a16="http://schemas.microsoft.com/office/drawing/2014/main" id="{BBD3C30D-8CDD-40BE-8D2C-369FCC27FA55}"/>
                </a:ext>
              </a:extLst>
            </p:cNvPr>
            <p:cNvCxnSpPr>
              <a:cxnSpLocks/>
              <a:stCxn id="450" idx="6"/>
              <a:endCxn id="451" idx="3"/>
            </p:cNvCxnSpPr>
            <p:nvPr/>
          </p:nvCxnSpPr>
          <p:spPr>
            <a:xfrm flipV="1">
              <a:off x="3018210" y="2498953"/>
              <a:ext cx="15463" cy="28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直線コネクタ 484">
              <a:extLst>
                <a:ext uri="{FF2B5EF4-FFF2-40B4-BE49-F238E27FC236}">
                  <a16:creationId xmlns:a16="http://schemas.microsoft.com/office/drawing/2014/main" id="{F80CDFDA-F77F-4D2F-ABB2-64A4BB673108}"/>
                </a:ext>
              </a:extLst>
            </p:cNvPr>
            <p:cNvCxnSpPr>
              <a:cxnSpLocks/>
              <a:stCxn id="451" idx="6"/>
              <a:endCxn id="452" idx="2"/>
            </p:cNvCxnSpPr>
            <p:nvPr/>
          </p:nvCxnSpPr>
          <p:spPr>
            <a:xfrm>
              <a:off x="3108484" y="2467966"/>
              <a:ext cx="2628" cy="28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直線コネクタ 485">
              <a:extLst>
                <a:ext uri="{FF2B5EF4-FFF2-40B4-BE49-F238E27FC236}">
                  <a16:creationId xmlns:a16="http://schemas.microsoft.com/office/drawing/2014/main" id="{1F308F1F-4B07-47F1-9F87-B698A08C8EC1}"/>
                </a:ext>
              </a:extLst>
            </p:cNvPr>
            <p:cNvCxnSpPr>
              <a:cxnSpLocks/>
              <a:stCxn id="452" idx="6"/>
              <a:endCxn id="453" idx="2"/>
            </p:cNvCxnSpPr>
            <p:nvPr/>
          </p:nvCxnSpPr>
          <p:spPr>
            <a:xfrm flipV="1">
              <a:off x="3198758" y="2472391"/>
              <a:ext cx="2628" cy="241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直線コネクタ 486">
              <a:extLst>
                <a:ext uri="{FF2B5EF4-FFF2-40B4-BE49-F238E27FC236}">
                  <a16:creationId xmlns:a16="http://schemas.microsoft.com/office/drawing/2014/main" id="{6DFEF2EF-FC27-405E-818D-FA2AA0CE9A0C}"/>
                </a:ext>
              </a:extLst>
            </p:cNvPr>
            <p:cNvCxnSpPr>
              <a:cxnSpLocks/>
              <a:stCxn id="453" idx="7"/>
              <a:endCxn id="454" idx="3"/>
            </p:cNvCxnSpPr>
            <p:nvPr/>
          </p:nvCxnSpPr>
          <p:spPr>
            <a:xfrm flipV="1">
              <a:off x="3276197" y="2397163"/>
              <a:ext cx="28298" cy="44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直線コネクタ 487">
              <a:extLst>
                <a:ext uri="{FF2B5EF4-FFF2-40B4-BE49-F238E27FC236}">
                  <a16:creationId xmlns:a16="http://schemas.microsoft.com/office/drawing/2014/main" id="{E245BCF7-D2D4-40CA-9B08-7C1C0DF1F5F7}"/>
                </a:ext>
              </a:extLst>
            </p:cNvPr>
            <p:cNvCxnSpPr>
              <a:cxnSpLocks/>
              <a:stCxn id="454" idx="5"/>
              <a:endCxn id="455" idx="1"/>
            </p:cNvCxnSpPr>
            <p:nvPr/>
          </p:nvCxnSpPr>
          <p:spPr>
            <a:xfrm>
              <a:off x="3366471" y="2397162"/>
              <a:ext cx="28298" cy="100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直線コネクタ 488">
              <a:extLst>
                <a:ext uri="{FF2B5EF4-FFF2-40B4-BE49-F238E27FC236}">
                  <a16:creationId xmlns:a16="http://schemas.microsoft.com/office/drawing/2014/main" id="{072B4048-965E-4D05-A84A-1CD4C96C8E4D}"/>
                </a:ext>
              </a:extLst>
            </p:cNvPr>
            <p:cNvCxnSpPr>
              <a:stCxn id="455" idx="7"/>
              <a:endCxn id="456" idx="3"/>
            </p:cNvCxnSpPr>
            <p:nvPr/>
          </p:nvCxnSpPr>
          <p:spPr>
            <a:xfrm flipV="1">
              <a:off x="3456745" y="2337985"/>
              <a:ext cx="28298" cy="159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直線コネクタ 489">
              <a:extLst>
                <a:ext uri="{FF2B5EF4-FFF2-40B4-BE49-F238E27FC236}">
                  <a16:creationId xmlns:a16="http://schemas.microsoft.com/office/drawing/2014/main" id="{14A84F21-A53A-4909-B92E-193CB4F180B1}"/>
                </a:ext>
              </a:extLst>
            </p:cNvPr>
            <p:cNvCxnSpPr>
              <a:cxnSpLocks/>
              <a:stCxn id="456" idx="5"/>
              <a:endCxn id="457" idx="1"/>
            </p:cNvCxnSpPr>
            <p:nvPr/>
          </p:nvCxnSpPr>
          <p:spPr>
            <a:xfrm>
              <a:off x="3547019" y="2337984"/>
              <a:ext cx="28298" cy="1570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直線コネクタ 490">
              <a:extLst>
                <a:ext uri="{FF2B5EF4-FFF2-40B4-BE49-F238E27FC236}">
                  <a16:creationId xmlns:a16="http://schemas.microsoft.com/office/drawing/2014/main" id="{0C23E937-3406-4E51-B685-BC131514EBF5}"/>
                </a:ext>
              </a:extLst>
            </p:cNvPr>
            <p:cNvCxnSpPr>
              <a:cxnSpLocks/>
              <a:stCxn id="457" idx="7"/>
              <a:endCxn id="458" idx="3"/>
            </p:cNvCxnSpPr>
            <p:nvPr/>
          </p:nvCxnSpPr>
          <p:spPr>
            <a:xfrm flipV="1">
              <a:off x="3637293" y="2472576"/>
              <a:ext cx="28298" cy="22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直線コネクタ 491">
              <a:extLst>
                <a:ext uri="{FF2B5EF4-FFF2-40B4-BE49-F238E27FC236}">
                  <a16:creationId xmlns:a16="http://schemas.microsoft.com/office/drawing/2014/main" id="{4AE0F9CD-E1CE-48CB-AA7D-49CABE7FD327}"/>
                </a:ext>
              </a:extLst>
            </p:cNvPr>
            <p:cNvCxnSpPr>
              <a:cxnSpLocks/>
              <a:stCxn id="458" idx="6"/>
              <a:endCxn id="459" idx="1"/>
            </p:cNvCxnSpPr>
            <p:nvPr/>
          </p:nvCxnSpPr>
          <p:spPr>
            <a:xfrm>
              <a:off x="3740402" y="2441590"/>
              <a:ext cx="15463" cy="34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直線コネクタ 492">
              <a:extLst>
                <a:ext uri="{FF2B5EF4-FFF2-40B4-BE49-F238E27FC236}">
                  <a16:creationId xmlns:a16="http://schemas.microsoft.com/office/drawing/2014/main" id="{F622C20B-1F6E-4570-937C-79753819982D}"/>
                </a:ext>
              </a:extLst>
            </p:cNvPr>
            <p:cNvCxnSpPr>
              <a:cxnSpLocks/>
              <a:stCxn id="459" idx="6"/>
              <a:endCxn id="460" idx="2"/>
            </p:cNvCxnSpPr>
            <p:nvPr/>
          </p:nvCxnSpPr>
          <p:spPr>
            <a:xfrm>
              <a:off x="3830676" y="2507011"/>
              <a:ext cx="2628" cy="248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直線コネクタ 493">
              <a:extLst>
                <a:ext uri="{FF2B5EF4-FFF2-40B4-BE49-F238E27FC236}">
                  <a16:creationId xmlns:a16="http://schemas.microsoft.com/office/drawing/2014/main" id="{34BDEC59-6C7C-47A8-A8A4-E7978654465E}"/>
                </a:ext>
              </a:extLst>
            </p:cNvPr>
            <p:cNvCxnSpPr>
              <a:stCxn id="460" idx="7"/>
              <a:endCxn id="461" idx="3"/>
            </p:cNvCxnSpPr>
            <p:nvPr/>
          </p:nvCxnSpPr>
          <p:spPr>
            <a:xfrm flipV="1">
              <a:off x="3908115" y="2382437"/>
              <a:ext cx="28298" cy="118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直線コネクタ 494">
              <a:extLst>
                <a:ext uri="{FF2B5EF4-FFF2-40B4-BE49-F238E27FC236}">
                  <a16:creationId xmlns:a16="http://schemas.microsoft.com/office/drawing/2014/main" id="{BF87C07F-E000-4998-BC0F-F665E6FF5D5F}"/>
                </a:ext>
              </a:extLst>
            </p:cNvPr>
            <p:cNvCxnSpPr>
              <a:stCxn id="461" idx="5"/>
              <a:endCxn id="462" idx="1"/>
            </p:cNvCxnSpPr>
            <p:nvPr/>
          </p:nvCxnSpPr>
          <p:spPr>
            <a:xfrm>
              <a:off x="3998389" y="2382438"/>
              <a:ext cx="28298" cy="114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直線コネクタ 495">
              <a:extLst>
                <a:ext uri="{FF2B5EF4-FFF2-40B4-BE49-F238E27FC236}">
                  <a16:creationId xmlns:a16="http://schemas.microsoft.com/office/drawing/2014/main" id="{4D042469-30CC-46A8-80DC-68D069ED290D}"/>
                </a:ext>
              </a:extLst>
            </p:cNvPr>
            <p:cNvCxnSpPr>
              <a:stCxn id="462" idx="7"/>
              <a:endCxn id="463" idx="3"/>
            </p:cNvCxnSpPr>
            <p:nvPr/>
          </p:nvCxnSpPr>
          <p:spPr>
            <a:xfrm flipV="1">
              <a:off x="4088663" y="2395260"/>
              <a:ext cx="28298" cy="1014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直線コネクタ 496">
              <a:extLst>
                <a:ext uri="{FF2B5EF4-FFF2-40B4-BE49-F238E27FC236}">
                  <a16:creationId xmlns:a16="http://schemas.microsoft.com/office/drawing/2014/main" id="{C1FD0A57-093C-42E6-94C9-697D7AFB4E10}"/>
                </a:ext>
              </a:extLst>
            </p:cNvPr>
            <p:cNvCxnSpPr>
              <a:stCxn id="463" idx="5"/>
              <a:endCxn id="464" idx="1"/>
            </p:cNvCxnSpPr>
            <p:nvPr/>
          </p:nvCxnSpPr>
          <p:spPr>
            <a:xfrm>
              <a:off x="4178937" y="2395260"/>
              <a:ext cx="28286" cy="9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5" name="テキスト ボックス 534">
            <a:extLst>
              <a:ext uri="{FF2B5EF4-FFF2-40B4-BE49-F238E27FC236}">
                <a16:creationId xmlns:a16="http://schemas.microsoft.com/office/drawing/2014/main" id="{7FDCC052-C5C6-4787-BFC4-0A37001CA205}"/>
              </a:ext>
            </a:extLst>
          </p:cNvPr>
          <p:cNvSpPr txBox="1"/>
          <p:nvPr/>
        </p:nvSpPr>
        <p:spPr>
          <a:xfrm>
            <a:off x="3482087" y="5231806"/>
            <a:ext cx="2620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Activation (</a:t>
            </a:r>
            <a:r>
              <a:rPr kumimoji="1" lang="en-US" altLang="ja-JP" sz="1400" dirty="0" err="1"/>
              <a:t>relu</a:t>
            </a:r>
            <a:r>
              <a:rPr kumimoji="1" lang="en-US" altLang="ja-JP" sz="1400" dirty="0"/>
              <a:t>) </a:t>
            </a:r>
            <a:r>
              <a:rPr kumimoji="1" lang="ja-JP" altLang="en-US" sz="1400" dirty="0"/>
              <a:t>→ </a:t>
            </a:r>
            <a:r>
              <a:rPr kumimoji="1" lang="en-US" altLang="ja-JP" sz="1400" dirty="0"/>
              <a:t>nonlinearity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60873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正方形/長方形 542">
            <a:extLst>
              <a:ext uri="{FF2B5EF4-FFF2-40B4-BE49-F238E27FC236}">
                <a16:creationId xmlns:a16="http://schemas.microsoft.com/office/drawing/2014/main" id="{2B5429BC-2C8B-47F1-AE14-3406A6AC590D}"/>
              </a:ext>
            </a:extLst>
          </p:cNvPr>
          <p:cNvSpPr/>
          <p:nvPr/>
        </p:nvSpPr>
        <p:spPr>
          <a:xfrm>
            <a:off x="5131719" y="2657475"/>
            <a:ext cx="3695769" cy="176853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6454325-297C-4F8F-8ADE-867E5B17B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channels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512C1C-F5DB-41C7-AD79-DC4B77974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9650-E26B-4BF7-8472-1F00D1D4854E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E20286-BCF7-4FC2-8901-A507BFA3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47CC8E-6475-4650-AAC8-3C0C559A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2648EA7-A90E-471D-AB23-CAD884BB4D99}"/>
              </a:ext>
            </a:extLst>
          </p:cNvPr>
          <p:cNvGrpSpPr/>
          <p:nvPr/>
        </p:nvGrpSpPr>
        <p:grpSpPr>
          <a:xfrm>
            <a:off x="3181609" y="268190"/>
            <a:ext cx="3066676" cy="1027733"/>
            <a:chOff x="1215358" y="1717092"/>
            <a:chExt cx="3066676" cy="1027733"/>
          </a:xfrm>
        </p:grpSpPr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2122ADFF-9B31-4784-8D6C-0DEA88187561}"/>
                </a:ext>
              </a:extLst>
            </p:cNvPr>
            <p:cNvSpPr/>
            <p:nvPr/>
          </p:nvSpPr>
          <p:spPr>
            <a:xfrm>
              <a:off x="1215358" y="247396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7ACE22EB-B83F-467A-9C29-FD3BCE518D30}"/>
                </a:ext>
              </a:extLst>
            </p:cNvPr>
            <p:cNvSpPr/>
            <p:nvPr/>
          </p:nvSpPr>
          <p:spPr>
            <a:xfrm>
              <a:off x="1305632" y="258284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AAA3FD13-D8A4-4676-B51B-73D4B9DE29DA}"/>
                </a:ext>
              </a:extLst>
            </p:cNvPr>
            <p:cNvSpPr/>
            <p:nvPr/>
          </p:nvSpPr>
          <p:spPr>
            <a:xfrm>
              <a:off x="1395906" y="247396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1BEF2F79-CADF-4D80-9AC8-175A30788A45}"/>
                </a:ext>
              </a:extLst>
            </p:cNvPr>
            <p:cNvSpPr/>
            <p:nvPr/>
          </p:nvSpPr>
          <p:spPr>
            <a:xfrm>
              <a:off x="1486180" y="2372663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A693CFF3-088E-4908-87EE-433DF22B792F}"/>
                </a:ext>
              </a:extLst>
            </p:cNvPr>
            <p:cNvSpPr/>
            <p:nvPr/>
          </p:nvSpPr>
          <p:spPr>
            <a:xfrm>
              <a:off x="1576454" y="2471106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80703A08-494B-4A81-9682-B390302EB193}"/>
                </a:ext>
              </a:extLst>
            </p:cNvPr>
            <p:cNvSpPr/>
            <p:nvPr/>
          </p:nvSpPr>
          <p:spPr>
            <a:xfrm>
              <a:off x="1666728" y="229330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BB5455B8-843A-4017-A691-638C6E13E9E8}"/>
                </a:ext>
              </a:extLst>
            </p:cNvPr>
            <p:cNvSpPr/>
            <p:nvPr/>
          </p:nvSpPr>
          <p:spPr>
            <a:xfrm>
              <a:off x="1757002" y="25149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5ACD33D0-59F8-4B0D-BFC3-0B133B56D381}"/>
                </a:ext>
              </a:extLst>
            </p:cNvPr>
            <p:cNvSpPr/>
            <p:nvPr/>
          </p:nvSpPr>
          <p:spPr>
            <a:xfrm>
              <a:off x="1847276" y="232884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560CD850-FF31-42B3-ACCF-3B4AA78F2821}"/>
                </a:ext>
              </a:extLst>
            </p:cNvPr>
            <p:cNvSpPr/>
            <p:nvPr/>
          </p:nvSpPr>
          <p:spPr>
            <a:xfrm>
              <a:off x="1937550" y="239842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52D1F76-4FE6-4FC0-9700-834E4D8B917F}"/>
                </a:ext>
              </a:extLst>
            </p:cNvPr>
            <p:cNvSpPr/>
            <p:nvPr/>
          </p:nvSpPr>
          <p:spPr>
            <a:xfrm>
              <a:off x="2027824" y="2474447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35AD2B11-B167-47AB-AFAD-4316B36619D6}"/>
                </a:ext>
              </a:extLst>
            </p:cNvPr>
            <p:cNvSpPr/>
            <p:nvPr/>
          </p:nvSpPr>
          <p:spPr>
            <a:xfrm>
              <a:off x="2118098" y="232884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11972595-9E03-4F32-9611-B3621C14B2D7}"/>
                </a:ext>
              </a:extLst>
            </p:cNvPr>
            <p:cNvSpPr/>
            <p:nvPr/>
          </p:nvSpPr>
          <p:spPr>
            <a:xfrm>
              <a:off x="2208372" y="2442251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78668A2F-CFAF-4570-867D-979D463F6533}"/>
                </a:ext>
              </a:extLst>
            </p:cNvPr>
            <p:cNvSpPr/>
            <p:nvPr/>
          </p:nvSpPr>
          <p:spPr>
            <a:xfrm>
              <a:off x="2298646" y="231518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24DEF8E1-31C9-42A5-8BA9-B785387CA74D}"/>
                </a:ext>
              </a:extLst>
            </p:cNvPr>
            <p:cNvSpPr/>
            <p:nvPr/>
          </p:nvSpPr>
          <p:spPr>
            <a:xfrm>
              <a:off x="2388920" y="2529897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FBE4EA35-6B9F-4A20-99EB-0ACF64CCB729}"/>
                </a:ext>
              </a:extLst>
            </p:cNvPr>
            <p:cNvSpPr/>
            <p:nvPr/>
          </p:nvSpPr>
          <p:spPr>
            <a:xfrm>
              <a:off x="2479194" y="1717092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D0D5F5CD-47FA-472F-9540-B28A152A5BDB}"/>
                </a:ext>
              </a:extLst>
            </p:cNvPr>
            <p:cNvSpPr/>
            <p:nvPr/>
          </p:nvSpPr>
          <p:spPr>
            <a:xfrm>
              <a:off x="2569468" y="2221555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2B9534D0-B5D0-496F-AA2D-9490B14BF387}"/>
                </a:ext>
              </a:extLst>
            </p:cNvPr>
            <p:cNvSpPr/>
            <p:nvPr/>
          </p:nvSpPr>
          <p:spPr>
            <a:xfrm>
              <a:off x="2659742" y="2310134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9CCD0C78-64DA-4CC0-976C-663801EFFFAD}"/>
                </a:ext>
              </a:extLst>
            </p:cNvPr>
            <p:cNvSpPr/>
            <p:nvPr/>
          </p:nvSpPr>
          <p:spPr>
            <a:xfrm>
              <a:off x="2750016" y="2372663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5DC78BEB-F3C2-4B5C-8640-1FADBF004A78}"/>
                </a:ext>
              </a:extLst>
            </p:cNvPr>
            <p:cNvSpPr/>
            <p:nvPr/>
          </p:nvSpPr>
          <p:spPr>
            <a:xfrm>
              <a:off x="2840290" y="2471106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1DAAEFBE-0040-4290-ACFD-5DBF4F46605D}"/>
                </a:ext>
              </a:extLst>
            </p:cNvPr>
            <p:cNvSpPr/>
            <p:nvPr/>
          </p:nvSpPr>
          <p:spPr>
            <a:xfrm>
              <a:off x="2930564" y="265717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3BC5AA41-170E-49E6-BE2F-F493C587282B}"/>
                </a:ext>
              </a:extLst>
            </p:cNvPr>
            <p:cNvSpPr/>
            <p:nvPr/>
          </p:nvSpPr>
          <p:spPr>
            <a:xfrm>
              <a:off x="3020838" y="2484464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C59EB845-3EEB-4819-8072-B570F72F57BA}"/>
                </a:ext>
              </a:extLst>
            </p:cNvPr>
            <p:cNvSpPr/>
            <p:nvPr/>
          </p:nvSpPr>
          <p:spPr>
            <a:xfrm>
              <a:off x="3111112" y="2325693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681AC9B3-C363-44E0-94AD-934385718D82}"/>
                </a:ext>
              </a:extLst>
            </p:cNvPr>
            <p:cNvSpPr/>
            <p:nvPr/>
          </p:nvSpPr>
          <p:spPr>
            <a:xfrm>
              <a:off x="3201386" y="239681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21B262A6-CC0F-4190-A877-AE9B5879847E}"/>
                </a:ext>
              </a:extLst>
            </p:cNvPr>
            <p:cNvSpPr/>
            <p:nvPr/>
          </p:nvSpPr>
          <p:spPr>
            <a:xfrm>
              <a:off x="3291660" y="2265202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16F2BBEE-984E-429F-A788-459C2F9934A7}"/>
                </a:ext>
              </a:extLst>
            </p:cNvPr>
            <p:cNvSpPr/>
            <p:nvPr/>
          </p:nvSpPr>
          <p:spPr>
            <a:xfrm>
              <a:off x="3381934" y="2363526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BADB28C7-D4F9-45DF-A4FA-A39822486564}"/>
                </a:ext>
              </a:extLst>
            </p:cNvPr>
            <p:cNvSpPr/>
            <p:nvPr/>
          </p:nvSpPr>
          <p:spPr>
            <a:xfrm>
              <a:off x="3472208" y="227588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886BF036-53DB-4B69-ACBC-CC190814B89D}"/>
                </a:ext>
              </a:extLst>
            </p:cNvPr>
            <p:cNvSpPr/>
            <p:nvPr/>
          </p:nvSpPr>
          <p:spPr>
            <a:xfrm>
              <a:off x="3562482" y="238346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5AA5E2D0-D529-4BD9-8C1C-CF00EC4E1006}"/>
                </a:ext>
              </a:extLst>
            </p:cNvPr>
            <p:cNvSpPr/>
            <p:nvPr/>
          </p:nvSpPr>
          <p:spPr>
            <a:xfrm>
              <a:off x="3652756" y="2324742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E831C8D1-39FC-41F0-B771-DCA20232A336}"/>
                </a:ext>
              </a:extLst>
            </p:cNvPr>
            <p:cNvSpPr/>
            <p:nvPr/>
          </p:nvSpPr>
          <p:spPr>
            <a:xfrm>
              <a:off x="3743030" y="246318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A3FC82D6-4CEE-4398-A986-F9CB04C9C28C}"/>
                </a:ext>
              </a:extLst>
            </p:cNvPr>
            <p:cNvSpPr/>
            <p:nvPr/>
          </p:nvSpPr>
          <p:spPr>
            <a:xfrm>
              <a:off x="3833304" y="2427283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B1B0FD4A-C45E-499E-A5CC-7140DEE8297C}"/>
                </a:ext>
              </a:extLst>
            </p:cNvPr>
            <p:cNvSpPr/>
            <p:nvPr/>
          </p:nvSpPr>
          <p:spPr>
            <a:xfrm>
              <a:off x="3923578" y="227588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418AEEE3-D63E-4DAA-BAD4-8CDE4B2A60E7}"/>
                </a:ext>
              </a:extLst>
            </p:cNvPr>
            <p:cNvSpPr/>
            <p:nvPr/>
          </p:nvSpPr>
          <p:spPr>
            <a:xfrm>
              <a:off x="4013852" y="2455593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0A01B023-4702-4340-A07B-8D9E7F7ED179}"/>
                </a:ext>
              </a:extLst>
            </p:cNvPr>
            <p:cNvSpPr/>
            <p:nvPr/>
          </p:nvSpPr>
          <p:spPr>
            <a:xfrm>
              <a:off x="4104126" y="2336327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C5773D29-940A-4CF8-AB7D-1773A47A4684}"/>
                </a:ext>
              </a:extLst>
            </p:cNvPr>
            <p:cNvSpPr/>
            <p:nvPr/>
          </p:nvSpPr>
          <p:spPr>
            <a:xfrm>
              <a:off x="4194388" y="2442266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A07BCABE-062D-4E85-B2D6-8044A8503481}"/>
                </a:ext>
              </a:extLst>
            </p:cNvPr>
            <p:cNvCxnSpPr>
              <a:cxnSpLocks/>
              <a:stCxn id="8" idx="5"/>
              <a:endCxn id="9" idx="1"/>
            </p:cNvCxnSpPr>
            <p:nvPr/>
          </p:nvCxnSpPr>
          <p:spPr>
            <a:xfrm>
              <a:off x="1290169" y="2548771"/>
              <a:ext cx="28298" cy="4691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F9813A44-66F3-4605-8AE1-BA20C7C9A58C}"/>
                </a:ext>
              </a:extLst>
            </p:cNvPr>
            <p:cNvCxnSpPr>
              <a:cxnSpLocks/>
              <a:stCxn id="9" idx="7"/>
              <a:endCxn id="10" idx="3"/>
            </p:cNvCxnSpPr>
            <p:nvPr/>
          </p:nvCxnSpPr>
          <p:spPr>
            <a:xfrm flipV="1">
              <a:off x="1380443" y="2548771"/>
              <a:ext cx="28298" cy="4691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4DC3F3D3-AF77-4187-AE87-5937961F7E06}"/>
                </a:ext>
              </a:extLst>
            </p:cNvPr>
            <p:cNvCxnSpPr>
              <a:stCxn id="10" idx="7"/>
              <a:endCxn id="11" idx="3"/>
            </p:cNvCxnSpPr>
            <p:nvPr/>
          </p:nvCxnSpPr>
          <p:spPr>
            <a:xfrm flipV="1">
              <a:off x="1470717" y="2447474"/>
              <a:ext cx="28298" cy="393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43B4E3F4-1140-4FB7-BAA4-7F522B9E5405}"/>
                </a:ext>
              </a:extLst>
            </p:cNvPr>
            <p:cNvCxnSpPr>
              <a:stCxn id="11" idx="5"/>
              <a:endCxn id="12" idx="1"/>
            </p:cNvCxnSpPr>
            <p:nvPr/>
          </p:nvCxnSpPr>
          <p:spPr>
            <a:xfrm>
              <a:off x="1560991" y="2447474"/>
              <a:ext cx="28298" cy="3646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0CBA07E0-AB2E-476A-B729-5287EADEF8AE}"/>
                </a:ext>
              </a:extLst>
            </p:cNvPr>
            <p:cNvCxnSpPr>
              <a:stCxn id="12" idx="7"/>
              <a:endCxn id="13" idx="3"/>
            </p:cNvCxnSpPr>
            <p:nvPr/>
          </p:nvCxnSpPr>
          <p:spPr>
            <a:xfrm flipV="1">
              <a:off x="1651265" y="2368111"/>
              <a:ext cx="28298" cy="11583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9DFB82C8-C996-4C02-9C19-CCE04B17D8C5}"/>
                </a:ext>
              </a:extLst>
            </p:cNvPr>
            <p:cNvCxnSpPr>
              <a:stCxn id="13" idx="5"/>
              <a:endCxn id="14" idx="1"/>
            </p:cNvCxnSpPr>
            <p:nvPr/>
          </p:nvCxnSpPr>
          <p:spPr>
            <a:xfrm>
              <a:off x="1741539" y="2368111"/>
              <a:ext cx="28298" cy="15965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31A501DE-35A5-4673-B3B9-8CF41A6A6AD1}"/>
                </a:ext>
              </a:extLst>
            </p:cNvPr>
            <p:cNvCxnSpPr>
              <a:cxnSpLocks/>
              <a:stCxn id="14" idx="7"/>
              <a:endCxn id="15" idx="3"/>
            </p:cNvCxnSpPr>
            <p:nvPr/>
          </p:nvCxnSpPr>
          <p:spPr>
            <a:xfrm flipV="1">
              <a:off x="1831813" y="2403651"/>
              <a:ext cx="28298" cy="12411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DB3F5A9A-693C-4FF7-9294-9375E16FF2DC}"/>
                </a:ext>
              </a:extLst>
            </p:cNvPr>
            <p:cNvCxnSpPr>
              <a:stCxn id="15" idx="5"/>
              <a:endCxn id="16" idx="1"/>
            </p:cNvCxnSpPr>
            <p:nvPr/>
          </p:nvCxnSpPr>
          <p:spPr>
            <a:xfrm>
              <a:off x="1922087" y="2403651"/>
              <a:ext cx="28298" cy="761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6ECC9F73-B5B8-418F-8A8F-3BEF84A4620C}"/>
                </a:ext>
              </a:extLst>
            </p:cNvPr>
            <p:cNvCxnSpPr>
              <a:stCxn id="16" idx="5"/>
              <a:endCxn id="17" idx="1"/>
            </p:cNvCxnSpPr>
            <p:nvPr/>
          </p:nvCxnSpPr>
          <p:spPr>
            <a:xfrm>
              <a:off x="2012361" y="2473239"/>
              <a:ext cx="28298" cy="1404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C7D618F9-65BE-4E26-B87F-B9638F5D8782}"/>
                </a:ext>
              </a:extLst>
            </p:cNvPr>
            <p:cNvCxnSpPr>
              <a:stCxn id="17" idx="7"/>
              <a:endCxn id="18" idx="3"/>
            </p:cNvCxnSpPr>
            <p:nvPr/>
          </p:nvCxnSpPr>
          <p:spPr>
            <a:xfrm flipV="1">
              <a:off x="2102635" y="2403651"/>
              <a:ext cx="28298" cy="8363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FBB189E-F2BE-4339-8CC7-D3CA11A1591E}"/>
                </a:ext>
              </a:extLst>
            </p:cNvPr>
            <p:cNvCxnSpPr>
              <a:stCxn id="18" idx="5"/>
              <a:endCxn id="19" idx="1"/>
            </p:cNvCxnSpPr>
            <p:nvPr/>
          </p:nvCxnSpPr>
          <p:spPr>
            <a:xfrm>
              <a:off x="2192909" y="2403651"/>
              <a:ext cx="28298" cy="5143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2CA70563-73C5-4C32-AE1F-9BC210E2ECAA}"/>
                </a:ext>
              </a:extLst>
            </p:cNvPr>
            <p:cNvCxnSpPr>
              <a:stCxn id="19" idx="7"/>
              <a:endCxn id="20" idx="3"/>
            </p:cNvCxnSpPr>
            <p:nvPr/>
          </p:nvCxnSpPr>
          <p:spPr>
            <a:xfrm flipV="1">
              <a:off x="2283183" y="2390000"/>
              <a:ext cx="28298" cy="6508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41E55471-A413-4D51-B209-9361352C12A1}"/>
                </a:ext>
              </a:extLst>
            </p:cNvPr>
            <p:cNvCxnSpPr>
              <a:stCxn id="20" idx="5"/>
              <a:endCxn id="21" idx="1"/>
            </p:cNvCxnSpPr>
            <p:nvPr/>
          </p:nvCxnSpPr>
          <p:spPr>
            <a:xfrm>
              <a:off x="2373457" y="2390000"/>
              <a:ext cx="28298" cy="15273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403F9529-093C-414C-88F7-C285E57265E4}"/>
                </a:ext>
              </a:extLst>
            </p:cNvPr>
            <p:cNvCxnSpPr>
              <a:cxnSpLocks/>
              <a:stCxn id="21" idx="0"/>
              <a:endCxn id="22" idx="3"/>
            </p:cNvCxnSpPr>
            <p:nvPr/>
          </p:nvCxnSpPr>
          <p:spPr>
            <a:xfrm flipV="1">
              <a:off x="2432743" y="1791903"/>
              <a:ext cx="59286" cy="73799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713D664B-27A2-4C8F-87D8-6B4C3BC3E2D6}"/>
                </a:ext>
              </a:extLst>
            </p:cNvPr>
            <p:cNvCxnSpPr>
              <a:stCxn id="22" idx="5"/>
              <a:endCxn id="23" idx="0"/>
            </p:cNvCxnSpPr>
            <p:nvPr/>
          </p:nvCxnSpPr>
          <p:spPr>
            <a:xfrm>
              <a:off x="2554005" y="1791903"/>
              <a:ext cx="59286" cy="42965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DD8E8AFD-3442-4908-A595-5C16CE48C06E}"/>
                </a:ext>
              </a:extLst>
            </p:cNvPr>
            <p:cNvCxnSpPr>
              <a:stCxn id="23" idx="5"/>
              <a:endCxn id="24" idx="1"/>
            </p:cNvCxnSpPr>
            <p:nvPr/>
          </p:nvCxnSpPr>
          <p:spPr>
            <a:xfrm>
              <a:off x="2644279" y="2296366"/>
              <a:ext cx="28298" cy="2660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EFD69748-0A6C-4476-81B4-9C02EFBE0F53}"/>
                </a:ext>
              </a:extLst>
            </p:cNvPr>
            <p:cNvCxnSpPr>
              <a:cxnSpLocks/>
              <a:stCxn id="24" idx="5"/>
              <a:endCxn id="25" idx="1"/>
            </p:cNvCxnSpPr>
            <p:nvPr/>
          </p:nvCxnSpPr>
          <p:spPr>
            <a:xfrm>
              <a:off x="2734553" y="2384945"/>
              <a:ext cx="28298" cy="55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164FE8BB-021A-43EA-8BA3-638F5887B21F}"/>
                </a:ext>
              </a:extLst>
            </p:cNvPr>
            <p:cNvCxnSpPr>
              <a:stCxn id="25" idx="5"/>
              <a:endCxn id="26" idx="1"/>
            </p:cNvCxnSpPr>
            <p:nvPr/>
          </p:nvCxnSpPr>
          <p:spPr>
            <a:xfrm>
              <a:off x="2824827" y="2447474"/>
              <a:ext cx="28298" cy="3646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5F0D1774-30BF-41F3-875B-6B41084EF000}"/>
                </a:ext>
              </a:extLst>
            </p:cNvPr>
            <p:cNvCxnSpPr>
              <a:cxnSpLocks/>
              <a:stCxn id="26" idx="5"/>
              <a:endCxn id="27" idx="1"/>
            </p:cNvCxnSpPr>
            <p:nvPr/>
          </p:nvCxnSpPr>
          <p:spPr>
            <a:xfrm>
              <a:off x="2915101" y="2545917"/>
              <a:ext cx="28298" cy="12409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4FB58822-0D48-4A07-8E97-A60C04A4F9D3}"/>
                </a:ext>
              </a:extLst>
            </p:cNvPr>
            <p:cNvCxnSpPr>
              <a:stCxn id="27" idx="7"/>
              <a:endCxn id="28" idx="3"/>
            </p:cNvCxnSpPr>
            <p:nvPr/>
          </p:nvCxnSpPr>
          <p:spPr>
            <a:xfrm flipV="1">
              <a:off x="3005375" y="2559275"/>
              <a:ext cx="28298" cy="11073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96ABD0A9-8EB5-4C03-A9B8-E1D2FD329BBD}"/>
                </a:ext>
              </a:extLst>
            </p:cNvPr>
            <p:cNvCxnSpPr>
              <a:stCxn id="28" idx="7"/>
              <a:endCxn id="29" idx="3"/>
            </p:cNvCxnSpPr>
            <p:nvPr/>
          </p:nvCxnSpPr>
          <p:spPr>
            <a:xfrm flipV="1">
              <a:off x="3095649" y="2400504"/>
              <a:ext cx="28298" cy="9679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36C24866-01D7-4282-BAA3-FE0405850BAB}"/>
                </a:ext>
              </a:extLst>
            </p:cNvPr>
            <p:cNvCxnSpPr>
              <a:cxnSpLocks/>
              <a:stCxn id="29" idx="5"/>
              <a:endCxn id="30" idx="2"/>
            </p:cNvCxnSpPr>
            <p:nvPr/>
          </p:nvCxnSpPr>
          <p:spPr>
            <a:xfrm>
              <a:off x="3185923" y="2400504"/>
              <a:ext cx="15463" cy="4013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8BFBC551-F7FE-4730-BE47-AC137D991A40}"/>
                </a:ext>
              </a:extLst>
            </p:cNvPr>
            <p:cNvCxnSpPr>
              <a:stCxn id="30" idx="7"/>
              <a:endCxn id="31" idx="2"/>
            </p:cNvCxnSpPr>
            <p:nvPr/>
          </p:nvCxnSpPr>
          <p:spPr>
            <a:xfrm flipV="1">
              <a:off x="3276197" y="2309025"/>
              <a:ext cx="15463" cy="10062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55CD257A-7B28-431D-B49E-166983EED261}"/>
                </a:ext>
              </a:extLst>
            </p:cNvPr>
            <p:cNvCxnSpPr>
              <a:cxnSpLocks/>
              <a:stCxn id="31" idx="5"/>
              <a:endCxn id="32" idx="1"/>
            </p:cNvCxnSpPr>
            <p:nvPr/>
          </p:nvCxnSpPr>
          <p:spPr>
            <a:xfrm>
              <a:off x="3366471" y="2340013"/>
              <a:ext cx="28298" cy="3634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76C138F6-EE98-4C84-B1C0-33EEAFA1F343}"/>
                </a:ext>
              </a:extLst>
            </p:cNvPr>
            <p:cNvCxnSpPr>
              <a:stCxn id="32" idx="7"/>
              <a:endCxn id="33" idx="3"/>
            </p:cNvCxnSpPr>
            <p:nvPr/>
          </p:nvCxnSpPr>
          <p:spPr>
            <a:xfrm flipV="1">
              <a:off x="3456745" y="2350691"/>
              <a:ext cx="28298" cy="2567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5DB672BC-E0E7-4F45-B0DC-504904AA4FA9}"/>
                </a:ext>
              </a:extLst>
            </p:cNvPr>
            <p:cNvCxnSpPr>
              <a:cxnSpLocks/>
              <a:stCxn id="33" idx="5"/>
              <a:endCxn id="34" idx="1"/>
            </p:cNvCxnSpPr>
            <p:nvPr/>
          </p:nvCxnSpPr>
          <p:spPr>
            <a:xfrm>
              <a:off x="3547019" y="2350691"/>
              <a:ext cx="28298" cy="4560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3A6A5B8F-EDAD-4B47-9868-0288E75C24DB}"/>
                </a:ext>
              </a:extLst>
            </p:cNvPr>
            <p:cNvCxnSpPr>
              <a:cxnSpLocks/>
              <a:stCxn id="34" idx="7"/>
              <a:endCxn id="35" idx="2"/>
            </p:cNvCxnSpPr>
            <p:nvPr/>
          </p:nvCxnSpPr>
          <p:spPr>
            <a:xfrm flipV="1">
              <a:off x="3637293" y="2368565"/>
              <a:ext cx="15463" cy="2773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4C8AA360-E33E-4A5F-9490-8A4AD78655BA}"/>
                </a:ext>
              </a:extLst>
            </p:cNvPr>
            <p:cNvCxnSpPr>
              <a:stCxn id="35" idx="5"/>
              <a:endCxn id="36" idx="1"/>
            </p:cNvCxnSpPr>
            <p:nvPr/>
          </p:nvCxnSpPr>
          <p:spPr>
            <a:xfrm>
              <a:off x="3727567" y="2399553"/>
              <a:ext cx="28298" cy="7647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70C28A46-D4B0-4168-9567-A70EEC053A30}"/>
                </a:ext>
              </a:extLst>
            </p:cNvPr>
            <p:cNvCxnSpPr>
              <a:cxnSpLocks/>
              <a:stCxn id="36" idx="6"/>
              <a:endCxn id="37" idx="2"/>
            </p:cNvCxnSpPr>
            <p:nvPr/>
          </p:nvCxnSpPr>
          <p:spPr>
            <a:xfrm flipV="1">
              <a:off x="3830676" y="2471106"/>
              <a:ext cx="2628" cy="3590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503C21F9-30A4-4960-BF98-AD26D52249B3}"/>
                </a:ext>
              </a:extLst>
            </p:cNvPr>
            <p:cNvCxnSpPr>
              <a:stCxn id="37" idx="7"/>
              <a:endCxn id="38" idx="3"/>
            </p:cNvCxnSpPr>
            <p:nvPr/>
          </p:nvCxnSpPr>
          <p:spPr>
            <a:xfrm flipV="1">
              <a:off x="3908115" y="2350691"/>
              <a:ext cx="28298" cy="8942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6A7A5876-FC4D-4B02-A383-8EE8D47F5A84}"/>
                </a:ext>
              </a:extLst>
            </p:cNvPr>
            <p:cNvCxnSpPr>
              <a:stCxn id="38" idx="5"/>
              <a:endCxn id="39" idx="1"/>
            </p:cNvCxnSpPr>
            <p:nvPr/>
          </p:nvCxnSpPr>
          <p:spPr>
            <a:xfrm>
              <a:off x="3998389" y="2350691"/>
              <a:ext cx="28298" cy="11773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A46DCE9A-B97C-45F3-A28E-34B26FF2F689}"/>
                </a:ext>
              </a:extLst>
            </p:cNvPr>
            <p:cNvCxnSpPr>
              <a:stCxn id="39" idx="7"/>
              <a:endCxn id="40" idx="3"/>
            </p:cNvCxnSpPr>
            <p:nvPr/>
          </p:nvCxnSpPr>
          <p:spPr>
            <a:xfrm flipV="1">
              <a:off x="4088663" y="2411138"/>
              <a:ext cx="28298" cy="5729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55C6ADF6-7A63-44B6-86C8-A1E8A1C2F5E4}"/>
                </a:ext>
              </a:extLst>
            </p:cNvPr>
            <p:cNvCxnSpPr>
              <a:stCxn id="40" idx="5"/>
              <a:endCxn id="41" idx="1"/>
            </p:cNvCxnSpPr>
            <p:nvPr/>
          </p:nvCxnSpPr>
          <p:spPr>
            <a:xfrm>
              <a:off x="4178937" y="2411138"/>
              <a:ext cx="28286" cy="4396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61EB4745-19E5-48DE-88E8-DB27EE256AF3}"/>
              </a:ext>
            </a:extLst>
          </p:cNvPr>
          <p:cNvGrpSpPr/>
          <p:nvPr/>
        </p:nvGrpSpPr>
        <p:grpSpPr>
          <a:xfrm>
            <a:off x="3034246" y="1785079"/>
            <a:ext cx="841200" cy="303546"/>
            <a:chOff x="2404691" y="2841329"/>
            <a:chExt cx="841200" cy="303546"/>
          </a:xfrm>
        </p:grpSpPr>
        <p:sp>
          <p:nvSpPr>
            <p:cNvPr id="76" name="楕円 75">
              <a:extLst>
                <a:ext uri="{FF2B5EF4-FFF2-40B4-BE49-F238E27FC236}">
                  <a16:creationId xmlns:a16="http://schemas.microsoft.com/office/drawing/2014/main" id="{D31638C1-FBE0-439A-8D13-E6C55845BCDE}"/>
                </a:ext>
              </a:extLst>
            </p:cNvPr>
            <p:cNvSpPr/>
            <p:nvPr/>
          </p:nvSpPr>
          <p:spPr>
            <a:xfrm>
              <a:off x="2404691" y="30572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楕円 76">
              <a:extLst>
                <a:ext uri="{FF2B5EF4-FFF2-40B4-BE49-F238E27FC236}">
                  <a16:creationId xmlns:a16="http://schemas.microsoft.com/office/drawing/2014/main" id="{E84986A4-BD0D-4BCC-9614-7A3E1547FEAE}"/>
                </a:ext>
              </a:extLst>
            </p:cNvPr>
            <p:cNvSpPr/>
            <p:nvPr/>
          </p:nvSpPr>
          <p:spPr>
            <a:xfrm>
              <a:off x="2526954" y="30572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楕円 77">
              <a:extLst>
                <a:ext uri="{FF2B5EF4-FFF2-40B4-BE49-F238E27FC236}">
                  <a16:creationId xmlns:a16="http://schemas.microsoft.com/office/drawing/2014/main" id="{630E4A83-E792-43DC-A490-196411B77E61}"/>
                </a:ext>
              </a:extLst>
            </p:cNvPr>
            <p:cNvSpPr/>
            <p:nvPr/>
          </p:nvSpPr>
          <p:spPr>
            <a:xfrm>
              <a:off x="2652820" y="28413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楕円 78">
              <a:extLst>
                <a:ext uri="{FF2B5EF4-FFF2-40B4-BE49-F238E27FC236}">
                  <a16:creationId xmlns:a16="http://schemas.microsoft.com/office/drawing/2014/main" id="{5701AD25-FCA2-4065-8B0E-EF6212FA7A0E}"/>
                </a:ext>
              </a:extLst>
            </p:cNvPr>
            <p:cNvSpPr/>
            <p:nvPr/>
          </p:nvSpPr>
          <p:spPr>
            <a:xfrm>
              <a:off x="2765787" y="28413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楕円 79">
              <a:extLst>
                <a:ext uri="{FF2B5EF4-FFF2-40B4-BE49-F238E27FC236}">
                  <a16:creationId xmlns:a16="http://schemas.microsoft.com/office/drawing/2014/main" id="{30DCA4E3-7BC6-45F6-B77F-C104DF4E2FFF}"/>
                </a:ext>
              </a:extLst>
            </p:cNvPr>
            <p:cNvSpPr/>
            <p:nvPr/>
          </p:nvSpPr>
          <p:spPr>
            <a:xfrm>
              <a:off x="2887049" y="28413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楕円 80">
              <a:extLst>
                <a:ext uri="{FF2B5EF4-FFF2-40B4-BE49-F238E27FC236}">
                  <a16:creationId xmlns:a16="http://schemas.microsoft.com/office/drawing/2014/main" id="{F193171E-3341-42D0-BEB7-598228123407}"/>
                </a:ext>
              </a:extLst>
            </p:cNvPr>
            <p:cNvSpPr/>
            <p:nvPr/>
          </p:nvSpPr>
          <p:spPr>
            <a:xfrm>
              <a:off x="3015932" y="30572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楕円 81">
              <a:extLst>
                <a:ext uri="{FF2B5EF4-FFF2-40B4-BE49-F238E27FC236}">
                  <a16:creationId xmlns:a16="http://schemas.microsoft.com/office/drawing/2014/main" id="{079201F8-5AFB-48C8-999D-E2D06F5EC848}"/>
                </a:ext>
              </a:extLst>
            </p:cNvPr>
            <p:cNvSpPr/>
            <p:nvPr/>
          </p:nvSpPr>
          <p:spPr>
            <a:xfrm>
              <a:off x="3158245" y="30572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C47C522E-FE91-4729-BC70-F45A3084387A}"/>
                </a:ext>
              </a:extLst>
            </p:cNvPr>
            <p:cNvCxnSpPr>
              <a:stCxn id="76" idx="6"/>
              <a:endCxn id="77" idx="2"/>
            </p:cNvCxnSpPr>
            <p:nvPr/>
          </p:nvCxnSpPr>
          <p:spPr>
            <a:xfrm>
              <a:off x="2492337" y="3101052"/>
              <a:ext cx="3461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BBC1F1CE-BA3C-498E-B21D-15653076C9E9}"/>
                </a:ext>
              </a:extLst>
            </p:cNvPr>
            <p:cNvCxnSpPr>
              <a:stCxn id="77" idx="7"/>
              <a:endCxn id="78" idx="3"/>
            </p:cNvCxnSpPr>
            <p:nvPr/>
          </p:nvCxnSpPr>
          <p:spPr>
            <a:xfrm flipV="1">
              <a:off x="2601765" y="2916140"/>
              <a:ext cx="63890" cy="15392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3F4E8D46-15F6-4F86-A229-ED848FAB794B}"/>
                </a:ext>
              </a:extLst>
            </p:cNvPr>
            <p:cNvCxnSpPr>
              <a:stCxn id="78" idx="6"/>
              <a:endCxn id="79" idx="2"/>
            </p:cNvCxnSpPr>
            <p:nvPr/>
          </p:nvCxnSpPr>
          <p:spPr>
            <a:xfrm>
              <a:off x="2740466" y="2885152"/>
              <a:ext cx="2532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299728E6-8EEA-4F87-8CC2-F2F5F8527AAE}"/>
                </a:ext>
              </a:extLst>
            </p:cNvPr>
            <p:cNvCxnSpPr>
              <a:cxnSpLocks/>
              <a:stCxn id="79" idx="6"/>
              <a:endCxn id="80" idx="2"/>
            </p:cNvCxnSpPr>
            <p:nvPr/>
          </p:nvCxnSpPr>
          <p:spPr>
            <a:xfrm>
              <a:off x="2853433" y="2885152"/>
              <a:ext cx="33616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D168C393-F4B5-4E60-9D65-1AF42B2361C0}"/>
                </a:ext>
              </a:extLst>
            </p:cNvPr>
            <p:cNvCxnSpPr>
              <a:stCxn id="80" idx="5"/>
              <a:endCxn id="81" idx="1"/>
            </p:cNvCxnSpPr>
            <p:nvPr/>
          </p:nvCxnSpPr>
          <p:spPr>
            <a:xfrm>
              <a:off x="2961860" y="2916140"/>
              <a:ext cx="66907" cy="15392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2834A743-807C-4CFA-AD1B-EE2A9CD5E9F2}"/>
                </a:ext>
              </a:extLst>
            </p:cNvPr>
            <p:cNvCxnSpPr>
              <a:stCxn id="81" idx="6"/>
              <a:endCxn id="82" idx="2"/>
            </p:cNvCxnSpPr>
            <p:nvPr/>
          </p:nvCxnSpPr>
          <p:spPr>
            <a:xfrm>
              <a:off x="3103578" y="3101052"/>
              <a:ext cx="5466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9D0B031A-514C-427A-B29D-0188783DE521}"/>
              </a:ext>
            </a:extLst>
          </p:cNvPr>
          <p:cNvGrpSpPr/>
          <p:nvPr/>
        </p:nvGrpSpPr>
        <p:grpSpPr>
          <a:xfrm>
            <a:off x="5237867" y="1782666"/>
            <a:ext cx="841200" cy="462296"/>
            <a:chOff x="2404691" y="2841329"/>
            <a:chExt cx="841200" cy="462296"/>
          </a:xfrm>
        </p:grpSpPr>
        <p:sp>
          <p:nvSpPr>
            <p:cNvPr id="90" name="楕円 89">
              <a:extLst>
                <a:ext uri="{FF2B5EF4-FFF2-40B4-BE49-F238E27FC236}">
                  <a16:creationId xmlns:a16="http://schemas.microsoft.com/office/drawing/2014/main" id="{297FE6B4-DBE3-4072-9CC0-AE4548B940DF}"/>
                </a:ext>
              </a:extLst>
            </p:cNvPr>
            <p:cNvSpPr/>
            <p:nvPr/>
          </p:nvSpPr>
          <p:spPr>
            <a:xfrm>
              <a:off x="2404691" y="30572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楕円 90">
              <a:extLst>
                <a:ext uri="{FF2B5EF4-FFF2-40B4-BE49-F238E27FC236}">
                  <a16:creationId xmlns:a16="http://schemas.microsoft.com/office/drawing/2014/main" id="{B12F5EF7-8DB1-4283-ABAD-91F085458830}"/>
                </a:ext>
              </a:extLst>
            </p:cNvPr>
            <p:cNvSpPr/>
            <p:nvPr/>
          </p:nvSpPr>
          <p:spPr>
            <a:xfrm>
              <a:off x="2526954" y="321597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楕円 91">
              <a:extLst>
                <a:ext uri="{FF2B5EF4-FFF2-40B4-BE49-F238E27FC236}">
                  <a16:creationId xmlns:a16="http://schemas.microsoft.com/office/drawing/2014/main" id="{26D18981-D15B-4DDF-A639-49896953F2DD}"/>
                </a:ext>
              </a:extLst>
            </p:cNvPr>
            <p:cNvSpPr/>
            <p:nvPr/>
          </p:nvSpPr>
          <p:spPr>
            <a:xfrm>
              <a:off x="2652820" y="321597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楕円 92">
              <a:extLst>
                <a:ext uri="{FF2B5EF4-FFF2-40B4-BE49-F238E27FC236}">
                  <a16:creationId xmlns:a16="http://schemas.microsoft.com/office/drawing/2014/main" id="{787BEF82-80F8-4D51-84E0-4C894B5CA4F6}"/>
                </a:ext>
              </a:extLst>
            </p:cNvPr>
            <p:cNvSpPr/>
            <p:nvPr/>
          </p:nvSpPr>
          <p:spPr>
            <a:xfrm>
              <a:off x="2765787" y="28413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楕円 93">
              <a:extLst>
                <a:ext uri="{FF2B5EF4-FFF2-40B4-BE49-F238E27FC236}">
                  <a16:creationId xmlns:a16="http://schemas.microsoft.com/office/drawing/2014/main" id="{71D47EE1-25B1-42E0-802F-F4B97BBDA171}"/>
                </a:ext>
              </a:extLst>
            </p:cNvPr>
            <p:cNvSpPr/>
            <p:nvPr/>
          </p:nvSpPr>
          <p:spPr>
            <a:xfrm>
              <a:off x="2887049" y="28413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楕円 94">
              <a:extLst>
                <a:ext uri="{FF2B5EF4-FFF2-40B4-BE49-F238E27FC236}">
                  <a16:creationId xmlns:a16="http://schemas.microsoft.com/office/drawing/2014/main" id="{FC61D00A-EC8A-4E9A-A6AB-8734545792ED}"/>
                </a:ext>
              </a:extLst>
            </p:cNvPr>
            <p:cNvSpPr/>
            <p:nvPr/>
          </p:nvSpPr>
          <p:spPr>
            <a:xfrm>
              <a:off x="3015932" y="30572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楕円 95">
              <a:extLst>
                <a:ext uri="{FF2B5EF4-FFF2-40B4-BE49-F238E27FC236}">
                  <a16:creationId xmlns:a16="http://schemas.microsoft.com/office/drawing/2014/main" id="{55838B02-C663-42A5-AE90-4F2635AD6F46}"/>
                </a:ext>
              </a:extLst>
            </p:cNvPr>
            <p:cNvSpPr/>
            <p:nvPr/>
          </p:nvSpPr>
          <p:spPr>
            <a:xfrm>
              <a:off x="3158245" y="30572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9AA38837-829E-4586-8D81-AE3CCF2DE1D2}"/>
                </a:ext>
              </a:extLst>
            </p:cNvPr>
            <p:cNvCxnSpPr>
              <a:cxnSpLocks/>
              <a:stCxn id="90" idx="5"/>
              <a:endCxn id="91" idx="1"/>
            </p:cNvCxnSpPr>
            <p:nvPr/>
          </p:nvCxnSpPr>
          <p:spPr>
            <a:xfrm>
              <a:off x="2479502" y="3132040"/>
              <a:ext cx="60287" cy="9677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>
              <a:extLst>
                <a:ext uri="{FF2B5EF4-FFF2-40B4-BE49-F238E27FC236}">
                  <a16:creationId xmlns:a16="http://schemas.microsoft.com/office/drawing/2014/main" id="{D415A549-3346-42AD-8138-ACD6EAE1CC3A}"/>
                </a:ext>
              </a:extLst>
            </p:cNvPr>
            <p:cNvCxnSpPr>
              <a:cxnSpLocks/>
              <a:stCxn id="91" idx="6"/>
              <a:endCxn id="92" idx="2"/>
            </p:cNvCxnSpPr>
            <p:nvPr/>
          </p:nvCxnSpPr>
          <p:spPr>
            <a:xfrm>
              <a:off x="2614600" y="3259802"/>
              <a:ext cx="3822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id="{60D9E31B-7E18-43F9-866A-FC6F7A46F0EE}"/>
                </a:ext>
              </a:extLst>
            </p:cNvPr>
            <p:cNvCxnSpPr>
              <a:cxnSpLocks/>
              <a:stCxn id="92" idx="7"/>
              <a:endCxn id="93" idx="2"/>
            </p:cNvCxnSpPr>
            <p:nvPr/>
          </p:nvCxnSpPr>
          <p:spPr>
            <a:xfrm flipV="1">
              <a:off x="2727631" y="2885152"/>
              <a:ext cx="38156" cy="34366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E2122868-8EA2-4CE6-B42F-9CE9A9C2771A}"/>
                </a:ext>
              </a:extLst>
            </p:cNvPr>
            <p:cNvCxnSpPr>
              <a:cxnSpLocks/>
              <a:stCxn id="93" idx="6"/>
              <a:endCxn id="94" idx="2"/>
            </p:cNvCxnSpPr>
            <p:nvPr/>
          </p:nvCxnSpPr>
          <p:spPr>
            <a:xfrm>
              <a:off x="2853433" y="2885152"/>
              <a:ext cx="33616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173A9429-AF73-424A-9E20-C8B7742148CE}"/>
                </a:ext>
              </a:extLst>
            </p:cNvPr>
            <p:cNvCxnSpPr>
              <a:stCxn id="94" idx="5"/>
              <a:endCxn id="95" idx="1"/>
            </p:cNvCxnSpPr>
            <p:nvPr/>
          </p:nvCxnSpPr>
          <p:spPr>
            <a:xfrm>
              <a:off x="2961860" y="2916140"/>
              <a:ext cx="66907" cy="15392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FF13A735-98A1-445A-A4D8-FDDA6B6F74E6}"/>
                </a:ext>
              </a:extLst>
            </p:cNvPr>
            <p:cNvCxnSpPr>
              <a:stCxn id="95" idx="6"/>
              <a:endCxn id="96" idx="2"/>
            </p:cNvCxnSpPr>
            <p:nvPr/>
          </p:nvCxnSpPr>
          <p:spPr>
            <a:xfrm>
              <a:off x="3103578" y="3101052"/>
              <a:ext cx="5466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BC06E9F0-1EF6-4B12-BF9D-AC5AEDAB0FEE}"/>
              </a:ext>
            </a:extLst>
          </p:cNvPr>
          <p:cNvSpPr txBox="1"/>
          <p:nvPr/>
        </p:nvSpPr>
        <p:spPr>
          <a:xfrm>
            <a:off x="4425027" y="1436494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800" dirty="0"/>
              <a:t>⊗</a:t>
            </a:r>
          </a:p>
        </p:txBody>
      </p: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57529F35-FAF6-4E3D-A488-A4525C018CC5}"/>
              </a:ext>
            </a:extLst>
          </p:cNvPr>
          <p:cNvGrpSpPr/>
          <p:nvPr/>
        </p:nvGrpSpPr>
        <p:grpSpPr>
          <a:xfrm>
            <a:off x="1319505" y="2739594"/>
            <a:ext cx="3066676" cy="850616"/>
            <a:chOff x="1215358" y="1770432"/>
            <a:chExt cx="3066676" cy="867713"/>
          </a:xfrm>
        </p:grpSpPr>
        <p:sp>
          <p:nvSpPr>
            <p:cNvPr id="105" name="楕円 104">
              <a:extLst>
                <a:ext uri="{FF2B5EF4-FFF2-40B4-BE49-F238E27FC236}">
                  <a16:creationId xmlns:a16="http://schemas.microsoft.com/office/drawing/2014/main" id="{46EF7F2B-E591-4517-AAFB-D7B3BC1C55FF}"/>
                </a:ext>
              </a:extLst>
            </p:cNvPr>
            <p:cNvSpPr/>
            <p:nvPr/>
          </p:nvSpPr>
          <p:spPr>
            <a:xfrm>
              <a:off x="1215358" y="2550165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楕円 105">
              <a:extLst>
                <a:ext uri="{FF2B5EF4-FFF2-40B4-BE49-F238E27FC236}">
                  <a16:creationId xmlns:a16="http://schemas.microsoft.com/office/drawing/2014/main" id="{BDCDE88A-AC4A-4674-976B-B334B97AEAB0}"/>
                </a:ext>
              </a:extLst>
            </p:cNvPr>
            <p:cNvSpPr/>
            <p:nvPr/>
          </p:nvSpPr>
          <p:spPr>
            <a:xfrm>
              <a:off x="1305632" y="254856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楕円 106">
              <a:extLst>
                <a:ext uri="{FF2B5EF4-FFF2-40B4-BE49-F238E27FC236}">
                  <a16:creationId xmlns:a16="http://schemas.microsoft.com/office/drawing/2014/main" id="{B00C79D8-BD6F-447D-A012-079F1CE66308}"/>
                </a:ext>
              </a:extLst>
            </p:cNvPr>
            <p:cNvSpPr/>
            <p:nvPr/>
          </p:nvSpPr>
          <p:spPr>
            <a:xfrm>
              <a:off x="1395906" y="247396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楕円 107">
              <a:extLst>
                <a:ext uri="{FF2B5EF4-FFF2-40B4-BE49-F238E27FC236}">
                  <a16:creationId xmlns:a16="http://schemas.microsoft.com/office/drawing/2014/main" id="{72278BD9-0419-4E62-95C7-893B2883F75D}"/>
                </a:ext>
              </a:extLst>
            </p:cNvPr>
            <p:cNvSpPr/>
            <p:nvPr/>
          </p:nvSpPr>
          <p:spPr>
            <a:xfrm>
              <a:off x="1486180" y="2426003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楕円 108">
              <a:extLst>
                <a:ext uri="{FF2B5EF4-FFF2-40B4-BE49-F238E27FC236}">
                  <a16:creationId xmlns:a16="http://schemas.microsoft.com/office/drawing/2014/main" id="{E7C16D93-CF43-4087-BD69-6E432790203E}"/>
                </a:ext>
              </a:extLst>
            </p:cNvPr>
            <p:cNvSpPr/>
            <p:nvPr/>
          </p:nvSpPr>
          <p:spPr>
            <a:xfrm>
              <a:off x="1576454" y="2471106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楕円 109">
              <a:extLst>
                <a:ext uri="{FF2B5EF4-FFF2-40B4-BE49-F238E27FC236}">
                  <a16:creationId xmlns:a16="http://schemas.microsoft.com/office/drawing/2014/main" id="{35D1A11E-9AAF-46C1-A373-9D100378BE32}"/>
                </a:ext>
              </a:extLst>
            </p:cNvPr>
            <p:cNvSpPr/>
            <p:nvPr/>
          </p:nvSpPr>
          <p:spPr>
            <a:xfrm>
              <a:off x="1666728" y="239236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楕円 110">
              <a:extLst>
                <a:ext uri="{FF2B5EF4-FFF2-40B4-BE49-F238E27FC236}">
                  <a16:creationId xmlns:a16="http://schemas.microsoft.com/office/drawing/2014/main" id="{B4450892-1346-448C-9CF7-48D185600FA3}"/>
                </a:ext>
              </a:extLst>
            </p:cNvPr>
            <p:cNvSpPr/>
            <p:nvPr/>
          </p:nvSpPr>
          <p:spPr>
            <a:xfrm>
              <a:off x="1757002" y="24387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楕円 111">
              <a:extLst>
                <a:ext uri="{FF2B5EF4-FFF2-40B4-BE49-F238E27FC236}">
                  <a16:creationId xmlns:a16="http://schemas.microsoft.com/office/drawing/2014/main" id="{8D0B72DE-3F87-40F6-BA67-A523DB329BCF}"/>
                </a:ext>
              </a:extLst>
            </p:cNvPr>
            <p:cNvSpPr/>
            <p:nvPr/>
          </p:nvSpPr>
          <p:spPr>
            <a:xfrm>
              <a:off x="1847276" y="235932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楕円 112">
              <a:extLst>
                <a:ext uri="{FF2B5EF4-FFF2-40B4-BE49-F238E27FC236}">
                  <a16:creationId xmlns:a16="http://schemas.microsoft.com/office/drawing/2014/main" id="{90216498-7C9A-4282-82C7-34409CA6D81F}"/>
                </a:ext>
              </a:extLst>
            </p:cNvPr>
            <p:cNvSpPr/>
            <p:nvPr/>
          </p:nvSpPr>
          <p:spPr>
            <a:xfrm>
              <a:off x="1937550" y="239842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楕円 113">
              <a:extLst>
                <a:ext uri="{FF2B5EF4-FFF2-40B4-BE49-F238E27FC236}">
                  <a16:creationId xmlns:a16="http://schemas.microsoft.com/office/drawing/2014/main" id="{23FED644-C5C4-4A28-B8CE-B28FA3280F33}"/>
                </a:ext>
              </a:extLst>
            </p:cNvPr>
            <p:cNvSpPr/>
            <p:nvPr/>
          </p:nvSpPr>
          <p:spPr>
            <a:xfrm>
              <a:off x="2027824" y="2436347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楕円 114">
              <a:extLst>
                <a:ext uri="{FF2B5EF4-FFF2-40B4-BE49-F238E27FC236}">
                  <a16:creationId xmlns:a16="http://schemas.microsoft.com/office/drawing/2014/main" id="{4D99632A-8A18-4E51-A513-9DF8091CD5D2}"/>
                </a:ext>
              </a:extLst>
            </p:cNvPr>
            <p:cNvSpPr/>
            <p:nvPr/>
          </p:nvSpPr>
          <p:spPr>
            <a:xfrm>
              <a:off x="2118098" y="237456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FC21E304-9DB0-4C94-B9A2-641092364093}"/>
                </a:ext>
              </a:extLst>
            </p:cNvPr>
            <p:cNvSpPr/>
            <p:nvPr/>
          </p:nvSpPr>
          <p:spPr>
            <a:xfrm>
              <a:off x="2208372" y="2404151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楕円 116">
              <a:extLst>
                <a:ext uri="{FF2B5EF4-FFF2-40B4-BE49-F238E27FC236}">
                  <a16:creationId xmlns:a16="http://schemas.microsoft.com/office/drawing/2014/main" id="{1CFBEAA9-ABE5-421D-AB1B-DA3349AA80A8}"/>
                </a:ext>
              </a:extLst>
            </p:cNvPr>
            <p:cNvSpPr/>
            <p:nvPr/>
          </p:nvSpPr>
          <p:spPr>
            <a:xfrm>
              <a:off x="2298646" y="237456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楕円 117">
              <a:extLst>
                <a:ext uri="{FF2B5EF4-FFF2-40B4-BE49-F238E27FC236}">
                  <a16:creationId xmlns:a16="http://schemas.microsoft.com/office/drawing/2014/main" id="{BBA994FD-682A-4E0C-87B9-81564F34636B}"/>
                </a:ext>
              </a:extLst>
            </p:cNvPr>
            <p:cNvSpPr/>
            <p:nvPr/>
          </p:nvSpPr>
          <p:spPr>
            <a:xfrm>
              <a:off x="2388920" y="2338127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楕円 118">
              <a:extLst>
                <a:ext uri="{FF2B5EF4-FFF2-40B4-BE49-F238E27FC236}">
                  <a16:creationId xmlns:a16="http://schemas.microsoft.com/office/drawing/2014/main" id="{2FC25353-4982-4DCE-838D-EF65F5FE427F}"/>
                </a:ext>
              </a:extLst>
            </p:cNvPr>
            <p:cNvSpPr/>
            <p:nvPr/>
          </p:nvSpPr>
          <p:spPr>
            <a:xfrm>
              <a:off x="2479194" y="1770432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楕円 119">
              <a:extLst>
                <a:ext uri="{FF2B5EF4-FFF2-40B4-BE49-F238E27FC236}">
                  <a16:creationId xmlns:a16="http://schemas.microsoft.com/office/drawing/2014/main" id="{CEF263BF-C469-4782-A259-1EE26E737046}"/>
                </a:ext>
              </a:extLst>
            </p:cNvPr>
            <p:cNvSpPr/>
            <p:nvPr/>
          </p:nvSpPr>
          <p:spPr>
            <a:xfrm>
              <a:off x="2569468" y="2125992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楕円 120">
              <a:extLst>
                <a:ext uri="{FF2B5EF4-FFF2-40B4-BE49-F238E27FC236}">
                  <a16:creationId xmlns:a16="http://schemas.microsoft.com/office/drawing/2014/main" id="{9C23D818-F84A-4B22-A739-9D9311C014A3}"/>
                </a:ext>
              </a:extLst>
            </p:cNvPr>
            <p:cNvSpPr/>
            <p:nvPr/>
          </p:nvSpPr>
          <p:spPr>
            <a:xfrm>
              <a:off x="2659742" y="2216154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楕円 121">
              <a:extLst>
                <a:ext uri="{FF2B5EF4-FFF2-40B4-BE49-F238E27FC236}">
                  <a16:creationId xmlns:a16="http://schemas.microsoft.com/office/drawing/2014/main" id="{0EAC5B0F-3977-4686-9397-FDCA2BDC16A6}"/>
                </a:ext>
              </a:extLst>
            </p:cNvPr>
            <p:cNvSpPr/>
            <p:nvPr/>
          </p:nvSpPr>
          <p:spPr>
            <a:xfrm>
              <a:off x="2750016" y="2334563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楕円 122">
              <a:extLst>
                <a:ext uri="{FF2B5EF4-FFF2-40B4-BE49-F238E27FC236}">
                  <a16:creationId xmlns:a16="http://schemas.microsoft.com/office/drawing/2014/main" id="{87AC64B6-0C8F-4A04-BC8A-531E56368217}"/>
                </a:ext>
              </a:extLst>
            </p:cNvPr>
            <p:cNvSpPr/>
            <p:nvPr/>
          </p:nvSpPr>
          <p:spPr>
            <a:xfrm>
              <a:off x="2840290" y="2440626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楕円 123">
              <a:extLst>
                <a:ext uri="{FF2B5EF4-FFF2-40B4-BE49-F238E27FC236}">
                  <a16:creationId xmlns:a16="http://schemas.microsoft.com/office/drawing/2014/main" id="{B9B117FB-7A37-4213-9BEB-40544075EDB8}"/>
                </a:ext>
              </a:extLst>
            </p:cNvPr>
            <p:cNvSpPr/>
            <p:nvPr/>
          </p:nvSpPr>
          <p:spPr>
            <a:xfrm>
              <a:off x="2930564" y="255049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楕円 124">
              <a:extLst>
                <a:ext uri="{FF2B5EF4-FFF2-40B4-BE49-F238E27FC236}">
                  <a16:creationId xmlns:a16="http://schemas.microsoft.com/office/drawing/2014/main" id="{F6B70D65-63D4-48E9-A5CC-0CEBE8FCE0D4}"/>
                </a:ext>
              </a:extLst>
            </p:cNvPr>
            <p:cNvSpPr/>
            <p:nvPr/>
          </p:nvSpPr>
          <p:spPr>
            <a:xfrm>
              <a:off x="3020838" y="2484464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楕円 125">
              <a:extLst>
                <a:ext uri="{FF2B5EF4-FFF2-40B4-BE49-F238E27FC236}">
                  <a16:creationId xmlns:a16="http://schemas.microsoft.com/office/drawing/2014/main" id="{0B664637-29A7-4AEF-A128-21305B466BA5}"/>
                </a:ext>
              </a:extLst>
            </p:cNvPr>
            <p:cNvSpPr/>
            <p:nvPr/>
          </p:nvSpPr>
          <p:spPr>
            <a:xfrm>
              <a:off x="3111112" y="2340933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楕円 126">
              <a:extLst>
                <a:ext uri="{FF2B5EF4-FFF2-40B4-BE49-F238E27FC236}">
                  <a16:creationId xmlns:a16="http://schemas.microsoft.com/office/drawing/2014/main" id="{2D2F4140-724D-4D7C-B3C3-C4E826770864}"/>
                </a:ext>
              </a:extLst>
            </p:cNvPr>
            <p:cNvSpPr/>
            <p:nvPr/>
          </p:nvSpPr>
          <p:spPr>
            <a:xfrm>
              <a:off x="3201386" y="236506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楕円 127">
              <a:extLst>
                <a:ext uri="{FF2B5EF4-FFF2-40B4-BE49-F238E27FC236}">
                  <a16:creationId xmlns:a16="http://schemas.microsoft.com/office/drawing/2014/main" id="{925DAF7E-C38B-45E5-B218-B0957C20268A}"/>
                </a:ext>
              </a:extLst>
            </p:cNvPr>
            <p:cNvSpPr/>
            <p:nvPr/>
          </p:nvSpPr>
          <p:spPr>
            <a:xfrm>
              <a:off x="3291660" y="2296952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楕円 128">
              <a:extLst>
                <a:ext uri="{FF2B5EF4-FFF2-40B4-BE49-F238E27FC236}">
                  <a16:creationId xmlns:a16="http://schemas.microsoft.com/office/drawing/2014/main" id="{B3DD6B3A-C17B-428D-9158-19D1122044F4}"/>
                </a:ext>
              </a:extLst>
            </p:cNvPr>
            <p:cNvSpPr/>
            <p:nvPr/>
          </p:nvSpPr>
          <p:spPr>
            <a:xfrm>
              <a:off x="3381934" y="2325426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楕円 129">
              <a:extLst>
                <a:ext uri="{FF2B5EF4-FFF2-40B4-BE49-F238E27FC236}">
                  <a16:creationId xmlns:a16="http://schemas.microsoft.com/office/drawing/2014/main" id="{FA1D741C-51E4-4796-9068-DD66F4094356}"/>
                </a:ext>
              </a:extLst>
            </p:cNvPr>
            <p:cNvSpPr/>
            <p:nvPr/>
          </p:nvSpPr>
          <p:spPr>
            <a:xfrm>
              <a:off x="3472208" y="227588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楕円 130">
              <a:extLst>
                <a:ext uri="{FF2B5EF4-FFF2-40B4-BE49-F238E27FC236}">
                  <a16:creationId xmlns:a16="http://schemas.microsoft.com/office/drawing/2014/main" id="{FDE2E00D-268A-495E-8FAC-FDF53AE54FAA}"/>
                </a:ext>
              </a:extLst>
            </p:cNvPr>
            <p:cNvSpPr/>
            <p:nvPr/>
          </p:nvSpPr>
          <p:spPr>
            <a:xfrm>
              <a:off x="3562482" y="233901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楕円 131">
              <a:extLst>
                <a:ext uri="{FF2B5EF4-FFF2-40B4-BE49-F238E27FC236}">
                  <a16:creationId xmlns:a16="http://schemas.microsoft.com/office/drawing/2014/main" id="{3A5C2EEC-5F03-46D7-90DE-661490E7AC1D}"/>
                </a:ext>
              </a:extLst>
            </p:cNvPr>
            <p:cNvSpPr/>
            <p:nvPr/>
          </p:nvSpPr>
          <p:spPr>
            <a:xfrm>
              <a:off x="3652756" y="2369192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楕円 132">
              <a:extLst>
                <a:ext uri="{FF2B5EF4-FFF2-40B4-BE49-F238E27FC236}">
                  <a16:creationId xmlns:a16="http://schemas.microsoft.com/office/drawing/2014/main" id="{6473B3E7-6B91-427D-BAC2-F0F0061186F4}"/>
                </a:ext>
              </a:extLst>
            </p:cNvPr>
            <p:cNvSpPr/>
            <p:nvPr/>
          </p:nvSpPr>
          <p:spPr>
            <a:xfrm>
              <a:off x="3743030" y="243143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楕円 133">
              <a:extLst>
                <a:ext uri="{FF2B5EF4-FFF2-40B4-BE49-F238E27FC236}">
                  <a16:creationId xmlns:a16="http://schemas.microsoft.com/office/drawing/2014/main" id="{78CE378F-9451-4FC7-B730-526D74845D2D}"/>
                </a:ext>
              </a:extLst>
            </p:cNvPr>
            <p:cNvSpPr/>
            <p:nvPr/>
          </p:nvSpPr>
          <p:spPr>
            <a:xfrm>
              <a:off x="3833304" y="2414583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楕円 134">
              <a:extLst>
                <a:ext uri="{FF2B5EF4-FFF2-40B4-BE49-F238E27FC236}">
                  <a16:creationId xmlns:a16="http://schemas.microsoft.com/office/drawing/2014/main" id="{77490F96-7364-4F58-B719-84297CC599C7}"/>
                </a:ext>
              </a:extLst>
            </p:cNvPr>
            <p:cNvSpPr/>
            <p:nvPr/>
          </p:nvSpPr>
          <p:spPr>
            <a:xfrm>
              <a:off x="3923578" y="2378372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楕円 135">
              <a:extLst>
                <a:ext uri="{FF2B5EF4-FFF2-40B4-BE49-F238E27FC236}">
                  <a16:creationId xmlns:a16="http://schemas.microsoft.com/office/drawing/2014/main" id="{156F6112-2F84-4CA7-B455-62C6E95BB266}"/>
                </a:ext>
              </a:extLst>
            </p:cNvPr>
            <p:cNvSpPr/>
            <p:nvPr/>
          </p:nvSpPr>
          <p:spPr>
            <a:xfrm>
              <a:off x="4013852" y="2477822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楕円 136">
              <a:extLst>
                <a:ext uri="{FF2B5EF4-FFF2-40B4-BE49-F238E27FC236}">
                  <a16:creationId xmlns:a16="http://schemas.microsoft.com/office/drawing/2014/main" id="{3065E229-D6C4-41CD-B14C-DA8391A9640B}"/>
                </a:ext>
              </a:extLst>
            </p:cNvPr>
            <p:cNvSpPr/>
            <p:nvPr/>
          </p:nvSpPr>
          <p:spPr>
            <a:xfrm>
              <a:off x="4104126" y="2422056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楕円 137">
              <a:extLst>
                <a:ext uri="{FF2B5EF4-FFF2-40B4-BE49-F238E27FC236}">
                  <a16:creationId xmlns:a16="http://schemas.microsoft.com/office/drawing/2014/main" id="{99F2D422-260D-4662-87D1-556A41398D85}"/>
                </a:ext>
              </a:extLst>
            </p:cNvPr>
            <p:cNvSpPr/>
            <p:nvPr/>
          </p:nvSpPr>
          <p:spPr>
            <a:xfrm>
              <a:off x="4194388" y="251371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9" name="直線コネクタ 138">
              <a:extLst>
                <a:ext uri="{FF2B5EF4-FFF2-40B4-BE49-F238E27FC236}">
                  <a16:creationId xmlns:a16="http://schemas.microsoft.com/office/drawing/2014/main" id="{8E5B7DB1-CEA5-4479-8797-6830259EB430}"/>
                </a:ext>
              </a:extLst>
            </p:cNvPr>
            <p:cNvCxnSpPr>
              <a:cxnSpLocks/>
              <a:stCxn id="105" idx="5"/>
              <a:endCxn id="106" idx="1"/>
            </p:cNvCxnSpPr>
            <p:nvPr/>
          </p:nvCxnSpPr>
          <p:spPr>
            <a:xfrm flipV="1">
              <a:off x="1290169" y="2561395"/>
              <a:ext cx="28298" cy="6358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>
              <a:extLst>
                <a:ext uri="{FF2B5EF4-FFF2-40B4-BE49-F238E27FC236}">
                  <a16:creationId xmlns:a16="http://schemas.microsoft.com/office/drawing/2014/main" id="{405C7043-D5D1-428B-9BE3-62B6066AE788}"/>
                </a:ext>
              </a:extLst>
            </p:cNvPr>
            <p:cNvCxnSpPr>
              <a:cxnSpLocks/>
              <a:stCxn id="106" idx="7"/>
              <a:endCxn id="107" idx="3"/>
            </p:cNvCxnSpPr>
            <p:nvPr/>
          </p:nvCxnSpPr>
          <p:spPr>
            <a:xfrm flipV="1">
              <a:off x="1380443" y="2548771"/>
              <a:ext cx="28298" cy="1262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>
              <a:extLst>
                <a:ext uri="{FF2B5EF4-FFF2-40B4-BE49-F238E27FC236}">
                  <a16:creationId xmlns:a16="http://schemas.microsoft.com/office/drawing/2014/main" id="{03F44212-5C9D-4B04-A579-71A21197D466}"/>
                </a:ext>
              </a:extLst>
            </p:cNvPr>
            <p:cNvCxnSpPr>
              <a:stCxn id="107" idx="7"/>
              <a:endCxn id="108" idx="3"/>
            </p:cNvCxnSpPr>
            <p:nvPr/>
          </p:nvCxnSpPr>
          <p:spPr>
            <a:xfrm>
              <a:off x="1470717" y="2486795"/>
              <a:ext cx="28298" cy="1401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>
              <a:extLst>
                <a:ext uri="{FF2B5EF4-FFF2-40B4-BE49-F238E27FC236}">
                  <a16:creationId xmlns:a16="http://schemas.microsoft.com/office/drawing/2014/main" id="{A6B7380E-85F8-4AC9-8B03-C3057D59560D}"/>
                </a:ext>
              </a:extLst>
            </p:cNvPr>
            <p:cNvCxnSpPr>
              <a:stCxn id="108" idx="5"/>
              <a:endCxn id="109" idx="1"/>
            </p:cNvCxnSpPr>
            <p:nvPr/>
          </p:nvCxnSpPr>
          <p:spPr>
            <a:xfrm flipV="1">
              <a:off x="1560991" y="2483941"/>
              <a:ext cx="28298" cy="1687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>
              <a:extLst>
                <a:ext uri="{FF2B5EF4-FFF2-40B4-BE49-F238E27FC236}">
                  <a16:creationId xmlns:a16="http://schemas.microsoft.com/office/drawing/2014/main" id="{B7ADFE9C-80D0-4497-A762-8C40C47AD9C7}"/>
                </a:ext>
              </a:extLst>
            </p:cNvPr>
            <p:cNvCxnSpPr>
              <a:stCxn id="109" idx="7"/>
              <a:endCxn id="110" idx="3"/>
            </p:cNvCxnSpPr>
            <p:nvPr/>
          </p:nvCxnSpPr>
          <p:spPr>
            <a:xfrm flipV="1">
              <a:off x="1651265" y="2467171"/>
              <a:ext cx="28298" cy="1677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>
              <a:extLst>
                <a:ext uri="{FF2B5EF4-FFF2-40B4-BE49-F238E27FC236}">
                  <a16:creationId xmlns:a16="http://schemas.microsoft.com/office/drawing/2014/main" id="{D5D85C95-9D40-464C-B6D3-07D827D58F88}"/>
                </a:ext>
              </a:extLst>
            </p:cNvPr>
            <p:cNvCxnSpPr>
              <a:stCxn id="110" idx="5"/>
              <a:endCxn id="111" idx="1"/>
            </p:cNvCxnSpPr>
            <p:nvPr/>
          </p:nvCxnSpPr>
          <p:spPr>
            <a:xfrm flipV="1">
              <a:off x="1741539" y="2451564"/>
              <a:ext cx="28298" cy="1560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>
              <a:extLst>
                <a:ext uri="{FF2B5EF4-FFF2-40B4-BE49-F238E27FC236}">
                  <a16:creationId xmlns:a16="http://schemas.microsoft.com/office/drawing/2014/main" id="{E44239CD-2313-40B3-835F-1EE54F62B7F7}"/>
                </a:ext>
              </a:extLst>
            </p:cNvPr>
            <p:cNvCxnSpPr>
              <a:cxnSpLocks/>
              <a:stCxn id="111" idx="7"/>
              <a:endCxn id="112" idx="3"/>
            </p:cNvCxnSpPr>
            <p:nvPr/>
          </p:nvCxnSpPr>
          <p:spPr>
            <a:xfrm flipV="1">
              <a:off x="1831813" y="2434131"/>
              <a:ext cx="28298" cy="1743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>
              <a:extLst>
                <a:ext uri="{FF2B5EF4-FFF2-40B4-BE49-F238E27FC236}">
                  <a16:creationId xmlns:a16="http://schemas.microsoft.com/office/drawing/2014/main" id="{20415269-A172-475D-B43D-9A02385A32E7}"/>
                </a:ext>
              </a:extLst>
            </p:cNvPr>
            <p:cNvCxnSpPr>
              <a:stCxn id="112" idx="5"/>
              <a:endCxn id="113" idx="1"/>
            </p:cNvCxnSpPr>
            <p:nvPr/>
          </p:nvCxnSpPr>
          <p:spPr>
            <a:xfrm flipV="1">
              <a:off x="1922087" y="2411263"/>
              <a:ext cx="28298" cy="2286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コネクタ 146">
              <a:extLst>
                <a:ext uri="{FF2B5EF4-FFF2-40B4-BE49-F238E27FC236}">
                  <a16:creationId xmlns:a16="http://schemas.microsoft.com/office/drawing/2014/main" id="{8C5C6CAC-1C0E-4057-9E38-1555E9951C9C}"/>
                </a:ext>
              </a:extLst>
            </p:cNvPr>
            <p:cNvCxnSpPr>
              <a:stCxn id="113" idx="5"/>
              <a:endCxn id="114" idx="1"/>
            </p:cNvCxnSpPr>
            <p:nvPr/>
          </p:nvCxnSpPr>
          <p:spPr>
            <a:xfrm flipV="1">
              <a:off x="2012361" y="2449182"/>
              <a:ext cx="28298" cy="2405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コネクタ 147">
              <a:extLst>
                <a:ext uri="{FF2B5EF4-FFF2-40B4-BE49-F238E27FC236}">
                  <a16:creationId xmlns:a16="http://schemas.microsoft.com/office/drawing/2014/main" id="{9C624E5E-C4F0-47E3-8BD3-16885D321CC9}"/>
                </a:ext>
              </a:extLst>
            </p:cNvPr>
            <p:cNvCxnSpPr>
              <a:stCxn id="114" idx="7"/>
              <a:endCxn id="115" idx="3"/>
            </p:cNvCxnSpPr>
            <p:nvPr/>
          </p:nvCxnSpPr>
          <p:spPr>
            <a:xfrm>
              <a:off x="2102635" y="2449182"/>
              <a:ext cx="28298" cy="18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コネクタ 148">
              <a:extLst>
                <a:ext uri="{FF2B5EF4-FFF2-40B4-BE49-F238E27FC236}">
                  <a16:creationId xmlns:a16="http://schemas.microsoft.com/office/drawing/2014/main" id="{B04D6543-4164-49FA-A589-264BBE1C95D0}"/>
                </a:ext>
              </a:extLst>
            </p:cNvPr>
            <p:cNvCxnSpPr>
              <a:stCxn id="115" idx="5"/>
              <a:endCxn id="116" idx="1"/>
            </p:cNvCxnSpPr>
            <p:nvPr/>
          </p:nvCxnSpPr>
          <p:spPr>
            <a:xfrm flipV="1">
              <a:off x="2192909" y="2416986"/>
              <a:ext cx="28298" cy="3238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コネクタ 149">
              <a:extLst>
                <a:ext uri="{FF2B5EF4-FFF2-40B4-BE49-F238E27FC236}">
                  <a16:creationId xmlns:a16="http://schemas.microsoft.com/office/drawing/2014/main" id="{3B57A97F-B5FE-4425-B341-0667EE46DDDE}"/>
                </a:ext>
              </a:extLst>
            </p:cNvPr>
            <p:cNvCxnSpPr>
              <a:stCxn id="116" idx="7"/>
              <a:endCxn id="117" idx="3"/>
            </p:cNvCxnSpPr>
            <p:nvPr/>
          </p:nvCxnSpPr>
          <p:spPr>
            <a:xfrm>
              <a:off x="2283183" y="2416986"/>
              <a:ext cx="28298" cy="3238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コネクタ 150">
              <a:extLst>
                <a:ext uri="{FF2B5EF4-FFF2-40B4-BE49-F238E27FC236}">
                  <a16:creationId xmlns:a16="http://schemas.microsoft.com/office/drawing/2014/main" id="{EE0C2394-ED00-4F18-8070-500C2A4AA4C0}"/>
                </a:ext>
              </a:extLst>
            </p:cNvPr>
            <p:cNvCxnSpPr>
              <a:cxnSpLocks/>
              <a:stCxn id="117" idx="6"/>
              <a:endCxn id="118" idx="2"/>
            </p:cNvCxnSpPr>
            <p:nvPr/>
          </p:nvCxnSpPr>
          <p:spPr>
            <a:xfrm flipV="1">
              <a:off x="2386292" y="2381950"/>
              <a:ext cx="2628" cy="3643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コネクタ 151">
              <a:extLst>
                <a:ext uri="{FF2B5EF4-FFF2-40B4-BE49-F238E27FC236}">
                  <a16:creationId xmlns:a16="http://schemas.microsoft.com/office/drawing/2014/main" id="{C3A71A8B-871D-4291-88BC-D068FFB15DB8}"/>
                </a:ext>
              </a:extLst>
            </p:cNvPr>
            <p:cNvCxnSpPr>
              <a:cxnSpLocks/>
              <a:stCxn id="118" idx="0"/>
              <a:endCxn id="119" idx="3"/>
            </p:cNvCxnSpPr>
            <p:nvPr/>
          </p:nvCxnSpPr>
          <p:spPr>
            <a:xfrm flipV="1">
              <a:off x="2432743" y="1845243"/>
              <a:ext cx="59286" cy="49288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コネクタ 152">
              <a:extLst>
                <a:ext uri="{FF2B5EF4-FFF2-40B4-BE49-F238E27FC236}">
                  <a16:creationId xmlns:a16="http://schemas.microsoft.com/office/drawing/2014/main" id="{12CD1865-E213-4DC9-9BA0-495B8FCFDE8B}"/>
                </a:ext>
              </a:extLst>
            </p:cNvPr>
            <p:cNvCxnSpPr>
              <a:stCxn id="119" idx="5"/>
              <a:endCxn id="120" idx="0"/>
            </p:cNvCxnSpPr>
            <p:nvPr/>
          </p:nvCxnSpPr>
          <p:spPr>
            <a:xfrm>
              <a:off x="2554005" y="1845242"/>
              <a:ext cx="59286" cy="28075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>
              <a:extLst>
                <a:ext uri="{FF2B5EF4-FFF2-40B4-BE49-F238E27FC236}">
                  <a16:creationId xmlns:a16="http://schemas.microsoft.com/office/drawing/2014/main" id="{9368A106-8DE2-4FDE-B026-92019B4D9BF3}"/>
                </a:ext>
              </a:extLst>
            </p:cNvPr>
            <p:cNvCxnSpPr>
              <a:stCxn id="120" idx="5"/>
              <a:endCxn id="121" idx="1"/>
            </p:cNvCxnSpPr>
            <p:nvPr/>
          </p:nvCxnSpPr>
          <p:spPr>
            <a:xfrm>
              <a:off x="2644279" y="2200802"/>
              <a:ext cx="28298" cy="281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コネクタ 154">
              <a:extLst>
                <a:ext uri="{FF2B5EF4-FFF2-40B4-BE49-F238E27FC236}">
                  <a16:creationId xmlns:a16="http://schemas.microsoft.com/office/drawing/2014/main" id="{F386E380-AF0A-4DF5-B921-339FA6D2CFA3}"/>
                </a:ext>
              </a:extLst>
            </p:cNvPr>
            <p:cNvCxnSpPr>
              <a:cxnSpLocks/>
              <a:stCxn id="121" idx="5"/>
              <a:endCxn id="122" idx="1"/>
            </p:cNvCxnSpPr>
            <p:nvPr/>
          </p:nvCxnSpPr>
          <p:spPr>
            <a:xfrm>
              <a:off x="2734553" y="2290965"/>
              <a:ext cx="28298" cy="5643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>
              <a:extLst>
                <a:ext uri="{FF2B5EF4-FFF2-40B4-BE49-F238E27FC236}">
                  <a16:creationId xmlns:a16="http://schemas.microsoft.com/office/drawing/2014/main" id="{EFA06AD3-F4FA-4747-A934-5BD3B953BFAE}"/>
                </a:ext>
              </a:extLst>
            </p:cNvPr>
            <p:cNvCxnSpPr>
              <a:stCxn id="122" idx="5"/>
              <a:endCxn id="123" idx="1"/>
            </p:cNvCxnSpPr>
            <p:nvPr/>
          </p:nvCxnSpPr>
          <p:spPr>
            <a:xfrm>
              <a:off x="2824827" y="2409374"/>
              <a:ext cx="28298" cy="4408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コネクタ 156">
              <a:extLst>
                <a:ext uri="{FF2B5EF4-FFF2-40B4-BE49-F238E27FC236}">
                  <a16:creationId xmlns:a16="http://schemas.microsoft.com/office/drawing/2014/main" id="{96DBF4BC-CE85-42FD-8436-58BF967C9294}"/>
                </a:ext>
              </a:extLst>
            </p:cNvPr>
            <p:cNvCxnSpPr>
              <a:cxnSpLocks/>
              <a:stCxn id="123" idx="5"/>
              <a:endCxn id="124" idx="1"/>
            </p:cNvCxnSpPr>
            <p:nvPr/>
          </p:nvCxnSpPr>
          <p:spPr>
            <a:xfrm>
              <a:off x="2915101" y="2515437"/>
              <a:ext cx="28298" cy="4789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コネクタ 157">
              <a:extLst>
                <a:ext uri="{FF2B5EF4-FFF2-40B4-BE49-F238E27FC236}">
                  <a16:creationId xmlns:a16="http://schemas.microsoft.com/office/drawing/2014/main" id="{5301332C-42A2-4D97-8663-2431D2C9EF14}"/>
                </a:ext>
              </a:extLst>
            </p:cNvPr>
            <p:cNvCxnSpPr>
              <a:stCxn id="124" idx="7"/>
              <a:endCxn id="125" idx="3"/>
            </p:cNvCxnSpPr>
            <p:nvPr/>
          </p:nvCxnSpPr>
          <p:spPr>
            <a:xfrm flipV="1">
              <a:off x="3005375" y="2559275"/>
              <a:ext cx="28298" cy="405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コネクタ 158">
              <a:extLst>
                <a:ext uri="{FF2B5EF4-FFF2-40B4-BE49-F238E27FC236}">
                  <a16:creationId xmlns:a16="http://schemas.microsoft.com/office/drawing/2014/main" id="{7BC1CB6B-5637-4545-9E50-5B2A743E7E0B}"/>
                </a:ext>
              </a:extLst>
            </p:cNvPr>
            <p:cNvCxnSpPr>
              <a:stCxn id="125" idx="7"/>
              <a:endCxn id="126" idx="3"/>
            </p:cNvCxnSpPr>
            <p:nvPr/>
          </p:nvCxnSpPr>
          <p:spPr>
            <a:xfrm flipV="1">
              <a:off x="3095649" y="2415744"/>
              <a:ext cx="28298" cy="8155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コネクタ 159">
              <a:extLst>
                <a:ext uri="{FF2B5EF4-FFF2-40B4-BE49-F238E27FC236}">
                  <a16:creationId xmlns:a16="http://schemas.microsoft.com/office/drawing/2014/main" id="{046DFFE6-8274-44CA-864C-7D8AE2074ACF}"/>
                </a:ext>
              </a:extLst>
            </p:cNvPr>
            <p:cNvCxnSpPr>
              <a:cxnSpLocks/>
              <a:stCxn id="126" idx="5"/>
              <a:endCxn id="127" idx="2"/>
            </p:cNvCxnSpPr>
            <p:nvPr/>
          </p:nvCxnSpPr>
          <p:spPr>
            <a:xfrm flipV="1">
              <a:off x="3185923" y="2408891"/>
              <a:ext cx="15463" cy="685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コネクタ 160">
              <a:extLst>
                <a:ext uri="{FF2B5EF4-FFF2-40B4-BE49-F238E27FC236}">
                  <a16:creationId xmlns:a16="http://schemas.microsoft.com/office/drawing/2014/main" id="{6E2CF74E-698B-448A-ADD0-3040AF013BA4}"/>
                </a:ext>
              </a:extLst>
            </p:cNvPr>
            <p:cNvCxnSpPr>
              <a:stCxn id="127" idx="7"/>
              <a:endCxn id="128" idx="2"/>
            </p:cNvCxnSpPr>
            <p:nvPr/>
          </p:nvCxnSpPr>
          <p:spPr>
            <a:xfrm flipV="1">
              <a:off x="3276197" y="2340775"/>
              <a:ext cx="15463" cy="3712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コネクタ 161">
              <a:extLst>
                <a:ext uri="{FF2B5EF4-FFF2-40B4-BE49-F238E27FC236}">
                  <a16:creationId xmlns:a16="http://schemas.microsoft.com/office/drawing/2014/main" id="{372516C0-5FB2-46D8-A152-05356523FE46}"/>
                </a:ext>
              </a:extLst>
            </p:cNvPr>
            <p:cNvCxnSpPr>
              <a:cxnSpLocks/>
              <a:stCxn id="128" idx="6"/>
              <a:endCxn id="129" idx="2"/>
            </p:cNvCxnSpPr>
            <p:nvPr/>
          </p:nvCxnSpPr>
          <p:spPr>
            <a:xfrm>
              <a:off x="3379306" y="2340775"/>
              <a:ext cx="2628" cy="2847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コネクタ 162">
              <a:extLst>
                <a:ext uri="{FF2B5EF4-FFF2-40B4-BE49-F238E27FC236}">
                  <a16:creationId xmlns:a16="http://schemas.microsoft.com/office/drawing/2014/main" id="{3342F4A8-67B3-46EA-A216-39B5CF5D9EA8}"/>
                </a:ext>
              </a:extLst>
            </p:cNvPr>
            <p:cNvCxnSpPr>
              <a:cxnSpLocks/>
              <a:stCxn id="129" idx="6"/>
              <a:endCxn id="130" idx="3"/>
            </p:cNvCxnSpPr>
            <p:nvPr/>
          </p:nvCxnSpPr>
          <p:spPr>
            <a:xfrm flipV="1">
              <a:off x="3469580" y="2350691"/>
              <a:ext cx="15463" cy="1855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コネクタ 163">
              <a:extLst>
                <a:ext uri="{FF2B5EF4-FFF2-40B4-BE49-F238E27FC236}">
                  <a16:creationId xmlns:a16="http://schemas.microsoft.com/office/drawing/2014/main" id="{BA678711-B59E-4675-AC2F-7A45E21D75CF}"/>
                </a:ext>
              </a:extLst>
            </p:cNvPr>
            <p:cNvCxnSpPr>
              <a:cxnSpLocks/>
              <a:stCxn id="130" idx="5"/>
              <a:endCxn id="131" idx="1"/>
            </p:cNvCxnSpPr>
            <p:nvPr/>
          </p:nvCxnSpPr>
          <p:spPr>
            <a:xfrm>
              <a:off x="3547019" y="2350691"/>
              <a:ext cx="28298" cy="115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コネクタ 164">
              <a:extLst>
                <a:ext uri="{FF2B5EF4-FFF2-40B4-BE49-F238E27FC236}">
                  <a16:creationId xmlns:a16="http://schemas.microsoft.com/office/drawing/2014/main" id="{5C533836-D41D-4A91-8D17-F3FE40EC632D}"/>
                </a:ext>
              </a:extLst>
            </p:cNvPr>
            <p:cNvCxnSpPr>
              <a:cxnSpLocks/>
              <a:stCxn id="131" idx="6"/>
              <a:endCxn id="132" idx="2"/>
            </p:cNvCxnSpPr>
            <p:nvPr/>
          </p:nvCxnSpPr>
          <p:spPr>
            <a:xfrm>
              <a:off x="3650128" y="2382833"/>
              <a:ext cx="2628" cy="3018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コネクタ 165">
              <a:extLst>
                <a:ext uri="{FF2B5EF4-FFF2-40B4-BE49-F238E27FC236}">
                  <a16:creationId xmlns:a16="http://schemas.microsoft.com/office/drawing/2014/main" id="{25F2CE77-AFC8-495D-B549-583800038B09}"/>
                </a:ext>
              </a:extLst>
            </p:cNvPr>
            <p:cNvCxnSpPr>
              <a:stCxn id="132" idx="5"/>
              <a:endCxn id="133" idx="1"/>
            </p:cNvCxnSpPr>
            <p:nvPr/>
          </p:nvCxnSpPr>
          <p:spPr>
            <a:xfrm>
              <a:off x="3727567" y="2444003"/>
              <a:ext cx="28298" cy="27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コネクタ 166">
              <a:extLst>
                <a:ext uri="{FF2B5EF4-FFF2-40B4-BE49-F238E27FC236}">
                  <a16:creationId xmlns:a16="http://schemas.microsoft.com/office/drawing/2014/main" id="{29EDAE46-5500-4235-99A6-6FE273EE421E}"/>
                </a:ext>
              </a:extLst>
            </p:cNvPr>
            <p:cNvCxnSpPr>
              <a:cxnSpLocks/>
              <a:stCxn id="133" idx="6"/>
              <a:endCxn id="134" idx="2"/>
            </p:cNvCxnSpPr>
            <p:nvPr/>
          </p:nvCxnSpPr>
          <p:spPr>
            <a:xfrm flipV="1">
              <a:off x="3830676" y="2458406"/>
              <a:ext cx="2628" cy="1685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コネクタ 167">
              <a:extLst>
                <a:ext uri="{FF2B5EF4-FFF2-40B4-BE49-F238E27FC236}">
                  <a16:creationId xmlns:a16="http://schemas.microsoft.com/office/drawing/2014/main" id="{D9A71DC6-4F43-461F-A81A-74292B221FE9}"/>
                </a:ext>
              </a:extLst>
            </p:cNvPr>
            <p:cNvCxnSpPr>
              <a:cxnSpLocks/>
              <a:stCxn id="134" idx="6"/>
              <a:endCxn id="135" idx="2"/>
            </p:cNvCxnSpPr>
            <p:nvPr/>
          </p:nvCxnSpPr>
          <p:spPr>
            <a:xfrm flipV="1">
              <a:off x="3920950" y="2422195"/>
              <a:ext cx="2628" cy="3621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コネクタ 168">
              <a:extLst>
                <a:ext uri="{FF2B5EF4-FFF2-40B4-BE49-F238E27FC236}">
                  <a16:creationId xmlns:a16="http://schemas.microsoft.com/office/drawing/2014/main" id="{1E4D013C-DF1B-4447-827A-AFFB8212F2AA}"/>
                </a:ext>
              </a:extLst>
            </p:cNvPr>
            <p:cNvCxnSpPr>
              <a:stCxn id="135" idx="5"/>
              <a:endCxn id="136" idx="1"/>
            </p:cNvCxnSpPr>
            <p:nvPr/>
          </p:nvCxnSpPr>
          <p:spPr>
            <a:xfrm>
              <a:off x="3998389" y="2453183"/>
              <a:ext cx="28298" cy="3747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コネクタ 169">
              <a:extLst>
                <a:ext uri="{FF2B5EF4-FFF2-40B4-BE49-F238E27FC236}">
                  <a16:creationId xmlns:a16="http://schemas.microsoft.com/office/drawing/2014/main" id="{AE84E4F4-90B7-438A-92B0-4C31BAF9962E}"/>
                </a:ext>
              </a:extLst>
            </p:cNvPr>
            <p:cNvCxnSpPr>
              <a:cxnSpLocks/>
              <a:stCxn id="136" idx="7"/>
              <a:endCxn id="137" idx="2"/>
            </p:cNvCxnSpPr>
            <p:nvPr/>
          </p:nvCxnSpPr>
          <p:spPr>
            <a:xfrm flipV="1">
              <a:off x="4088663" y="2465879"/>
              <a:ext cx="15463" cy="2477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コネクタ 170">
              <a:extLst>
                <a:ext uri="{FF2B5EF4-FFF2-40B4-BE49-F238E27FC236}">
                  <a16:creationId xmlns:a16="http://schemas.microsoft.com/office/drawing/2014/main" id="{43DDD6C9-ED72-453E-9EDD-0BC92EE68821}"/>
                </a:ext>
              </a:extLst>
            </p:cNvPr>
            <p:cNvCxnSpPr>
              <a:stCxn id="137" idx="5"/>
              <a:endCxn id="138" idx="1"/>
            </p:cNvCxnSpPr>
            <p:nvPr/>
          </p:nvCxnSpPr>
          <p:spPr>
            <a:xfrm>
              <a:off x="4178937" y="2496867"/>
              <a:ext cx="28286" cy="2967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グループ化 171">
            <a:extLst>
              <a:ext uri="{FF2B5EF4-FFF2-40B4-BE49-F238E27FC236}">
                <a16:creationId xmlns:a16="http://schemas.microsoft.com/office/drawing/2014/main" id="{0B9B80D2-6BB2-43DF-B156-28803BFDC2B7}"/>
              </a:ext>
            </a:extLst>
          </p:cNvPr>
          <p:cNvGrpSpPr/>
          <p:nvPr/>
        </p:nvGrpSpPr>
        <p:grpSpPr>
          <a:xfrm>
            <a:off x="3398236" y="390345"/>
            <a:ext cx="3066676" cy="1027733"/>
            <a:chOff x="1215358" y="1717092"/>
            <a:chExt cx="3066676" cy="1027733"/>
          </a:xfrm>
        </p:grpSpPr>
        <p:sp>
          <p:nvSpPr>
            <p:cNvPr id="173" name="楕円 172">
              <a:extLst>
                <a:ext uri="{FF2B5EF4-FFF2-40B4-BE49-F238E27FC236}">
                  <a16:creationId xmlns:a16="http://schemas.microsoft.com/office/drawing/2014/main" id="{E24B5CDF-173B-43ED-835F-9FA5099F3A07}"/>
                </a:ext>
              </a:extLst>
            </p:cNvPr>
            <p:cNvSpPr/>
            <p:nvPr/>
          </p:nvSpPr>
          <p:spPr>
            <a:xfrm>
              <a:off x="1215358" y="247396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楕円 173">
              <a:extLst>
                <a:ext uri="{FF2B5EF4-FFF2-40B4-BE49-F238E27FC236}">
                  <a16:creationId xmlns:a16="http://schemas.microsoft.com/office/drawing/2014/main" id="{CCF3047E-AD94-4055-B918-5B38F44FA470}"/>
                </a:ext>
              </a:extLst>
            </p:cNvPr>
            <p:cNvSpPr/>
            <p:nvPr/>
          </p:nvSpPr>
          <p:spPr>
            <a:xfrm>
              <a:off x="1305632" y="258284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楕円 174">
              <a:extLst>
                <a:ext uri="{FF2B5EF4-FFF2-40B4-BE49-F238E27FC236}">
                  <a16:creationId xmlns:a16="http://schemas.microsoft.com/office/drawing/2014/main" id="{AA8298B9-3617-47A3-993D-6E16AE4834F8}"/>
                </a:ext>
              </a:extLst>
            </p:cNvPr>
            <p:cNvSpPr/>
            <p:nvPr/>
          </p:nvSpPr>
          <p:spPr>
            <a:xfrm>
              <a:off x="1395906" y="247396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楕円 175">
              <a:extLst>
                <a:ext uri="{FF2B5EF4-FFF2-40B4-BE49-F238E27FC236}">
                  <a16:creationId xmlns:a16="http://schemas.microsoft.com/office/drawing/2014/main" id="{EFB8A5C0-0A03-479D-A324-4B4EA9BB996B}"/>
                </a:ext>
              </a:extLst>
            </p:cNvPr>
            <p:cNvSpPr/>
            <p:nvPr/>
          </p:nvSpPr>
          <p:spPr>
            <a:xfrm>
              <a:off x="1486180" y="2372663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楕円 176">
              <a:extLst>
                <a:ext uri="{FF2B5EF4-FFF2-40B4-BE49-F238E27FC236}">
                  <a16:creationId xmlns:a16="http://schemas.microsoft.com/office/drawing/2014/main" id="{597661D1-BCAD-4A59-89B5-C05845B3EB31}"/>
                </a:ext>
              </a:extLst>
            </p:cNvPr>
            <p:cNvSpPr/>
            <p:nvPr/>
          </p:nvSpPr>
          <p:spPr>
            <a:xfrm>
              <a:off x="1576454" y="2471106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楕円 177">
              <a:extLst>
                <a:ext uri="{FF2B5EF4-FFF2-40B4-BE49-F238E27FC236}">
                  <a16:creationId xmlns:a16="http://schemas.microsoft.com/office/drawing/2014/main" id="{E426287D-AB80-48F1-A939-006E57020955}"/>
                </a:ext>
              </a:extLst>
            </p:cNvPr>
            <p:cNvSpPr/>
            <p:nvPr/>
          </p:nvSpPr>
          <p:spPr>
            <a:xfrm>
              <a:off x="1666728" y="229330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楕円 178">
              <a:extLst>
                <a:ext uri="{FF2B5EF4-FFF2-40B4-BE49-F238E27FC236}">
                  <a16:creationId xmlns:a16="http://schemas.microsoft.com/office/drawing/2014/main" id="{33B575A6-752E-49BD-836A-33934254148C}"/>
                </a:ext>
              </a:extLst>
            </p:cNvPr>
            <p:cNvSpPr/>
            <p:nvPr/>
          </p:nvSpPr>
          <p:spPr>
            <a:xfrm>
              <a:off x="1757002" y="251492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楕円 179">
              <a:extLst>
                <a:ext uri="{FF2B5EF4-FFF2-40B4-BE49-F238E27FC236}">
                  <a16:creationId xmlns:a16="http://schemas.microsoft.com/office/drawing/2014/main" id="{23E07D2E-40F5-4253-A3F9-4C1670096E66}"/>
                </a:ext>
              </a:extLst>
            </p:cNvPr>
            <p:cNvSpPr/>
            <p:nvPr/>
          </p:nvSpPr>
          <p:spPr>
            <a:xfrm>
              <a:off x="1847276" y="232884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楕円 180">
              <a:extLst>
                <a:ext uri="{FF2B5EF4-FFF2-40B4-BE49-F238E27FC236}">
                  <a16:creationId xmlns:a16="http://schemas.microsoft.com/office/drawing/2014/main" id="{0981CC91-DAC9-4895-8054-CB418AB4EE6F}"/>
                </a:ext>
              </a:extLst>
            </p:cNvPr>
            <p:cNvSpPr/>
            <p:nvPr/>
          </p:nvSpPr>
          <p:spPr>
            <a:xfrm>
              <a:off x="1937550" y="239842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楕円 181">
              <a:extLst>
                <a:ext uri="{FF2B5EF4-FFF2-40B4-BE49-F238E27FC236}">
                  <a16:creationId xmlns:a16="http://schemas.microsoft.com/office/drawing/2014/main" id="{D9F05B52-E171-4D63-B62A-EFA08162359E}"/>
                </a:ext>
              </a:extLst>
            </p:cNvPr>
            <p:cNvSpPr/>
            <p:nvPr/>
          </p:nvSpPr>
          <p:spPr>
            <a:xfrm>
              <a:off x="2027824" y="2474447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楕円 182">
              <a:extLst>
                <a:ext uri="{FF2B5EF4-FFF2-40B4-BE49-F238E27FC236}">
                  <a16:creationId xmlns:a16="http://schemas.microsoft.com/office/drawing/2014/main" id="{8E5B5109-B1F9-4B62-B8C9-921FC268B44E}"/>
                </a:ext>
              </a:extLst>
            </p:cNvPr>
            <p:cNvSpPr/>
            <p:nvPr/>
          </p:nvSpPr>
          <p:spPr>
            <a:xfrm>
              <a:off x="2118098" y="232884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楕円 183">
              <a:extLst>
                <a:ext uri="{FF2B5EF4-FFF2-40B4-BE49-F238E27FC236}">
                  <a16:creationId xmlns:a16="http://schemas.microsoft.com/office/drawing/2014/main" id="{15C4D2C0-2450-4A33-8EE3-71CC3874584F}"/>
                </a:ext>
              </a:extLst>
            </p:cNvPr>
            <p:cNvSpPr/>
            <p:nvPr/>
          </p:nvSpPr>
          <p:spPr>
            <a:xfrm>
              <a:off x="2208372" y="2442251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楕円 184">
              <a:extLst>
                <a:ext uri="{FF2B5EF4-FFF2-40B4-BE49-F238E27FC236}">
                  <a16:creationId xmlns:a16="http://schemas.microsoft.com/office/drawing/2014/main" id="{11DCDD92-349C-4CBF-BFA2-00682FF3A895}"/>
                </a:ext>
              </a:extLst>
            </p:cNvPr>
            <p:cNvSpPr/>
            <p:nvPr/>
          </p:nvSpPr>
          <p:spPr>
            <a:xfrm>
              <a:off x="2298646" y="231518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楕円 185">
              <a:extLst>
                <a:ext uri="{FF2B5EF4-FFF2-40B4-BE49-F238E27FC236}">
                  <a16:creationId xmlns:a16="http://schemas.microsoft.com/office/drawing/2014/main" id="{553EBF56-3D87-4AB9-A4BF-5190FE9FAEE8}"/>
                </a:ext>
              </a:extLst>
            </p:cNvPr>
            <p:cNvSpPr/>
            <p:nvPr/>
          </p:nvSpPr>
          <p:spPr>
            <a:xfrm>
              <a:off x="2388920" y="2529897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楕円 186">
              <a:extLst>
                <a:ext uri="{FF2B5EF4-FFF2-40B4-BE49-F238E27FC236}">
                  <a16:creationId xmlns:a16="http://schemas.microsoft.com/office/drawing/2014/main" id="{05316C70-E84C-40FC-BA07-40075E784A74}"/>
                </a:ext>
              </a:extLst>
            </p:cNvPr>
            <p:cNvSpPr/>
            <p:nvPr/>
          </p:nvSpPr>
          <p:spPr>
            <a:xfrm>
              <a:off x="2479194" y="1717092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楕円 187">
              <a:extLst>
                <a:ext uri="{FF2B5EF4-FFF2-40B4-BE49-F238E27FC236}">
                  <a16:creationId xmlns:a16="http://schemas.microsoft.com/office/drawing/2014/main" id="{AEDBE89D-1A7D-4E0C-8CD5-3E529F4527BA}"/>
                </a:ext>
              </a:extLst>
            </p:cNvPr>
            <p:cNvSpPr/>
            <p:nvPr/>
          </p:nvSpPr>
          <p:spPr>
            <a:xfrm>
              <a:off x="2569468" y="215488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楕円 188">
              <a:extLst>
                <a:ext uri="{FF2B5EF4-FFF2-40B4-BE49-F238E27FC236}">
                  <a16:creationId xmlns:a16="http://schemas.microsoft.com/office/drawing/2014/main" id="{BB780CDA-42C2-41AF-A1CB-AAAC77A258A3}"/>
                </a:ext>
              </a:extLst>
            </p:cNvPr>
            <p:cNvSpPr/>
            <p:nvPr/>
          </p:nvSpPr>
          <p:spPr>
            <a:xfrm>
              <a:off x="2659742" y="2310134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楕円 189">
              <a:extLst>
                <a:ext uri="{FF2B5EF4-FFF2-40B4-BE49-F238E27FC236}">
                  <a16:creationId xmlns:a16="http://schemas.microsoft.com/office/drawing/2014/main" id="{8B2641DC-09A2-468C-86F0-87D181481680}"/>
                </a:ext>
              </a:extLst>
            </p:cNvPr>
            <p:cNvSpPr/>
            <p:nvPr/>
          </p:nvSpPr>
          <p:spPr>
            <a:xfrm>
              <a:off x="2750016" y="2372663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楕円 190">
              <a:extLst>
                <a:ext uri="{FF2B5EF4-FFF2-40B4-BE49-F238E27FC236}">
                  <a16:creationId xmlns:a16="http://schemas.microsoft.com/office/drawing/2014/main" id="{B2D46D0D-AD27-40C8-84BB-BE04C73D4009}"/>
                </a:ext>
              </a:extLst>
            </p:cNvPr>
            <p:cNvSpPr/>
            <p:nvPr/>
          </p:nvSpPr>
          <p:spPr>
            <a:xfrm>
              <a:off x="2840290" y="2471106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楕円 191">
              <a:extLst>
                <a:ext uri="{FF2B5EF4-FFF2-40B4-BE49-F238E27FC236}">
                  <a16:creationId xmlns:a16="http://schemas.microsoft.com/office/drawing/2014/main" id="{4233D390-B6BE-4511-B0CF-62417BAB7EF6}"/>
                </a:ext>
              </a:extLst>
            </p:cNvPr>
            <p:cNvSpPr/>
            <p:nvPr/>
          </p:nvSpPr>
          <p:spPr>
            <a:xfrm>
              <a:off x="2930564" y="265717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楕円 192">
              <a:extLst>
                <a:ext uri="{FF2B5EF4-FFF2-40B4-BE49-F238E27FC236}">
                  <a16:creationId xmlns:a16="http://schemas.microsoft.com/office/drawing/2014/main" id="{A927DFC6-F96E-4541-9CB4-BD109C906E95}"/>
                </a:ext>
              </a:extLst>
            </p:cNvPr>
            <p:cNvSpPr/>
            <p:nvPr/>
          </p:nvSpPr>
          <p:spPr>
            <a:xfrm>
              <a:off x="3020838" y="2484464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楕円 193">
              <a:extLst>
                <a:ext uri="{FF2B5EF4-FFF2-40B4-BE49-F238E27FC236}">
                  <a16:creationId xmlns:a16="http://schemas.microsoft.com/office/drawing/2014/main" id="{874AB50C-778F-4D2C-87D4-C9F7AF11110F}"/>
                </a:ext>
              </a:extLst>
            </p:cNvPr>
            <p:cNvSpPr/>
            <p:nvPr/>
          </p:nvSpPr>
          <p:spPr>
            <a:xfrm>
              <a:off x="3111112" y="2325693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楕円 194">
              <a:extLst>
                <a:ext uri="{FF2B5EF4-FFF2-40B4-BE49-F238E27FC236}">
                  <a16:creationId xmlns:a16="http://schemas.microsoft.com/office/drawing/2014/main" id="{A2F2AE0A-1255-4459-9ECA-2B477B36BE72}"/>
                </a:ext>
              </a:extLst>
            </p:cNvPr>
            <p:cNvSpPr/>
            <p:nvPr/>
          </p:nvSpPr>
          <p:spPr>
            <a:xfrm>
              <a:off x="3201386" y="239681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楕円 195">
              <a:extLst>
                <a:ext uri="{FF2B5EF4-FFF2-40B4-BE49-F238E27FC236}">
                  <a16:creationId xmlns:a16="http://schemas.microsoft.com/office/drawing/2014/main" id="{C43EA107-0025-4190-8B33-27FB081CE4E0}"/>
                </a:ext>
              </a:extLst>
            </p:cNvPr>
            <p:cNvSpPr/>
            <p:nvPr/>
          </p:nvSpPr>
          <p:spPr>
            <a:xfrm>
              <a:off x="3291660" y="2265202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楕円 196">
              <a:extLst>
                <a:ext uri="{FF2B5EF4-FFF2-40B4-BE49-F238E27FC236}">
                  <a16:creationId xmlns:a16="http://schemas.microsoft.com/office/drawing/2014/main" id="{F47B549B-CFBF-49C4-A3BC-243A670F3918}"/>
                </a:ext>
              </a:extLst>
            </p:cNvPr>
            <p:cNvSpPr/>
            <p:nvPr/>
          </p:nvSpPr>
          <p:spPr>
            <a:xfrm>
              <a:off x="3381934" y="2363526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楕円 197">
              <a:extLst>
                <a:ext uri="{FF2B5EF4-FFF2-40B4-BE49-F238E27FC236}">
                  <a16:creationId xmlns:a16="http://schemas.microsoft.com/office/drawing/2014/main" id="{10170358-7AAD-49E6-A08F-F74E049F374B}"/>
                </a:ext>
              </a:extLst>
            </p:cNvPr>
            <p:cNvSpPr/>
            <p:nvPr/>
          </p:nvSpPr>
          <p:spPr>
            <a:xfrm>
              <a:off x="3472208" y="227588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楕円 198">
              <a:extLst>
                <a:ext uri="{FF2B5EF4-FFF2-40B4-BE49-F238E27FC236}">
                  <a16:creationId xmlns:a16="http://schemas.microsoft.com/office/drawing/2014/main" id="{955817DF-94A3-4C29-AEC5-7378B07291D2}"/>
                </a:ext>
              </a:extLst>
            </p:cNvPr>
            <p:cNvSpPr/>
            <p:nvPr/>
          </p:nvSpPr>
          <p:spPr>
            <a:xfrm>
              <a:off x="3562482" y="238346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楕円 199">
              <a:extLst>
                <a:ext uri="{FF2B5EF4-FFF2-40B4-BE49-F238E27FC236}">
                  <a16:creationId xmlns:a16="http://schemas.microsoft.com/office/drawing/2014/main" id="{7F346F98-E8A0-48DA-B277-FF65A84C464D}"/>
                </a:ext>
              </a:extLst>
            </p:cNvPr>
            <p:cNvSpPr/>
            <p:nvPr/>
          </p:nvSpPr>
          <p:spPr>
            <a:xfrm>
              <a:off x="3652756" y="2324742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楕円 200">
              <a:extLst>
                <a:ext uri="{FF2B5EF4-FFF2-40B4-BE49-F238E27FC236}">
                  <a16:creationId xmlns:a16="http://schemas.microsoft.com/office/drawing/2014/main" id="{F5D4535B-2C86-4DDB-96C2-F435EAE5561A}"/>
                </a:ext>
              </a:extLst>
            </p:cNvPr>
            <p:cNvSpPr/>
            <p:nvPr/>
          </p:nvSpPr>
          <p:spPr>
            <a:xfrm>
              <a:off x="3743030" y="246318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楕円 201">
              <a:extLst>
                <a:ext uri="{FF2B5EF4-FFF2-40B4-BE49-F238E27FC236}">
                  <a16:creationId xmlns:a16="http://schemas.microsoft.com/office/drawing/2014/main" id="{DEDDA8C3-83DA-431C-BBA1-F9F1521E9565}"/>
                </a:ext>
              </a:extLst>
            </p:cNvPr>
            <p:cNvSpPr/>
            <p:nvPr/>
          </p:nvSpPr>
          <p:spPr>
            <a:xfrm>
              <a:off x="3833304" y="2427283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楕円 202">
              <a:extLst>
                <a:ext uri="{FF2B5EF4-FFF2-40B4-BE49-F238E27FC236}">
                  <a16:creationId xmlns:a16="http://schemas.microsoft.com/office/drawing/2014/main" id="{002B5775-5569-4551-8740-A72C818A7E2B}"/>
                </a:ext>
              </a:extLst>
            </p:cNvPr>
            <p:cNvSpPr/>
            <p:nvPr/>
          </p:nvSpPr>
          <p:spPr>
            <a:xfrm>
              <a:off x="3923578" y="227588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楕円 203">
              <a:extLst>
                <a:ext uri="{FF2B5EF4-FFF2-40B4-BE49-F238E27FC236}">
                  <a16:creationId xmlns:a16="http://schemas.microsoft.com/office/drawing/2014/main" id="{21859645-1319-415E-A1D5-0D2BEC6E5052}"/>
                </a:ext>
              </a:extLst>
            </p:cNvPr>
            <p:cNvSpPr/>
            <p:nvPr/>
          </p:nvSpPr>
          <p:spPr>
            <a:xfrm>
              <a:off x="4013852" y="2455593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楕円 204">
              <a:extLst>
                <a:ext uri="{FF2B5EF4-FFF2-40B4-BE49-F238E27FC236}">
                  <a16:creationId xmlns:a16="http://schemas.microsoft.com/office/drawing/2014/main" id="{E101C297-60DF-40C3-AC46-9DB901F1EDFF}"/>
                </a:ext>
              </a:extLst>
            </p:cNvPr>
            <p:cNvSpPr/>
            <p:nvPr/>
          </p:nvSpPr>
          <p:spPr>
            <a:xfrm>
              <a:off x="4104126" y="2336327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楕円 205">
              <a:extLst>
                <a:ext uri="{FF2B5EF4-FFF2-40B4-BE49-F238E27FC236}">
                  <a16:creationId xmlns:a16="http://schemas.microsoft.com/office/drawing/2014/main" id="{81A46B94-D6F8-431B-8C60-11DFACE94B0B}"/>
                </a:ext>
              </a:extLst>
            </p:cNvPr>
            <p:cNvSpPr/>
            <p:nvPr/>
          </p:nvSpPr>
          <p:spPr>
            <a:xfrm>
              <a:off x="4194388" y="2442266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7" name="直線コネクタ 206">
              <a:extLst>
                <a:ext uri="{FF2B5EF4-FFF2-40B4-BE49-F238E27FC236}">
                  <a16:creationId xmlns:a16="http://schemas.microsoft.com/office/drawing/2014/main" id="{144DFADD-259D-4B46-BDA8-AD563D78C308}"/>
                </a:ext>
              </a:extLst>
            </p:cNvPr>
            <p:cNvCxnSpPr>
              <a:cxnSpLocks/>
              <a:stCxn id="173" idx="5"/>
              <a:endCxn id="174" idx="1"/>
            </p:cNvCxnSpPr>
            <p:nvPr/>
          </p:nvCxnSpPr>
          <p:spPr>
            <a:xfrm>
              <a:off x="1290169" y="2548771"/>
              <a:ext cx="28298" cy="4691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線コネクタ 207">
              <a:extLst>
                <a:ext uri="{FF2B5EF4-FFF2-40B4-BE49-F238E27FC236}">
                  <a16:creationId xmlns:a16="http://schemas.microsoft.com/office/drawing/2014/main" id="{E99F47A7-FEBF-4693-B452-BCD3975BB324}"/>
                </a:ext>
              </a:extLst>
            </p:cNvPr>
            <p:cNvCxnSpPr>
              <a:cxnSpLocks/>
              <a:stCxn id="174" idx="7"/>
              <a:endCxn id="175" idx="3"/>
            </p:cNvCxnSpPr>
            <p:nvPr/>
          </p:nvCxnSpPr>
          <p:spPr>
            <a:xfrm flipV="1">
              <a:off x="1380443" y="2548771"/>
              <a:ext cx="28298" cy="4691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線コネクタ 208">
              <a:extLst>
                <a:ext uri="{FF2B5EF4-FFF2-40B4-BE49-F238E27FC236}">
                  <a16:creationId xmlns:a16="http://schemas.microsoft.com/office/drawing/2014/main" id="{99E53DD7-A835-443A-BB06-A074B3412235}"/>
                </a:ext>
              </a:extLst>
            </p:cNvPr>
            <p:cNvCxnSpPr>
              <a:stCxn id="175" idx="7"/>
              <a:endCxn id="176" idx="3"/>
            </p:cNvCxnSpPr>
            <p:nvPr/>
          </p:nvCxnSpPr>
          <p:spPr>
            <a:xfrm flipV="1">
              <a:off x="1470717" y="2447474"/>
              <a:ext cx="28298" cy="3932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>
              <a:extLst>
                <a:ext uri="{FF2B5EF4-FFF2-40B4-BE49-F238E27FC236}">
                  <a16:creationId xmlns:a16="http://schemas.microsoft.com/office/drawing/2014/main" id="{802B5189-BC3F-498D-9093-17B0B089DC73}"/>
                </a:ext>
              </a:extLst>
            </p:cNvPr>
            <p:cNvCxnSpPr>
              <a:stCxn id="176" idx="5"/>
              <a:endCxn id="177" idx="1"/>
            </p:cNvCxnSpPr>
            <p:nvPr/>
          </p:nvCxnSpPr>
          <p:spPr>
            <a:xfrm>
              <a:off x="1560991" y="2447474"/>
              <a:ext cx="28298" cy="3646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>
              <a:extLst>
                <a:ext uri="{FF2B5EF4-FFF2-40B4-BE49-F238E27FC236}">
                  <a16:creationId xmlns:a16="http://schemas.microsoft.com/office/drawing/2014/main" id="{04D0051A-60C7-4ABE-8154-474534E2FAA1}"/>
                </a:ext>
              </a:extLst>
            </p:cNvPr>
            <p:cNvCxnSpPr>
              <a:stCxn id="177" idx="7"/>
              <a:endCxn id="178" idx="3"/>
            </p:cNvCxnSpPr>
            <p:nvPr/>
          </p:nvCxnSpPr>
          <p:spPr>
            <a:xfrm flipV="1">
              <a:off x="1651265" y="2368111"/>
              <a:ext cx="28298" cy="11583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>
              <a:extLst>
                <a:ext uri="{FF2B5EF4-FFF2-40B4-BE49-F238E27FC236}">
                  <a16:creationId xmlns:a16="http://schemas.microsoft.com/office/drawing/2014/main" id="{5D539CD8-8DED-49C2-AE63-66DFC25C9B3D}"/>
                </a:ext>
              </a:extLst>
            </p:cNvPr>
            <p:cNvCxnSpPr>
              <a:stCxn id="178" idx="5"/>
              <a:endCxn id="179" idx="1"/>
            </p:cNvCxnSpPr>
            <p:nvPr/>
          </p:nvCxnSpPr>
          <p:spPr>
            <a:xfrm>
              <a:off x="1741539" y="2368111"/>
              <a:ext cx="28298" cy="15965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>
              <a:extLst>
                <a:ext uri="{FF2B5EF4-FFF2-40B4-BE49-F238E27FC236}">
                  <a16:creationId xmlns:a16="http://schemas.microsoft.com/office/drawing/2014/main" id="{B361EBBD-325D-4720-B4EC-A5DD557BF157}"/>
                </a:ext>
              </a:extLst>
            </p:cNvPr>
            <p:cNvCxnSpPr>
              <a:cxnSpLocks/>
              <a:stCxn id="179" idx="7"/>
              <a:endCxn id="180" idx="3"/>
            </p:cNvCxnSpPr>
            <p:nvPr/>
          </p:nvCxnSpPr>
          <p:spPr>
            <a:xfrm flipV="1">
              <a:off x="1831813" y="2403651"/>
              <a:ext cx="28298" cy="12411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>
              <a:extLst>
                <a:ext uri="{FF2B5EF4-FFF2-40B4-BE49-F238E27FC236}">
                  <a16:creationId xmlns:a16="http://schemas.microsoft.com/office/drawing/2014/main" id="{26F83B6A-D7B6-4238-B05A-99A1F7A6B5FF}"/>
                </a:ext>
              </a:extLst>
            </p:cNvPr>
            <p:cNvCxnSpPr>
              <a:stCxn id="180" idx="5"/>
              <a:endCxn id="181" idx="1"/>
            </p:cNvCxnSpPr>
            <p:nvPr/>
          </p:nvCxnSpPr>
          <p:spPr>
            <a:xfrm>
              <a:off x="1922087" y="2403651"/>
              <a:ext cx="28298" cy="761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>
              <a:extLst>
                <a:ext uri="{FF2B5EF4-FFF2-40B4-BE49-F238E27FC236}">
                  <a16:creationId xmlns:a16="http://schemas.microsoft.com/office/drawing/2014/main" id="{34796473-DA88-492C-BBE0-453AF7607465}"/>
                </a:ext>
              </a:extLst>
            </p:cNvPr>
            <p:cNvCxnSpPr>
              <a:stCxn id="181" idx="5"/>
              <a:endCxn id="182" idx="1"/>
            </p:cNvCxnSpPr>
            <p:nvPr/>
          </p:nvCxnSpPr>
          <p:spPr>
            <a:xfrm>
              <a:off x="2012361" y="2473239"/>
              <a:ext cx="28298" cy="1404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>
              <a:extLst>
                <a:ext uri="{FF2B5EF4-FFF2-40B4-BE49-F238E27FC236}">
                  <a16:creationId xmlns:a16="http://schemas.microsoft.com/office/drawing/2014/main" id="{23B0EDEC-444B-422C-B43B-3CC213F0233F}"/>
                </a:ext>
              </a:extLst>
            </p:cNvPr>
            <p:cNvCxnSpPr>
              <a:stCxn id="182" idx="7"/>
              <a:endCxn id="183" idx="3"/>
            </p:cNvCxnSpPr>
            <p:nvPr/>
          </p:nvCxnSpPr>
          <p:spPr>
            <a:xfrm flipV="1">
              <a:off x="2102635" y="2403651"/>
              <a:ext cx="28298" cy="8363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コネクタ 216">
              <a:extLst>
                <a:ext uri="{FF2B5EF4-FFF2-40B4-BE49-F238E27FC236}">
                  <a16:creationId xmlns:a16="http://schemas.microsoft.com/office/drawing/2014/main" id="{D6FF22A5-09AF-435B-8E17-BDC1177F70EB}"/>
                </a:ext>
              </a:extLst>
            </p:cNvPr>
            <p:cNvCxnSpPr>
              <a:stCxn id="183" idx="5"/>
              <a:endCxn id="184" idx="1"/>
            </p:cNvCxnSpPr>
            <p:nvPr/>
          </p:nvCxnSpPr>
          <p:spPr>
            <a:xfrm>
              <a:off x="2192909" y="2403651"/>
              <a:ext cx="28298" cy="5143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線コネクタ 217">
              <a:extLst>
                <a:ext uri="{FF2B5EF4-FFF2-40B4-BE49-F238E27FC236}">
                  <a16:creationId xmlns:a16="http://schemas.microsoft.com/office/drawing/2014/main" id="{0C657482-48BB-4B27-B14E-2189D86643B7}"/>
                </a:ext>
              </a:extLst>
            </p:cNvPr>
            <p:cNvCxnSpPr>
              <a:stCxn id="184" idx="7"/>
              <a:endCxn id="185" idx="3"/>
            </p:cNvCxnSpPr>
            <p:nvPr/>
          </p:nvCxnSpPr>
          <p:spPr>
            <a:xfrm flipV="1">
              <a:off x="2283183" y="2390000"/>
              <a:ext cx="28298" cy="6508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コネクタ 218">
              <a:extLst>
                <a:ext uri="{FF2B5EF4-FFF2-40B4-BE49-F238E27FC236}">
                  <a16:creationId xmlns:a16="http://schemas.microsoft.com/office/drawing/2014/main" id="{BD09159D-13AE-45EB-8CEF-197D6C014D79}"/>
                </a:ext>
              </a:extLst>
            </p:cNvPr>
            <p:cNvCxnSpPr>
              <a:stCxn id="185" idx="5"/>
              <a:endCxn id="186" idx="1"/>
            </p:cNvCxnSpPr>
            <p:nvPr/>
          </p:nvCxnSpPr>
          <p:spPr>
            <a:xfrm>
              <a:off x="2373457" y="2390000"/>
              <a:ext cx="28298" cy="15273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コネクタ 219">
              <a:extLst>
                <a:ext uri="{FF2B5EF4-FFF2-40B4-BE49-F238E27FC236}">
                  <a16:creationId xmlns:a16="http://schemas.microsoft.com/office/drawing/2014/main" id="{031D7716-B868-476E-9E4F-4505D3F98638}"/>
                </a:ext>
              </a:extLst>
            </p:cNvPr>
            <p:cNvCxnSpPr>
              <a:cxnSpLocks/>
              <a:stCxn id="186" idx="0"/>
              <a:endCxn id="187" idx="3"/>
            </p:cNvCxnSpPr>
            <p:nvPr/>
          </p:nvCxnSpPr>
          <p:spPr>
            <a:xfrm flipV="1">
              <a:off x="2432743" y="1791903"/>
              <a:ext cx="59286" cy="73799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コネクタ 220">
              <a:extLst>
                <a:ext uri="{FF2B5EF4-FFF2-40B4-BE49-F238E27FC236}">
                  <a16:creationId xmlns:a16="http://schemas.microsoft.com/office/drawing/2014/main" id="{40D81B33-0DF7-400D-BFC0-B5642AB37A0B}"/>
                </a:ext>
              </a:extLst>
            </p:cNvPr>
            <p:cNvCxnSpPr>
              <a:stCxn id="187" idx="5"/>
              <a:endCxn id="188" idx="0"/>
            </p:cNvCxnSpPr>
            <p:nvPr/>
          </p:nvCxnSpPr>
          <p:spPr>
            <a:xfrm>
              <a:off x="2554005" y="1791903"/>
              <a:ext cx="59286" cy="36297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>
              <a:extLst>
                <a:ext uri="{FF2B5EF4-FFF2-40B4-BE49-F238E27FC236}">
                  <a16:creationId xmlns:a16="http://schemas.microsoft.com/office/drawing/2014/main" id="{74807AEA-8CAA-4537-A6B6-AC6A3CD2F7D1}"/>
                </a:ext>
              </a:extLst>
            </p:cNvPr>
            <p:cNvCxnSpPr>
              <a:stCxn id="188" idx="5"/>
              <a:endCxn id="189" idx="1"/>
            </p:cNvCxnSpPr>
            <p:nvPr/>
          </p:nvCxnSpPr>
          <p:spPr>
            <a:xfrm>
              <a:off x="2644279" y="2229691"/>
              <a:ext cx="28298" cy="9327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>
              <a:extLst>
                <a:ext uri="{FF2B5EF4-FFF2-40B4-BE49-F238E27FC236}">
                  <a16:creationId xmlns:a16="http://schemas.microsoft.com/office/drawing/2014/main" id="{195AF32D-46AA-4ADA-8C9E-A9C8489AEBD5}"/>
                </a:ext>
              </a:extLst>
            </p:cNvPr>
            <p:cNvCxnSpPr>
              <a:cxnSpLocks/>
              <a:stCxn id="189" idx="5"/>
              <a:endCxn id="190" idx="1"/>
            </p:cNvCxnSpPr>
            <p:nvPr/>
          </p:nvCxnSpPr>
          <p:spPr>
            <a:xfrm>
              <a:off x="2734553" y="2384945"/>
              <a:ext cx="28298" cy="55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>
              <a:extLst>
                <a:ext uri="{FF2B5EF4-FFF2-40B4-BE49-F238E27FC236}">
                  <a16:creationId xmlns:a16="http://schemas.microsoft.com/office/drawing/2014/main" id="{068ACC08-3DC3-4576-9B07-01F2711E495E}"/>
                </a:ext>
              </a:extLst>
            </p:cNvPr>
            <p:cNvCxnSpPr>
              <a:stCxn id="190" idx="5"/>
              <a:endCxn id="191" idx="1"/>
            </p:cNvCxnSpPr>
            <p:nvPr/>
          </p:nvCxnSpPr>
          <p:spPr>
            <a:xfrm>
              <a:off x="2824827" y="2447474"/>
              <a:ext cx="28298" cy="3646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線コネクタ 224">
              <a:extLst>
                <a:ext uri="{FF2B5EF4-FFF2-40B4-BE49-F238E27FC236}">
                  <a16:creationId xmlns:a16="http://schemas.microsoft.com/office/drawing/2014/main" id="{AF0B8E9B-0956-46D0-8843-24F93184B416}"/>
                </a:ext>
              </a:extLst>
            </p:cNvPr>
            <p:cNvCxnSpPr>
              <a:cxnSpLocks/>
              <a:stCxn id="191" idx="5"/>
              <a:endCxn id="192" idx="1"/>
            </p:cNvCxnSpPr>
            <p:nvPr/>
          </p:nvCxnSpPr>
          <p:spPr>
            <a:xfrm>
              <a:off x="2915101" y="2545917"/>
              <a:ext cx="28298" cy="12409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>
              <a:extLst>
                <a:ext uri="{FF2B5EF4-FFF2-40B4-BE49-F238E27FC236}">
                  <a16:creationId xmlns:a16="http://schemas.microsoft.com/office/drawing/2014/main" id="{292EDE5F-2D46-4A6E-A27A-A04AB002D0F9}"/>
                </a:ext>
              </a:extLst>
            </p:cNvPr>
            <p:cNvCxnSpPr>
              <a:stCxn id="192" idx="7"/>
              <a:endCxn id="193" idx="3"/>
            </p:cNvCxnSpPr>
            <p:nvPr/>
          </p:nvCxnSpPr>
          <p:spPr>
            <a:xfrm flipV="1">
              <a:off x="3005375" y="2559275"/>
              <a:ext cx="28298" cy="11073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>
              <a:extLst>
                <a:ext uri="{FF2B5EF4-FFF2-40B4-BE49-F238E27FC236}">
                  <a16:creationId xmlns:a16="http://schemas.microsoft.com/office/drawing/2014/main" id="{5D768AED-9BBC-439E-A51A-3CCEEC4D662B}"/>
                </a:ext>
              </a:extLst>
            </p:cNvPr>
            <p:cNvCxnSpPr>
              <a:stCxn id="193" idx="7"/>
              <a:endCxn id="194" idx="3"/>
            </p:cNvCxnSpPr>
            <p:nvPr/>
          </p:nvCxnSpPr>
          <p:spPr>
            <a:xfrm flipV="1">
              <a:off x="3095649" y="2400504"/>
              <a:ext cx="28298" cy="9679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>
              <a:extLst>
                <a:ext uri="{FF2B5EF4-FFF2-40B4-BE49-F238E27FC236}">
                  <a16:creationId xmlns:a16="http://schemas.microsoft.com/office/drawing/2014/main" id="{0896AA9B-98D4-4F60-88B8-91EF99E1738A}"/>
                </a:ext>
              </a:extLst>
            </p:cNvPr>
            <p:cNvCxnSpPr>
              <a:cxnSpLocks/>
              <a:stCxn id="194" idx="5"/>
              <a:endCxn id="195" idx="2"/>
            </p:cNvCxnSpPr>
            <p:nvPr/>
          </p:nvCxnSpPr>
          <p:spPr>
            <a:xfrm>
              <a:off x="3185923" y="2400504"/>
              <a:ext cx="15463" cy="4013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>
              <a:extLst>
                <a:ext uri="{FF2B5EF4-FFF2-40B4-BE49-F238E27FC236}">
                  <a16:creationId xmlns:a16="http://schemas.microsoft.com/office/drawing/2014/main" id="{A51A0CBA-A56A-41FF-947A-70C89B5CC77D}"/>
                </a:ext>
              </a:extLst>
            </p:cNvPr>
            <p:cNvCxnSpPr>
              <a:stCxn id="195" idx="7"/>
              <a:endCxn id="196" idx="2"/>
            </p:cNvCxnSpPr>
            <p:nvPr/>
          </p:nvCxnSpPr>
          <p:spPr>
            <a:xfrm flipV="1">
              <a:off x="3276197" y="2309025"/>
              <a:ext cx="15463" cy="10062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>
              <a:extLst>
                <a:ext uri="{FF2B5EF4-FFF2-40B4-BE49-F238E27FC236}">
                  <a16:creationId xmlns:a16="http://schemas.microsoft.com/office/drawing/2014/main" id="{FFEA929A-D828-4C4A-A7C8-49C05F1A78AC}"/>
                </a:ext>
              </a:extLst>
            </p:cNvPr>
            <p:cNvCxnSpPr>
              <a:cxnSpLocks/>
              <a:stCxn id="196" idx="5"/>
              <a:endCxn id="197" idx="1"/>
            </p:cNvCxnSpPr>
            <p:nvPr/>
          </p:nvCxnSpPr>
          <p:spPr>
            <a:xfrm>
              <a:off x="3366471" y="2340013"/>
              <a:ext cx="28298" cy="3634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線コネクタ 230">
              <a:extLst>
                <a:ext uri="{FF2B5EF4-FFF2-40B4-BE49-F238E27FC236}">
                  <a16:creationId xmlns:a16="http://schemas.microsoft.com/office/drawing/2014/main" id="{040029E1-545A-44DC-B9E7-1261A4F43296}"/>
                </a:ext>
              </a:extLst>
            </p:cNvPr>
            <p:cNvCxnSpPr>
              <a:stCxn id="197" idx="7"/>
              <a:endCxn id="198" idx="3"/>
            </p:cNvCxnSpPr>
            <p:nvPr/>
          </p:nvCxnSpPr>
          <p:spPr>
            <a:xfrm flipV="1">
              <a:off x="3456745" y="2350691"/>
              <a:ext cx="28298" cy="256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>
              <a:extLst>
                <a:ext uri="{FF2B5EF4-FFF2-40B4-BE49-F238E27FC236}">
                  <a16:creationId xmlns:a16="http://schemas.microsoft.com/office/drawing/2014/main" id="{DADC7AAB-F09D-4A10-B7D0-59500F229BDC}"/>
                </a:ext>
              </a:extLst>
            </p:cNvPr>
            <p:cNvCxnSpPr>
              <a:cxnSpLocks/>
              <a:stCxn id="198" idx="5"/>
              <a:endCxn id="199" idx="1"/>
            </p:cNvCxnSpPr>
            <p:nvPr/>
          </p:nvCxnSpPr>
          <p:spPr>
            <a:xfrm>
              <a:off x="3547019" y="2350691"/>
              <a:ext cx="28298" cy="4560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線コネクタ 232">
              <a:extLst>
                <a:ext uri="{FF2B5EF4-FFF2-40B4-BE49-F238E27FC236}">
                  <a16:creationId xmlns:a16="http://schemas.microsoft.com/office/drawing/2014/main" id="{1FF7B282-DE27-4D3F-A47B-FE26A2AEB912}"/>
                </a:ext>
              </a:extLst>
            </p:cNvPr>
            <p:cNvCxnSpPr>
              <a:cxnSpLocks/>
              <a:stCxn id="199" idx="7"/>
              <a:endCxn id="200" idx="2"/>
            </p:cNvCxnSpPr>
            <p:nvPr/>
          </p:nvCxnSpPr>
          <p:spPr>
            <a:xfrm flipV="1">
              <a:off x="3637293" y="2368565"/>
              <a:ext cx="15463" cy="2773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線コネクタ 233">
              <a:extLst>
                <a:ext uri="{FF2B5EF4-FFF2-40B4-BE49-F238E27FC236}">
                  <a16:creationId xmlns:a16="http://schemas.microsoft.com/office/drawing/2014/main" id="{E7D80E11-536B-4247-BC5C-0FC631C640A2}"/>
                </a:ext>
              </a:extLst>
            </p:cNvPr>
            <p:cNvCxnSpPr>
              <a:stCxn id="200" idx="5"/>
              <a:endCxn id="201" idx="1"/>
            </p:cNvCxnSpPr>
            <p:nvPr/>
          </p:nvCxnSpPr>
          <p:spPr>
            <a:xfrm>
              <a:off x="3727567" y="2399553"/>
              <a:ext cx="28298" cy="764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>
              <a:extLst>
                <a:ext uri="{FF2B5EF4-FFF2-40B4-BE49-F238E27FC236}">
                  <a16:creationId xmlns:a16="http://schemas.microsoft.com/office/drawing/2014/main" id="{981A4E37-5B8D-49BF-B1B5-1C587A072842}"/>
                </a:ext>
              </a:extLst>
            </p:cNvPr>
            <p:cNvCxnSpPr>
              <a:cxnSpLocks/>
              <a:stCxn id="201" idx="6"/>
              <a:endCxn id="202" idx="2"/>
            </p:cNvCxnSpPr>
            <p:nvPr/>
          </p:nvCxnSpPr>
          <p:spPr>
            <a:xfrm flipV="1">
              <a:off x="3830676" y="2471106"/>
              <a:ext cx="2628" cy="3590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線コネクタ 235">
              <a:extLst>
                <a:ext uri="{FF2B5EF4-FFF2-40B4-BE49-F238E27FC236}">
                  <a16:creationId xmlns:a16="http://schemas.microsoft.com/office/drawing/2014/main" id="{F09990B0-EDB5-4FB3-A08B-B612AD91FEC4}"/>
                </a:ext>
              </a:extLst>
            </p:cNvPr>
            <p:cNvCxnSpPr>
              <a:stCxn id="202" idx="7"/>
              <a:endCxn id="203" idx="3"/>
            </p:cNvCxnSpPr>
            <p:nvPr/>
          </p:nvCxnSpPr>
          <p:spPr>
            <a:xfrm flipV="1">
              <a:off x="3908115" y="2350691"/>
              <a:ext cx="28298" cy="8942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線コネクタ 236">
              <a:extLst>
                <a:ext uri="{FF2B5EF4-FFF2-40B4-BE49-F238E27FC236}">
                  <a16:creationId xmlns:a16="http://schemas.microsoft.com/office/drawing/2014/main" id="{A9F4B99A-AE29-44AF-BABD-6A29BE5C8C11}"/>
                </a:ext>
              </a:extLst>
            </p:cNvPr>
            <p:cNvCxnSpPr>
              <a:stCxn id="203" idx="5"/>
              <a:endCxn id="204" idx="1"/>
            </p:cNvCxnSpPr>
            <p:nvPr/>
          </p:nvCxnSpPr>
          <p:spPr>
            <a:xfrm>
              <a:off x="3998389" y="2350691"/>
              <a:ext cx="28298" cy="11773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線コネクタ 237">
              <a:extLst>
                <a:ext uri="{FF2B5EF4-FFF2-40B4-BE49-F238E27FC236}">
                  <a16:creationId xmlns:a16="http://schemas.microsoft.com/office/drawing/2014/main" id="{FB0DD9A6-330D-43E1-A4B6-5A50CF562383}"/>
                </a:ext>
              </a:extLst>
            </p:cNvPr>
            <p:cNvCxnSpPr>
              <a:stCxn id="204" idx="7"/>
              <a:endCxn id="205" idx="3"/>
            </p:cNvCxnSpPr>
            <p:nvPr/>
          </p:nvCxnSpPr>
          <p:spPr>
            <a:xfrm flipV="1">
              <a:off x="4088663" y="2411138"/>
              <a:ext cx="28298" cy="5729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線コネクタ 238">
              <a:extLst>
                <a:ext uri="{FF2B5EF4-FFF2-40B4-BE49-F238E27FC236}">
                  <a16:creationId xmlns:a16="http://schemas.microsoft.com/office/drawing/2014/main" id="{B9A85E7C-9F04-44E8-9759-FE8328E7D3A6}"/>
                </a:ext>
              </a:extLst>
            </p:cNvPr>
            <p:cNvCxnSpPr>
              <a:stCxn id="205" idx="5"/>
              <a:endCxn id="206" idx="1"/>
            </p:cNvCxnSpPr>
            <p:nvPr/>
          </p:nvCxnSpPr>
          <p:spPr>
            <a:xfrm>
              <a:off x="4178937" y="2411138"/>
              <a:ext cx="28286" cy="4396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" name="グループ化 239">
            <a:extLst>
              <a:ext uri="{FF2B5EF4-FFF2-40B4-BE49-F238E27FC236}">
                <a16:creationId xmlns:a16="http://schemas.microsoft.com/office/drawing/2014/main" id="{CCDECB40-CFB5-4D0A-92B8-FB12350D81F6}"/>
              </a:ext>
            </a:extLst>
          </p:cNvPr>
          <p:cNvGrpSpPr/>
          <p:nvPr/>
        </p:nvGrpSpPr>
        <p:grpSpPr>
          <a:xfrm>
            <a:off x="3186646" y="1889854"/>
            <a:ext cx="841200" cy="351171"/>
            <a:chOff x="2404691" y="2793704"/>
            <a:chExt cx="841200" cy="351171"/>
          </a:xfrm>
        </p:grpSpPr>
        <p:sp>
          <p:nvSpPr>
            <p:cNvPr id="241" name="楕円 240">
              <a:extLst>
                <a:ext uri="{FF2B5EF4-FFF2-40B4-BE49-F238E27FC236}">
                  <a16:creationId xmlns:a16="http://schemas.microsoft.com/office/drawing/2014/main" id="{2AD86F5E-85C3-4010-9BB1-439BAA9B15CD}"/>
                </a:ext>
              </a:extLst>
            </p:cNvPr>
            <p:cNvSpPr/>
            <p:nvPr/>
          </p:nvSpPr>
          <p:spPr>
            <a:xfrm>
              <a:off x="2404691" y="305722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楕円 241">
              <a:extLst>
                <a:ext uri="{FF2B5EF4-FFF2-40B4-BE49-F238E27FC236}">
                  <a16:creationId xmlns:a16="http://schemas.microsoft.com/office/drawing/2014/main" id="{3845271D-C180-479F-93E4-D460FF287D62}"/>
                </a:ext>
              </a:extLst>
            </p:cNvPr>
            <p:cNvSpPr/>
            <p:nvPr/>
          </p:nvSpPr>
          <p:spPr>
            <a:xfrm>
              <a:off x="2526954" y="305722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楕円 242">
              <a:extLst>
                <a:ext uri="{FF2B5EF4-FFF2-40B4-BE49-F238E27FC236}">
                  <a16:creationId xmlns:a16="http://schemas.microsoft.com/office/drawing/2014/main" id="{198FFE42-B4EA-4A68-8C44-6887E21A245B}"/>
                </a:ext>
              </a:extLst>
            </p:cNvPr>
            <p:cNvSpPr/>
            <p:nvPr/>
          </p:nvSpPr>
          <p:spPr>
            <a:xfrm>
              <a:off x="2652820" y="284132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楕円 243">
              <a:extLst>
                <a:ext uri="{FF2B5EF4-FFF2-40B4-BE49-F238E27FC236}">
                  <a16:creationId xmlns:a16="http://schemas.microsoft.com/office/drawing/2014/main" id="{1FD7F345-C129-4931-A9D2-187A53FCAB62}"/>
                </a:ext>
              </a:extLst>
            </p:cNvPr>
            <p:cNvSpPr/>
            <p:nvPr/>
          </p:nvSpPr>
          <p:spPr>
            <a:xfrm>
              <a:off x="2765787" y="2793704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楕円 244">
              <a:extLst>
                <a:ext uri="{FF2B5EF4-FFF2-40B4-BE49-F238E27FC236}">
                  <a16:creationId xmlns:a16="http://schemas.microsoft.com/office/drawing/2014/main" id="{4916A9D5-0CF2-4820-9064-CB862F400557}"/>
                </a:ext>
              </a:extLst>
            </p:cNvPr>
            <p:cNvSpPr/>
            <p:nvPr/>
          </p:nvSpPr>
          <p:spPr>
            <a:xfrm>
              <a:off x="2887049" y="284132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楕円 245">
              <a:extLst>
                <a:ext uri="{FF2B5EF4-FFF2-40B4-BE49-F238E27FC236}">
                  <a16:creationId xmlns:a16="http://schemas.microsoft.com/office/drawing/2014/main" id="{37B6F579-EA9A-416A-867C-71FFB6D2ABB5}"/>
                </a:ext>
              </a:extLst>
            </p:cNvPr>
            <p:cNvSpPr/>
            <p:nvPr/>
          </p:nvSpPr>
          <p:spPr>
            <a:xfrm>
              <a:off x="3015932" y="305722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楕円 246">
              <a:extLst>
                <a:ext uri="{FF2B5EF4-FFF2-40B4-BE49-F238E27FC236}">
                  <a16:creationId xmlns:a16="http://schemas.microsoft.com/office/drawing/2014/main" id="{62C095C9-91FC-4B7F-AC18-E349D8396FA7}"/>
                </a:ext>
              </a:extLst>
            </p:cNvPr>
            <p:cNvSpPr/>
            <p:nvPr/>
          </p:nvSpPr>
          <p:spPr>
            <a:xfrm>
              <a:off x="3158245" y="305722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8" name="直線コネクタ 247">
              <a:extLst>
                <a:ext uri="{FF2B5EF4-FFF2-40B4-BE49-F238E27FC236}">
                  <a16:creationId xmlns:a16="http://schemas.microsoft.com/office/drawing/2014/main" id="{6B4EC6E9-1FCD-4939-B534-1CBEE26AB5D5}"/>
                </a:ext>
              </a:extLst>
            </p:cNvPr>
            <p:cNvCxnSpPr>
              <a:stCxn id="241" idx="6"/>
              <a:endCxn id="242" idx="2"/>
            </p:cNvCxnSpPr>
            <p:nvPr/>
          </p:nvCxnSpPr>
          <p:spPr>
            <a:xfrm>
              <a:off x="2492337" y="3101052"/>
              <a:ext cx="34617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線コネクタ 248">
              <a:extLst>
                <a:ext uri="{FF2B5EF4-FFF2-40B4-BE49-F238E27FC236}">
                  <a16:creationId xmlns:a16="http://schemas.microsoft.com/office/drawing/2014/main" id="{8235882A-6071-4C46-A979-33A4B81D4B7D}"/>
                </a:ext>
              </a:extLst>
            </p:cNvPr>
            <p:cNvCxnSpPr>
              <a:stCxn id="242" idx="7"/>
              <a:endCxn id="243" idx="3"/>
            </p:cNvCxnSpPr>
            <p:nvPr/>
          </p:nvCxnSpPr>
          <p:spPr>
            <a:xfrm flipV="1">
              <a:off x="2601765" y="2916140"/>
              <a:ext cx="63890" cy="1539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線コネクタ 249">
              <a:extLst>
                <a:ext uri="{FF2B5EF4-FFF2-40B4-BE49-F238E27FC236}">
                  <a16:creationId xmlns:a16="http://schemas.microsoft.com/office/drawing/2014/main" id="{1F3905FC-84B7-4CE6-89C5-DC179F731C85}"/>
                </a:ext>
              </a:extLst>
            </p:cNvPr>
            <p:cNvCxnSpPr>
              <a:stCxn id="243" idx="6"/>
              <a:endCxn id="244" idx="2"/>
            </p:cNvCxnSpPr>
            <p:nvPr/>
          </p:nvCxnSpPr>
          <p:spPr>
            <a:xfrm flipV="1">
              <a:off x="2740466" y="2837527"/>
              <a:ext cx="25321" cy="476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線コネクタ 250">
              <a:extLst>
                <a:ext uri="{FF2B5EF4-FFF2-40B4-BE49-F238E27FC236}">
                  <a16:creationId xmlns:a16="http://schemas.microsoft.com/office/drawing/2014/main" id="{D72F35AD-5CD5-40E8-A5C9-6FBBBB107159}"/>
                </a:ext>
              </a:extLst>
            </p:cNvPr>
            <p:cNvCxnSpPr>
              <a:cxnSpLocks/>
              <a:stCxn id="244" idx="6"/>
              <a:endCxn id="245" idx="2"/>
            </p:cNvCxnSpPr>
            <p:nvPr/>
          </p:nvCxnSpPr>
          <p:spPr>
            <a:xfrm>
              <a:off x="2853433" y="2837527"/>
              <a:ext cx="33616" cy="476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線コネクタ 251">
              <a:extLst>
                <a:ext uri="{FF2B5EF4-FFF2-40B4-BE49-F238E27FC236}">
                  <a16:creationId xmlns:a16="http://schemas.microsoft.com/office/drawing/2014/main" id="{6DBF874C-37B7-4F1F-9B57-BD83E2EF72F5}"/>
                </a:ext>
              </a:extLst>
            </p:cNvPr>
            <p:cNvCxnSpPr>
              <a:stCxn id="245" idx="5"/>
              <a:endCxn id="246" idx="1"/>
            </p:cNvCxnSpPr>
            <p:nvPr/>
          </p:nvCxnSpPr>
          <p:spPr>
            <a:xfrm>
              <a:off x="2961860" y="2916140"/>
              <a:ext cx="66907" cy="1539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線コネクタ 252">
              <a:extLst>
                <a:ext uri="{FF2B5EF4-FFF2-40B4-BE49-F238E27FC236}">
                  <a16:creationId xmlns:a16="http://schemas.microsoft.com/office/drawing/2014/main" id="{E8A3A9E3-F90B-4A49-9D95-646D35F2E9C6}"/>
                </a:ext>
              </a:extLst>
            </p:cNvPr>
            <p:cNvCxnSpPr>
              <a:stCxn id="246" idx="6"/>
              <a:endCxn id="247" idx="2"/>
            </p:cNvCxnSpPr>
            <p:nvPr/>
          </p:nvCxnSpPr>
          <p:spPr>
            <a:xfrm>
              <a:off x="3103578" y="3101052"/>
              <a:ext cx="54667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グループ化 253">
            <a:extLst>
              <a:ext uri="{FF2B5EF4-FFF2-40B4-BE49-F238E27FC236}">
                <a16:creationId xmlns:a16="http://schemas.microsoft.com/office/drawing/2014/main" id="{A0BA5227-1702-4042-8E2D-DFFFF46C00F2}"/>
              </a:ext>
            </a:extLst>
          </p:cNvPr>
          <p:cNvGrpSpPr/>
          <p:nvPr/>
        </p:nvGrpSpPr>
        <p:grpSpPr>
          <a:xfrm>
            <a:off x="5390267" y="1877916"/>
            <a:ext cx="841200" cy="519446"/>
            <a:chOff x="2404691" y="2784179"/>
            <a:chExt cx="841200" cy="519446"/>
          </a:xfrm>
        </p:grpSpPr>
        <p:sp>
          <p:nvSpPr>
            <p:cNvPr id="255" name="楕円 254">
              <a:extLst>
                <a:ext uri="{FF2B5EF4-FFF2-40B4-BE49-F238E27FC236}">
                  <a16:creationId xmlns:a16="http://schemas.microsoft.com/office/drawing/2014/main" id="{EEA161BC-9D45-4014-A9CD-D228DCE53084}"/>
                </a:ext>
              </a:extLst>
            </p:cNvPr>
            <p:cNvSpPr/>
            <p:nvPr/>
          </p:nvSpPr>
          <p:spPr>
            <a:xfrm>
              <a:off x="2404691" y="305722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楕円 255">
              <a:extLst>
                <a:ext uri="{FF2B5EF4-FFF2-40B4-BE49-F238E27FC236}">
                  <a16:creationId xmlns:a16="http://schemas.microsoft.com/office/drawing/2014/main" id="{DD7D967E-15C1-44DE-A7DD-F075B8875C6A}"/>
                </a:ext>
              </a:extLst>
            </p:cNvPr>
            <p:cNvSpPr/>
            <p:nvPr/>
          </p:nvSpPr>
          <p:spPr>
            <a:xfrm>
              <a:off x="2526954" y="3168354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7" name="楕円 256">
              <a:extLst>
                <a:ext uri="{FF2B5EF4-FFF2-40B4-BE49-F238E27FC236}">
                  <a16:creationId xmlns:a16="http://schemas.microsoft.com/office/drawing/2014/main" id="{9ECEA4DA-2784-40F6-9F20-140D848830AA}"/>
                </a:ext>
              </a:extLst>
            </p:cNvPr>
            <p:cNvSpPr/>
            <p:nvPr/>
          </p:nvSpPr>
          <p:spPr>
            <a:xfrm>
              <a:off x="2652820" y="321597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楕円 257">
              <a:extLst>
                <a:ext uri="{FF2B5EF4-FFF2-40B4-BE49-F238E27FC236}">
                  <a16:creationId xmlns:a16="http://schemas.microsoft.com/office/drawing/2014/main" id="{8BCC71C0-F4EA-4412-9980-412562564E98}"/>
                </a:ext>
              </a:extLst>
            </p:cNvPr>
            <p:cNvSpPr/>
            <p:nvPr/>
          </p:nvSpPr>
          <p:spPr>
            <a:xfrm>
              <a:off x="2765787" y="278417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楕円 258">
              <a:extLst>
                <a:ext uri="{FF2B5EF4-FFF2-40B4-BE49-F238E27FC236}">
                  <a16:creationId xmlns:a16="http://schemas.microsoft.com/office/drawing/2014/main" id="{9DDC9B99-6A2F-47D4-9F35-B5508DB59C30}"/>
                </a:ext>
              </a:extLst>
            </p:cNvPr>
            <p:cNvSpPr/>
            <p:nvPr/>
          </p:nvSpPr>
          <p:spPr>
            <a:xfrm>
              <a:off x="2887049" y="284132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楕円 259">
              <a:extLst>
                <a:ext uri="{FF2B5EF4-FFF2-40B4-BE49-F238E27FC236}">
                  <a16:creationId xmlns:a16="http://schemas.microsoft.com/office/drawing/2014/main" id="{68A5551D-3FF0-4AA2-B11C-1E4A01FB38EA}"/>
                </a:ext>
              </a:extLst>
            </p:cNvPr>
            <p:cNvSpPr/>
            <p:nvPr/>
          </p:nvSpPr>
          <p:spPr>
            <a:xfrm>
              <a:off x="3015932" y="305722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楕円 260">
              <a:extLst>
                <a:ext uri="{FF2B5EF4-FFF2-40B4-BE49-F238E27FC236}">
                  <a16:creationId xmlns:a16="http://schemas.microsoft.com/office/drawing/2014/main" id="{6C9AA500-A326-4D53-9714-2F1022BA3738}"/>
                </a:ext>
              </a:extLst>
            </p:cNvPr>
            <p:cNvSpPr/>
            <p:nvPr/>
          </p:nvSpPr>
          <p:spPr>
            <a:xfrm>
              <a:off x="3158245" y="305722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2" name="直線コネクタ 261">
              <a:extLst>
                <a:ext uri="{FF2B5EF4-FFF2-40B4-BE49-F238E27FC236}">
                  <a16:creationId xmlns:a16="http://schemas.microsoft.com/office/drawing/2014/main" id="{2371AB8D-A37F-45DE-A272-117126799BC7}"/>
                </a:ext>
              </a:extLst>
            </p:cNvPr>
            <p:cNvCxnSpPr>
              <a:cxnSpLocks/>
              <a:stCxn id="255" idx="5"/>
              <a:endCxn id="256" idx="1"/>
            </p:cNvCxnSpPr>
            <p:nvPr/>
          </p:nvCxnSpPr>
          <p:spPr>
            <a:xfrm>
              <a:off x="2479502" y="3132040"/>
              <a:ext cx="60287" cy="4914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線コネクタ 262">
              <a:extLst>
                <a:ext uri="{FF2B5EF4-FFF2-40B4-BE49-F238E27FC236}">
                  <a16:creationId xmlns:a16="http://schemas.microsoft.com/office/drawing/2014/main" id="{FCA2DA70-6A37-4196-B9A9-9443D73070CB}"/>
                </a:ext>
              </a:extLst>
            </p:cNvPr>
            <p:cNvCxnSpPr>
              <a:cxnSpLocks/>
              <a:stCxn id="256" idx="6"/>
              <a:endCxn id="257" idx="2"/>
            </p:cNvCxnSpPr>
            <p:nvPr/>
          </p:nvCxnSpPr>
          <p:spPr>
            <a:xfrm>
              <a:off x="2614600" y="3212177"/>
              <a:ext cx="38220" cy="476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線コネクタ 263">
              <a:extLst>
                <a:ext uri="{FF2B5EF4-FFF2-40B4-BE49-F238E27FC236}">
                  <a16:creationId xmlns:a16="http://schemas.microsoft.com/office/drawing/2014/main" id="{DB6028F9-78AA-41FB-A9D9-2F9B5044A047}"/>
                </a:ext>
              </a:extLst>
            </p:cNvPr>
            <p:cNvCxnSpPr>
              <a:cxnSpLocks/>
              <a:stCxn id="257" idx="7"/>
              <a:endCxn id="258" idx="2"/>
            </p:cNvCxnSpPr>
            <p:nvPr/>
          </p:nvCxnSpPr>
          <p:spPr>
            <a:xfrm flipV="1">
              <a:off x="2727631" y="2828002"/>
              <a:ext cx="38156" cy="40081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線コネクタ 264">
              <a:extLst>
                <a:ext uri="{FF2B5EF4-FFF2-40B4-BE49-F238E27FC236}">
                  <a16:creationId xmlns:a16="http://schemas.microsoft.com/office/drawing/2014/main" id="{6C222BCF-16A5-4C4D-B354-9D1349F7EA42}"/>
                </a:ext>
              </a:extLst>
            </p:cNvPr>
            <p:cNvCxnSpPr>
              <a:cxnSpLocks/>
              <a:stCxn id="258" idx="6"/>
              <a:endCxn id="259" idx="2"/>
            </p:cNvCxnSpPr>
            <p:nvPr/>
          </p:nvCxnSpPr>
          <p:spPr>
            <a:xfrm>
              <a:off x="2853433" y="2828002"/>
              <a:ext cx="33616" cy="5715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線コネクタ 265">
              <a:extLst>
                <a:ext uri="{FF2B5EF4-FFF2-40B4-BE49-F238E27FC236}">
                  <a16:creationId xmlns:a16="http://schemas.microsoft.com/office/drawing/2014/main" id="{520A7AB5-971A-4025-9DEB-72ED5D41475C}"/>
                </a:ext>
              </a:extLst>
            </p:cNvPr>
            <p:cNvCxnSpPr>
              <a:stCxn id="259" idx="5"/>
              <a:endCxn id="260" idx="1"/>
            </p:cNvCxnSpPr>
            <p:nvPr/>
          </p:nvCxnSpPr>
          <p:spPr>
            <a:xfrm>
              <a:off x="2961860" y="2916140"/>
              <a:ext cx="66907" cy="1539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線コネクタ 266">
              <a:extLst>
                <a:ext uri="{FF2B5EF4-FFF2-40B4-BE49-F238E27FC236}">
                  <a16:creationId xmlns:a16="http://schemas.microsoft.com/office/drawing/2014/main" id="{51094FDA-8AB5-4BD6-8FAD-C9D76AF9B94D}"/>
                </a:ext>
              </a:extLst>
            </p:cNvPr>
            <p:cNvCxnSpPr>
              <a:stCxn id="260" idx="6"/>
              <a:endCxn id="261" idx="2"/>
            </p:cNvCxnSpPr>
            <p:nvPr/>
          </p:nvCxnSpPr>
          <p:spPr>
            <a:xfrm>
              <a:off x="3103578" y="3101052"/>
              <a:ext cx="54667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グループ化 267">
            <a:extLst>
              <a:ext uri="{FF2B5EF4-FFF2-40B4-BE49-F238E27FC236}">
                <a16:creationId xmlns:a16="http://schemas.microsoft.com/office/drawing/2014/main" id="{6C160A82-7E58-44A6-B042-589051159DE9}"/>
              </a:ext>
            </a:extLst>
          </p:cNvPr>
          <p:cNvGrpSpPr/>
          <p:nvPr/>
        </p:nvGrpSpPr>
        <p:grpSpPr>
          <a:xfrm>
            <a:off x="1427683" y="3386105"/>
            <a:ext cx="3066676" cy="850616"/>
            <a:chOff x="1215358" y="1770432"/>
            <a:chExt cx="3066676" cy="867713"/>
          </a:xfrm>
        </p:grpSpPr>
        <p:sp>
          <p:nvSpPr>
            <p:cNvPr id="269" name="楕円 268">
              <a:extLst>
                <a:ext uri="{FF2B5EF4-FFF2-40B4-BE49-F238E27FC236}">
                  <a16:creationId xmlns:a16="http://schemas.microsoft.com/office/drawing/2014/main" id="{9C8118BB-F906-4DC1-AA56-ADF73936162C}"/>
                </a:ext>
              </a:extLst>
            </p:cNvPr>
            <p:cNvSpPr/>
            <p:nvPr/>
          </p:nvSpPr>
          <p:spPr>
            <a:xfrm>
              <a:off x="1215358" y="2550165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楕円 269">
              <a:extLst>
                <a:ext uri="{FF2B5EF4-FFF2-40B4-BE49-F238E27FC236}">
                  <a16:creationId xmlns:a16="http://schemas.microsoft.com/office/drawing/2014/main" id="{C34CD862-1BD2-4196-9914-49A42E3FDDAB}"/>
                </a:ext>
              </a:extLst>
            </p:cNvPr>
            <p:cNvSpPr/>
            <p:nvPr/>
          </p:nvSpPr>
          <p:spPr>
            <a:xfrm>
              <a:off x="1305632" y="254856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楕円 270">
              <a:extLst>
                <a:ext uri="{FF2B5EF4-FFF2-40B4-BE49-F238E27FC236}">
                  <a16:creationId xmlns:a16="http://schemas.microsoft.com/office/drawing/2014/main" id="{28219154-4313-4BCB-8D83-7312451D37AB}"/>
                </a:ext>
              </a:extLst>
            </p:cNvPr>
            <p:cNvSpPr/>
            <p:nvPr/>
          </p:nvSpPr>
          <p:spPr>
            <a:xfrm>
              <a:off x="1395906" y="247396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楕円 271">
              <a:extLst>
                <a:ext uri="{FF2B5EF4-FFF2-40B4-BE49-F238E27FC236}">
                  <a16:creationId xmlns:a16="http://schemas.microsoft.com/office/drawing/2014/main" id="{F2306196-1842-49C8-ADDD-4183CD5B719D}"/>
                </a:ext>
              </a:extLst>
            </p:cNvPr>
            <p:cNvSpPr/>
            <p:nvPr/>
          </p:nvSpPr>
          <p:spPr>
            <a:xfrm>
              <a:off x="1486180" y="2426003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楕円 272">
              <a:extLst>
                <a:ext uri="{FF2B5EF4-FFF2-40B4-BE49-F238E27FC236}">
                  <a16:creationId xmlns:a16="http://schemas.microsoft.com/office/drawing/2014/main" id="{3153D094-5684-43B0-B9BA-61B6FC9B80F0}"/>
                </a:ext>
              </a:extLst>
            </p:cNvPr>
            <p:cNvSpPr/>
            <p:nvPr/>
          </p:nvSpPr>
          <p:spPr>
            <a:xfrm>
              <a:off x="1576454" y="2471106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楕円 273">
              <a:extLst>
                <a:ext uri="{FF2B5EF4-FFF2-40B4-BE49-F238E27FC236}">
                  <a16:creationId xmlns:a16="http://schemas.microsoft.com/office/drawing/2014/main" id="{FFE918D0-02A0-4D42-900C-CE29036680D9}"/>
                </a:ext>
              </a:extLst>
            </p:cNvPr>
            <p:cNvSpPr/>
            <p:nvPr/>
          </p:nvSpPr>
          <p:spPr>
            <a:xfrm>
              <a:off x="1666728" y="239236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楕円 274">
              <a:extLst>
                <a:ext uri="{FF2B5EF4-FFF2-40B4-BE49-F238E27FC236}">
                  <a16:creationId xmlns:a16="http://schemas.microsoft.com/office/drawing/2014/main" id="{6CF8AB16-5F65-41A9-B5A8-31435A3E2064}"/>
                </a:ext>
              </a:extLst>
            </p:cNvPr>
            <p:cNvSpPr/>
            <p:nvPr/>
          </p:nvSpPr>
          <p:spPr>
            <a:xfrm>
              <a:off x="1757002" y="243872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楕円 275">
              <a:extLst>
                <a:ext uri="{FF2B5EF4-FFF2-40B4-BE49-F238E27FC236}">
                  <a16:creationId xmlns:a16="http://schemas.microsoft.com/office/drawing/2014/main" id="{FBB3D9EA-732D-47CA-BED5-76F61BF360A1}"/>
                </a:ext>
              </a:extLst>
            </p:cNvPr>
            <p:cNvSpPr/>
            <p:nvPr/>
          </p:nvSpPr>
          <p:spPr>
            <a:xfrm>
              <a:off x="1847276" y="235932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楕円 276">
              <a:extLst>
                <a:ext uri="{FF2B5EF4-FFF2-40B4-BE49-F238E27FC236}">
                  <a16:creationId xmlns:a16="http://schemas.microsoft.com/office/drawing/2014/main" id="{6DF865D2-8F7A-4DB3-9755-158EAE45F666}"/>
                </a:ext>
              </a:extLst>
            </p:cNvPr>
            <p:cNvSpPr/>
            <p:nvPr/>
          </p:nvSpPr>
          <p:spPr>
            <a:xfrm>
              <a:off x="1937550" y="239842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楕円 277">
              <a:extLst>
                <a:ext uri="{FF2B5EF4-FFF2-40B4-BE49-F238E27FC236}">
                  <a16:creationId xmlns:a16="http://schemas.microsoft.com/office/drawing/2014/main" id="{A6737381-F0DE-4326-A9CD-07E03AF6826B}"/>
                </a:ext>
              </a:extLst>
            </p:cNvPr>
            <p:cNvSpPr/>
            <p:nvPr/>
          </p:nvSpPr>
          <p:spPr>
            <a:xfrm>
              <a:off x="2027824" y="2436347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楕円 278">
              <a:extLst>
                <a:ext uri="{FF2B5EF4-FFF2-40B4-BE49-F238E27FC236}">
                  <a16:creationId xmlns:a16="http://schemas.microsoft.com/office/drawing/2014/main" id="{200506A8-C572-431F-B5E3-26C64D64447C}"/>
                </a:ext>
              </a:extLst>
            </p:cNvPr>
            <p:cNvSpPr/>
            <p:nvPr/>
          </p:nvSpPr>
          <p:spPr>
            <a:xfrm>
              <a:off x="2118098" y="237456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楕円 279">
              <a:extLst>
                <a:ext uri="{FF2B5EF4-FFF2-40B4-BE49-F238E27FC236}">
                  <a16:creationId xmlns:a16="http://schemas.microsoft.com/office/drawing/2014/main" id="{CEBF21FE-6CB2-42BD-8F16-83FE0D68A60B}"/>
                </a:ext>
              </a:extLst>
            </p:cNvPr>
            <p:cNvSpPr/>
            <p:nvPr/>
          </p:nvSpPr>
          <p:spPr>
            <a:xfrm>
              <a:off x="2208372" y="2404151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楕円 280">
              <a:extLst>
                <a:ext uri="{FF2B5EF4-FFF2-40B4-BE49-F238E27FC236}">
                  <a16:creationId xmlns:a16="http://schemas.microsoft.com/office/drawing/2014/main" id="{CF67C761-68B7-4930-93E7-1D95CB5B2E6C}"/>
                </a:ext>
              </a:extLst>
            </p:cNvPr>
            <p:cNvSpPr/>
            <p:nvPr/>
          </p:nvSpPr>
          <p:spPr>
            <a:xfrm>
              <a:off x="2298646" y="237456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楕円 281">
              <a:extLst>
                <a:ext uri="{FF2B5EF4-FFF2-40B4-BE49-F238E27FC236}">
                  <a16:creationId xmlns:a16="http://schemas.microsoft.com/office/drawing/2014/main" id="{F4FFFA67-773B-4C55-8FF9-5910BA398D64}"/>
                </a:ext>
              </a:extLst>
            </p:cNvPr>
            <p:cNvSpPr/>
            <p:nvPr/>
          </p:nvSpPr>
          <p:spPr>
            <a:xfrm>
              <a:off x="2388920" y="2338127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楕円 282">
              <a:extLst>
                <a:ext uri="{FF2B5EF4-FFF2-40B4-BE49-F238E27FC236}">
                  <a16:creationId xmlns:a16="http://schemas.microsoft.com/office/drawing/2014/main" id="{FB008465-AEFD-4930-B014-84EFCAA8DA3A}"/>
                </a:ext>
              </a:extLst>
            </p:cNvPr>
            <p:cNvSpPr/>
            <p:nvPr/>
          </p:nvSpPr>
          <p:spPr>
            <a:xfrm>
              <a:off x="2479194" y="1770432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楕円 283">
              <a:extLst>
                <a:ext uri="{FF2B5EF4-FFF2-40B4-BE49-F238E27FC236}">
                  <a16:creationId xmlns:a16="http://schemas.microsoft.com/office/drawing/2014/main" id="{5A9A8A37-C0CB-4EE5-9B53-3FBB993B0C48}"/>
                </a:ext>
              </a:extLst>
            </p:cNvPr>
            <p:cNvSpPr/>
            <p:nvPr/>
          </p:nvSpPr>
          <p:spPr>
            <a:xfrm>
              <a:off x="2569468" y="207741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楕円 284">
              <a:extLst>
                <a:ext uri="{FF2B5EF4-FFF2-40B4-BE49-F238E27FC236}">
                  <a16:creationId xmlns:a16="http://schemas.microsoft.com/office/drawing/2014/main" id="{A47B7A6B-6ABD-45F7-9F14-4607168B3B32}"/>
                </a:ext>
              </a:extLst>
            </p:cNvPr>
            <p:cNvSpPr/>
            <p:nvPr/>
          </p:nvSpPr>
          <p:spPr>
            <a:xfrm>
              <a:off x="2659742" y="2216154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楕円 285">
              <a:extLst>
                <a:ext uri="{FF2B5EF4-FFF2-40B4-BE49-F238E27FC236}">
                  <a16:creationId xmlns:a16="http://schemas.microsoft.com/office/drawing/2014/main" id="{64A5660E-3E23-4385-B9E9-57663F313384}"/>
                </a:ext>
              </a:extLst>
            </p:cNvPr>
            <p:cNvSpPr/>
            <p:nvPr/>
          </p:nvSpPr>
          <p:spPr>
            <a:xfrm>
              <a:off x="2750016" y="2334563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楕円 286">
              <a:extLst>
                <a:ext uri="{FF2B5EF4-FFF2-40B4-BE49-F238E27FC236}">
                  <a16:creationId xmlns:a16="http://schemas.microsoft.com/office/drawing/2014/main" id="{17CC24AC-A2F0-4262-B743-F47D55545463}"/>
                </a:ext>
              </a:extLst>
            </p:cNvPr>
            <p:cNvSpPr/>
            <p:nvPr/>
          </p:nvSpPr>
          <p:spPr>
            <a:xfrm>
              <a:off x="2840290" y="2440626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楕円 287">
              <a:extLst>
                <a:ext uri="{FF2B5EF4-FFF2-40B4-BE49-F238E27FC236}">
                  <a16:creationId xmlns:a16="http://schemas.microsoft.com/office/drawing/2014/main" id="{51EC9165-CBB9-49C1-BA55-8BEB7B8C1C7F}"/>
                </a:ext>
              </a:extLst>
            </p:cNvPr>
            <p:cNvSpPr/>
            <p:nvPr/>
          </p:nvSpPr>
          <p:spPr>
            <a:xfrm>
              <a:off x="2930564" y="255049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楕円 288">
              <a:extLst>
                <a:ext uri="{FF2B5EF4-FFF2-40B4-BE49-F238E27FC236}">
                  <a16:creationId xmlns:a16="http://schemas.microsoft.com/office/drawing/2014/main" id="{7291BD7B-DCA9-487B-86DA-390077E1A085}"/>
                </a:ext>
              </a:extLst>
            </p:cNvPr>
            <p:cNvSpPr/>
            <p:nvPr/>
          </p:nvSpPr>
          <p:spPr>
            <a:xfrm>
              <a:off x="3020838" y="2484464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楕円 289">
              <a:extLst>
                <a:ext uri="{FF2B5EF4-FFF2-40B4-BE49-F238E27FC236}">
                  <a16:creationId xmlns:a16="http://schemas.microsoft.com/office/drawing/2014/main" id="{1C22A8BF-F2BC-47AD-96B8-689F54C8574F}"/>
                </a:ext>
              </a:extLst>
            </p:cNvPr>
            <p:cNvSpPr/>
            <p:nvPr/>
          </p:nvSpPr>
          <p:spPr>
            <a:xfrm>
              <a:off x="3111112" y="2340933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楕円 290">
              <a:extLst>
                <a:ext uri="{FF2B5EF4-FFF2-40B4-BE49-F238E27FC236}">
                  <a16:creationId xmlns:a16="http://schemas.microsoft.com/office/drawing/2014/main" id="{E6B96D58-C0DE-416A-9074-4157D5A27F5D}"/>
                </a:ext>
              </a:extLst>
            </p:cNvPr>
            <p:cNvSpPr/>
            <p:nvPr/>
          </p:nvSpPr>
          <p:spPr>
            <a:xfrm>
              <a:off x="3201386" y="236506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楕円 291">
              <a:extLst>
                <a:ext uri="{FF2B5EF4-FFF2-40B4-BE49-F238E27FC236}">
                  <a16:creationId xmlns:a16="http://schemas.microsoft.com/office/drawing/2014/main" id="{89D7F65B-A161-411F-ACAA-EE3CA468693A}"/>
                </a:ext>
              </a:extLst>
            </p:cNvPr>
            <p:cNvSpPr/>
            <p:nvPr/>
          </p:nvSpPr>
          <p:spPr>
            <a:xfrm>
              <a:off x="3291660" y="2296952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楕円 292">
              <a:extLst>
                <a:ext uri="{FF2B5EF4-FFF2-40B4-BE49-F238E27FC236}">
                  <a16:creationId xmlns:a16="http://schemas.microsoft.com/office/drawing/2014/main" id="{07FE078F-EFF9-47F8-B4F4-2AF944714B0A}"/>
                </a:ext>
              </a:extLst>
            </p:cNvPr>
            <p:cNvSpPr/>
            <p:nvPr/>
          </p:nvSpPr>
          <p:spPr>
            <a:xfrm>
              <a:off x="3381934" y="2325426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楕円 293">
              <a:extLst>
                <a:ext uri="{FF2B5EF4-FFF2-40B4-BE49-F238E27FC236}">
                  <a16:creationId xmlns:a16="http://schemas.microsoft.com/office/drawing/2014/main" id="{74377B94-EBBE-4405-AE1F-B0EC251DAB51}"/>
                </a:ext>
              </a:extLst>
            </p:cNvPr>
            <p:cNvSpPr/>
            <p:nvPr/>
          </p:nvSpPr>
          <p:spPr>
            <a:xfrm>
              <a:off x="3472208" y="227588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楕円 294">
              <a:extLst>
                <a:ext uri="{FF2B5EF4-FFF2-40B4-BE49-F238E27FC236}">
                  <a16:creationId xmlns:a16="http://schemas.microsoft.com/office/drawing/2014/main" id="{E9C39610-60A8-41E0-BEEF-F3238DD9E9A4}"/>
                </a:ext>
              </a:extLst>
            </p:cNvPr>
            <p:cNvSpPr/>
            <p:nvPr/>
          </p:nvSpPr>
          <p:spPr>
            <a:xfrm>
              <a:off x="3562482" y="233901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楕円 295">
              <a:extLst>
                <a:ext uri="{FF2B5EF4-FFF2-40B4-BE49-F238E27FC236}">
                  <a16:creationId xmlns:a16="http://schemas.microsoft.com/office/drawing/2014/main" id="{D04F0E24-F2AD-4CAF-9D7E-99657E3927F0}"/>
                </a:ext>
              </a:extLst>
            </p:cNvPr>
            <p:cNvSpPr/>
            <p:nvPr/>
          </p:nvSpPr>
          <p:spPr>
            <a:xfrm>
              <a:off x="3652756" y="2369192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楕円 296">
              <a:extLst>
                <a:ext uri="{FF2B5EF4-FFF2-40B4-BE49-F238E27FC236}">
                  <a16:creationId xmlns:a16="http://schemas.microsoft.com/office/drawing/2014/main" id="{4F1C610D-E00E-456D-920B-98BAC9E2B762}"/>
                </a:ext>
              </a:extLst>
            </p:cNvPr>
            <p:cNvSpPr/>
            <p:nvPr/>
          </p:nvSpPr>
          <p:spPr>
            <a:xfrm>
              <a:off x="3743030" y="243143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楕円 297">
              <a:extLst>
                <a:ext uri="{FF2B5EF4-FFF2-40B4-BE49-F238E27FC236}">
                  <a16:creationId xmlns:a16="http://schemas.microsoft.com/office/drawing/2014/main" id="{9C945290-F603-4B9A-BE37-349887A46BDD}"/>
                </a:ext>
              </a:extLst>
            </p:cNvPr>
            <p:cNvSpPr/>
            <p:nvPr/>
          </p:nvSpPr>
          <p:spPr>
            <a:xfrm>
              <a:off x="3833304" y="2414583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楕円 298">
              <a:extLst>
                <a:ext uri="{FF2B5EF4-FFF2-40B4-BE49-F238E27FC236}">
                  <a16:creationId xmlns:a16="http://schemas.microsoft.com/office/drawing/2014/main" id="{884C3FEC-FF67-4201-BD9A-CCF17AA2616C}"/>
                </a:ext>
              </a:extLst>
            </p:cNvPr>
            <p:cNvSpPr/>
            <p:nvPr/>
          </p:nvSpPr>
          <p:spPr>
            <a:xfrm>
              <a:off x="3923578" y="2378372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楕円 299">
              <a:extLst>
                <a:ext uri="{FF2B5EF4-FFF2-40B4-BE49-F238E27FC236}">
                  <a16:creationId xmlns:a16="http://schemas.microsoft.com/office/drawing/2014/main" id="{5C858C7D-8D82-4E27-8223-BAA88C609487}"/>
                </a:ext>
              </a:extLst>
            </p:cNvPr>
            <p:cNvSpPr/>
            <p:nvPr/>
          </p:nvSpPr>
          <p:spPr>
            <a:xfrm>
              <a:off x="4013852" y="2477822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楕円 300">
              <a:extLst>
                <a:ext uri="{FF2B5EF4-FFF2-40B4-BE49-F238E27FC236}">
                  <a16:creationId xmlns:a16="http://schemas.microsoft.com/office/drawing/2014/main" id="{7562D230-7DD4-4DD0-BA7C-414813C666F2}"/>
                </a:ext>
              </a:extLst>
            </p:cNvPr>
            <p:cNvSpPr/>
            <p:nvPr/>
          </p:nvSpPr>
          <p:spPr>
            <a:xfrm>
              <a:off x="4104126" y="2422056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楕円 301">
              <a:extLst>
                <a:ext uri="{FF2B5EF4-FFF2-40B4-BE49-F238E27FC236}">
                  <a16:creationId xmlns:a16="http://schemas.microsoft.com/office/drawing/2014/main" id="{3070524E-E43A-419B-B85C-BAFEC76D8452}"/>
                </a:ext>
              </a:extLst>
            </p:cNvPr>
            <p:cNvSpPr/>
            <p:nvPr/>
          </p:nvSpPr>
          <p:spPr>
            <a:xfrm>
              <a:off x="4194388" y="251371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3" name="直線コネクタ 302">
              <a:extLst>
                <a:ext uri="{FF2B5EF4-FFF2-40B4-BE49-F238E27FC236}">
                  <a16:creationId xmlns:a16="http://schemas.microsoft.com/office/drawing/2014/main" id="{3D30CD74-0801-49BD-8BBE-DD4695F8130E}"/>
                </a:ext>
              </a:extLst>
            </p:cNvPr>
            <p:cNvCxnSpPr>
              <a:cxnSpLocks/>
              <a:stCxn id="269" idx="5"/>
              <a:endCxn id="270" idx="1"/>
            </p:cNvCxnSpPr>
            <p:nvPr/>
          </p:nvCxnSpPr>
          <p:spPr>
            <a:xfrm flipV="1">
              <a:off x="1290169" y="2561395"/>
              <a:ext cx="28298" cy="6358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線コネクタ 303">
              <a:extLst>
                <a:ext uri="{FF2B5EF4-FFF2-40B4-BE49-F238E27FC236}">
                  <a16:creationId xmlns:a16="http://schemas.microsoft.com/office/drawing/2014/main" id="{C8C603B6-FB3D-40E6-9540-1544B20DD5F5}"/>
                </a:ext>
              </a:extLst>
            </p:cNvPr>
            <p:cNvCxnSpPr>
              <a:cxnSpLocks/>
              <a:stCxn id="270" idx="7"/>
              <a:endCxn id="271" idx="3"/>
            </p:cNvCxnSpPr>
            <p:nvPr/>
          </p:nvCxnSpPr>
          <p:spPr>
            <a:xfrm flipV="1">
              <a:off x="1380443" y="2548771"/>
              <a:ext cx="28298" cy="126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線コネクタ 304">
              <a:extLst>
                <a:ext uri="{FF2B5EF4-FFF2-40B4-BE49-F238E27FC236}">
                  <a16:creationId xmlns:a16="http://schemas.microsoft.com/office/drawing/2014/main" id="{C9419DF7-F8E9-479F-AB76-A2B8D134488A}"/>
                </a:ext>
              </a:extLst>
            </p:cNvPr>
            <p:cNvCxnSpPr>
              <a:stCxn id="271" idx="7"/>
              <a:endCxn id="272" idx="3"/>
            </p:cNvCxnSpPr>
            <p:nvPr/>
          </p:nvCxnSpPr>
          <p:spPr>
            <a:xfrm>
              <a:off x="1470717" y="2486795"/>
              <a:ext cx="28298" cy="140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線コネクタ 305">
              <a:extLst>
                <a:ext uri="{FF2B5EF4-FFF2-40B4-BE49-F238E27FC236}">
                  <a16:creationId xmlns:a16="http://schemas.microsoft.com/office/drawing/2014/main" id="{4D122DB3-77E6-4F23-8BF2-22A692FEAFCA}"/>
                </a:ext>
              </a:extLst>
            </p:cNvPr>
            <p:cNvCxnSpPr>
              <a:stCxn id="272" idx="5"/>
              <a:endCxn id="273" idx="1"/>
            </p:cNvCxnSpPr>
            <p:nvPr/>
          </p:nvCxnSpPr>
          <p:spPr>
            <a:xfrm flipV="1">
              <a:off x="1560991" y="2483941"/>
              <a:ext cx="28298" cy="1687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線コネクタ 306">
              <a:extLst>
                <a:ext uri="{FF2B5EF4-FFF2-40B4-BE49-F238E27FC236}">
                  <a16:creationId xmlns:a16="http://schemas.microsoft.com/office/drawing/2014/main" id="{F0A9A641-0556-4154-916F-37C80B191375}"/>
                </a:ext>
              </a:extLst>
            </p:cNvPr>
            <p:cNvCxnSpPr>
              <a:stCxn id="273" idx="7"/>
              <a:endCxn id="274" idx="3"/>
            </p:cNvCxnSpPr>
            <p:nvPr/>
          </p:nvCxnSpPr>
          <p:spPr>
            <a:xfrm flipV="1">
              <a:off x="1651265" y="2467171"/>
              <a:ext cx="28298" cy="167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線コネクタ 307">
              <a:extLst>
                <a:ext uri="{FF2B5EF4-FFF2-40B4-BE49-F238E27FC236}">
                  <a16:creationId xmlns:a16="http://schemas.microsoft.com/office/drawing/2014/main" id="{C9DC1A48-ED0B-494B-A161-C068D233BAD7}"/>
                </a:ext>
              </a:extLst>
            </p:cNvPr>
            <p:cNvCxnSpPr>
              <a:stCxn id="274" idx="5"/>
              <a:endCxn id="275" idx="1"/>
            </p:cNvCxnSpPr>
            <p:nvPr/>
          </p:nvCxnSpPr>
          <p:spPr>
            <a:xfrm flipV="1">
              <a:off x="1741539" y="2451564"/>
              <a:ext cx="28298" cy="156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線コネクタ 308">
              <a:extLst>
                <a:ext uri="{FF2B5EF4-FFF2-40B4-BE49-F238E27FC236}">
                  <a16:creationId xmlns:a16="http://schemas.microsoft.com/office/drawing/2014/main" id="{F141F000-B27F-4E6B-A424-7438C55CDD6D}"/>
                </a:ext>
              </a:extLst>
            </p:cNvPr>
            <p:cNvCxnSpPr>
              <a:cxnSpLocks/>
              <a:stCxn id="275" idx="7"/>
              <a:endCxn id="276" idx="3"/>
            </p:cNvCxnSpPr>
            <p:nvPr/>
          </p:nvCxnSpPr>
          <p:spPr>
            <a:xfrm flipV="1">
              <a:off x="1831813" y="2434131"/>
              <a:ext cx="28298" cy="1743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線コネクタ 309">
              <a:extLst>
                <a:ext uri="{FF2B5EF4-FFF2-40B4-BE49-F238E27FC236}">
                  <a16:creationId xmlns:a16="http://schemas.microsoft.com/office/drawing/2014/main" id="{821D8CFE-FA78-433A-865F-1D3CD4E685E3}"/>
                </a:ext>
              </a:extLst>
            </p:cNvPr>
            <p:cNvCxnSpPr>
              <a:stCxn id="276" idx="5"/>
              <a:endCxn id="277" idx="1"/>
            </p:cNvCxnSpPr>
            <p:nvPr/>
          </p:nvCxnSpPr>
          <p:spPr>
            <a:xfrm flipV="1">
              <a:off x="1922087" y="2411263"/>
              <a:ext cx="28298" cy="228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線コネクタ 310">
              <a:extLst>
                <a:ext uri="{FF2B5EF4-FFF2-40B4-BE49-F238E27FC236}">
                  <a16:creationId xmlns:a16="http://schemas.microsoft.com/office/drawing/2014/main" id="{232ED04C-9EAA-4910-8A40-8B0AB1F1CCDB}"/>
                </a:ext>
              </a:extLst>
            </p:cNvPr>
            <p:cNvCxnSpPr>
              <a:stCxn id="277" idx="5"/>
              <a:endCxn id="278" idx="1"/>
            </p:cNvCxnSpPr>
            <p:nvPr/>
          </p:nvCxnSpPr>
          <p:spPr>
            <a:xfrm flipV="1">
              <a:off x="2012361" y="2449182"/>
              <a:ext cx="28298" cy="2405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線コネクタ 311">
              <a:extLst>
                <a:ext uri="{FF2B5EF4-FFF2-40B4-BE49-F238E27FC236}">
                  <a16:creationId xmlns:a16="http://schemas.microsoft.com/office/drawing/2014/main" id="{1B656A29-ECF7-454F-81EB-CE19DE5A7974}"/>
                </a:ext>
              </a:extLst>
            </p:cNvPr>
            <p:cNvCxnSpPr>
              <a:stCxn id="278" idx="7"/>
              <a:endCxn id="279" idx="3"/>
            </p:cNvCxnSpPr>
            <p:nvPr/>
          </p:nvCxnSpPr>
          <p:spPr>
            <a:xfrm>
              <a:off x="2102635" y="2449182"/>
              <a:ext cx="28298" cy="18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線コネクタ 312">
              <a:extLst>
                <a:ext uri="{FF2B5EF4-FFF2-40B4-BE49-F238E27FC236}">
                  <a16:creationId xmlns:a16="http://schemas.microsoft.com/office/drawing/2014/main" id="{2409B035-0226-4194-9A32-42B3F5C9895B}"/>
                </a:ext>
              </a:extLst>
            </p:cNvPr>
            <p:cNvCxnSpPr>
              <a:stCxn id="279" idx="5"/>
              <a:endCxn id="280" idx="1"/>
            </p:cNvCxnSpPr>
            <p:nvPr/>
          </p:nvCxnSpPr>
          <p:spPr>
            <a:xfrm flipV="1">
              <a:off x="2192909" y="2416986"/>
              <a:ext cx="28298" cy="323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線コネクタ 313">
              <a:extLst>
                <a:ext uri="{FF2B5EF4-FFF2-40B4-BE49-F238E27FC236}">
                  <a16:creationId xmlns:a16="http://schemas.microsoft.com/office/drawing/2014/main" id="{AE0D555D-0FC4-4FE4-AC70-100AA90DA756}"/>
                </a:ext>
              </a:extLst>
            </p:cNvPr>
            <p:cNvCxnSpPr>
              <a:stCxn id="280" idx="7"/>
              <a:endCxn id="281" idx="3"/>
            </p:cNvCxnSpPr>
            <p:nvPr/>
          </p:nvCxnSpPr>
          <p:spPr>
            <a:xfrm>
              <a:off x="2283183" y="2416986"/>
              <a:ext cx="28298" cy="323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線コネクタ 314">
              <a:extLst>
                <a:ext uri="{FF2B5EF4-FFF2-40B4-BE49-F238E27FC236}">
                  <a16:creationId xmlns:a16="http://schemas.microsoft.com/office/drawing/2014/main" id="{B7DA840B-9998-4204-BFF4-9B08ABF88A47}"/>
                </a:ext>
              </a:extLst>
            </p:cNvPr>
            <p:cNvCxnSpPr>
              <a:cxnSpLocks/>
              <a:stCxn id="281" idx="6"/>
              <a:endCxn id="282" idx="2"/>
            </p:cNvCxnSpPr>
            <p:nvPr/>
          </p:nvCxnSpPr>
          <p:spPr>
            <a:xfrm flipV="1">
              <a:off x="2386292" y="2381950"/>
              <a:ext cx="2628" cy="3643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線コネクタ 315">
              <a:extLst>
                <a:ext uri="{FF2B5EF4-FFF2-40B4-BE49-F238E27FC236}">
                  <a16:creationId xmlns:a16="http://schemas.microsoft.com/office/drawing/2014/main" id="{254EF2DE-767D-49E8-A699-E6D9D449E762}"/>
                </a:ext>
              </a:extLst>
            </p:cNvPr>
            <p:cNvCxnSpPr>
              <a:cxnSpLocks/>
              <a:stCxn id="282" idx="0"/>
              <a:endCxn id="283" idx="3"/>
            </p:cNvCxnSpPr>
            <p:nvPr/>
          </p:nvCxnSpPr>
          <p:spPr>
            <a:xfrm flipV="1">
              <a:off x="2432743" y="1845243"/>
              <a:ext cx="59286" cy="49288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線コネクタ 316">
              <a:extLst>
                <a:ext uri="{FF2B5EF4-FFF2-40B4-BE49-F238E27FC236}">
                  <a16:creationId xmlns:a16="http://schemas.microsoft.com/office/drawing/2014/main" id="{BA05285B-02B7-477C-B77F-744F5ACB0477}"/>
                </a:ext>
              </a:extLst>
            </p:cNvPr>
            <p:cNvCxnSpPr>
              <a:stCxn id="283" idx="5"/>
              <a:endCxn id="284" idx="0"/>
            </p:cNvCxnSpPr>
            <p:nvPr/>
          </p:nvCxnSpPr>
          <p:spPr>
            <a:xfrm>
              <a:off x="2554005" y="1845243"/>
              <a:ext cx="59286" cy="23216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線コネクタ 317">
              <a:extLst>
                <a:ext uri="{FF2B5EF4-FFF2-40B4-BE49-F238E27FC236}">
                  <a16:creationId xmlns:a16="http://schemas.microsoft.com/office/drawing/2014/main" id="{8335F356-AB5E-4378-B9F6-02F55AE4B939}"/>
                </a:ext>
              </a:extLst>
            </p:cNvPr>
            <p:cNvCxnSpPr>
              <a:stCxn id="284" idx="5"/>
              <a:endCxn id="285" idx="1"/>
            </p:cNvCxnSpPr>
            <p:nvPr/>
          </p:nvCxnSpPr>
          <p:spPr>
            <a:xfrm>
              <a:off x="2644279" y="2152221"/>
              <a:ext cx="28298" cy="767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線コネクタ 318">
              <a:extLst>
                <a:ext uri="{FF2B5EF4-FFF2-40B4-BE49-F238E27FC236}">
                  <a16:creationId xmlns:a16="http://schemas.microsoft.com/office/drawing/2014/main" id="{278A57F5-0604-402E-905D-7E9A03F44C1A}"/>
                </a:ext>
              </a:extLst>
            </p:cNvPr>
            <p:cNvCxnSpPr>
              <a:cxnSpLocks/>
              <a:stCxn id="285" idx="5"/>
              <a:endCxn id="286" idx="1"/>
            </p:cNvCxnSpPr>
            <p:nvPr/>
          </p:nvCxnSpPr>
          <p:spPr>
            <a:xfrm>
              <a:off x="2734553" y="2290965"/>
              <a:ext cx="28298" cy="5643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線コネクタ 319">
              <a:extLst>
                <a:ext uri="{FF2B5EF4-FFF2-40B4-BE49-F238E27FC236}">
                  <a16:creationId xmlns:a16="http://schemas.microsoft.com/office/drawing/2014/main" id="{0B5F0567-DD44-40DA-8AEB-D0DED1938001}"/>
                </a:ext>
              </a:extLst>
            </p:cNvPr>
            <p:cNvCxnSpPr>
              <a:stCxn id="286" idx="5"/>
              <a:endCxn id="287" idx="1"/>
            </p:cNvCxnSpPr>
            <p:nvPr/>
          </p:nvCxnSpPr>
          <p:spPr>
            <a:xfrm>
              <a:off x="2824827" y="2409374"/>
              <a:ext cx="28298" cy="4408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線コネクタ 320">
              <a:extLst>
                <a:ext uri="{FF2B5EF4-FFF2-40B4-BE49-F238E27FC236}">
                  <a16:creationId xmlns:a16="http://schemas.microsoft.com/office/drawing/2014/main" id="{84EAF2D2-46C0-4FF3-80D7-71C52AEB542E}"/>
                </a:ext>
              </a:extLst>
            </p:cNvPr>
            <p:cNvCxnSpPr>
              <a:cxnSpLocks/>
              <a:stCxn id="287" idx="5"/>
              <a:endCxn id="288" idx="1"/>
            </p:cNvCxnSpPr>
            <p:nvPr/>
          </p:nvCxnSpPr>
          <p:spPr>
            <a:xfrm>
              <a:off x="2915101" y="2515437"/>
              <a:ext cx="28298" cy="4789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線コネクタ 321">
              <a:extLst>
                <a:ext uri="{FF2B5EF4-FFF2-40B4-BE49-F238E27FC236}">
                  <a16:creationId xmlns:a16="http://schemas.microsoft.com/office/drawing/2014/main" id="{4BE0263F-D72E-413B-9D9C-3670DD112747}"/>
                </a:ext>
              </a:extLst>
            </p:cNvPr>
            <p:cNvCxnSpPr>
              <a:stCxn id="288" idx="7"/>
              <a:endCxn id="289" idx="3"/>
            </p:cNvCxnSpPr>
            <p:nvPr/>
          </p:nvCxnSpPr>
          <p:spPr>
            <a:xfrm flipV="1">
              <a:off x="3005375" y="2559275"/>
              <a:ext cx="28298" cy="405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線コネクタ 322">
              <a:extLst>
                <a:ext uri="{FF2B5EF4-FFF2-40B4-BE49-F238E27FC236}">
                  <a16:creationId xmlns:a16="http://schemas.microsoft.com/office/drawing/2014/main" id="{25EB124A-4C76-432E-94A6-AD344B5D6892}"/>
                </a:ext>
              </a:extLst>
            </p:cNvPr>
            <p:cNvCxnSpPr>
              <a:stCxn id="289" idx="7"/>
              <a:endCxn id="290" idx="3"/>
            </p:cNvCxnSpPr>
            <p:nvPr/>
          </p:nvCxnSpPr>
          <p:spPr>
            <a:xfrm flipV="1">
              <a:off x="3095649" y="2415744"/>
              <a:ext cx="28298" cy="8155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線コネクタ 323">
              <a:extLst>
                <a:ext uri="{FF2B5EF4-FFF2-40B4-BE49-F238E27FC236}">
                  <a16:creationId xmlns:a16="http://schemas.microsoft.com/office/drawing/2014/main" id="{83982890-CB2C-489A-87C4-17CA0A6694F7}"/>
                </a:ext>
              </a:extLst>
            </p:cNvPr>
            <p:cNvCxnSpPr>
              <a:cxnSpLocks/>
              <a:stCxn id="290" idx="5"/>
              <a:endCxn id="291" idx="2"/>
            </p:cNvCxnSpPr>
            <p:nvPr/>
          </p:nvCxnSpPr>
          <p:spPr>
            <a:xfrm flipV="1">
              <a:off x="3185923" y="2408891"/>
              <a:ext cx="15463" cy="685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線コネクタ 324">
              <a:extLst>
                <a:ext uri="{FF2B5EF4-FFF2-40B4-BE49-F238E27FC236}">
                  <a16:creationId xmlns:a16="http://schemas.microsoft.com/office/drawing/2014/main" id="{D9872491-4B12-4BE8-B829-BE07887AE858}"/>
                </a:ext>
              </a:extLst>
            </p:cNvPr>
            <p:cNvCxnSpPr>
              <a:stCxn id="291" idx="7"/>
              <a:endCxn id="292" idx="2"/>
            </p:cNvCxnSpPr>
            <p:nvPr/>
          </p:nvCxnSpPr>
          <p:spPr>
            <a:xfrm flipV="1">
              <a:off x="3276197" y="2340775"/>
              <a:ext cx="15463" cy="3712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線コネクタ 325">
              <a:extLst>
                <a:ext uri="{FF2B5EF4-FFF2-40B4-BE49-F238E27FC236}">
                  <a16:creationId xmlns:a16="http://schemas.microsoft.com/office/drawing/2014/main" id="{BB4BD09F-47CA-43AC-873D-B3040B5ED503}"/>
                </a:ext>
              </a:extLst>
            </p:cNvPr>
            <p:cNvCxnSpPr>
              <a:cxnSpLocks/>
              <a:stCxn id="292" idx="6"/>
              <a:endCxn id="293" idx="2"/>
            </p:cNvCxnSpPr>
            <p:nvPr/>
          </p:nvCxnSpPr>
          <p:spPr>
            <a:xfrm>
              <a:off x="3379306" y="2340775"/>
              <a:ext cx="2628" cy="2847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直線コネクタ 326">
              <a:extLst>
                <a:ext uri="{FF2B5EF4-FFF2-40B4-BE49-F238E27FC236}">
                  <a16:creationId xmlns:a16="http://schemas.microsoft.com/office/drawing/2014/main" id="{948F7101-C8D8-482D-9A0C-8FD5DB661638}"/>
                </a:ext>
              </a:extLst>
            </p:cNvPr>
            <p:cNvCxnSpPr>
              <a:cxnSpLocks/>
              <a:stCxn id="293" idx="6"/>
              <a:endCxn id="294" idx="3"/>
            </p:cNvCxnSpPr>
            <p:nvPr/>
          </p:nvCxnSpPr>
          <p:spPr>
            <a:xfrm flipV="1">
              <a:off x="3469580" y="2350691"/>
              <a:ext cx="15463" cy="1855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直線コネクタ 327">
              <a:extLst>
                <a:ext uri="{FF2B5EF4-FFF2-40B4-BE49-F238E27FC236}">
                  <a16:creationId xmlns:a16="http://schemas.microsoft.com/office/drawing/2014/main" id="{D82C65AC-8EAA-40F9-BB55-1728E5941A81}"/>
                </a:ext>
              </a:extLst>
            </p:cNvPr>
            <p:cNvCxnSpPr>
              <a:cxnSpLocks/>
              <a:stCxn id="294" idx="5"/>
              <a:endCxn id="295" idx="1"/>
            </p:cNvCxnSpPr>
            <p:nvPr/>
          </p:nvCxnSpPr>
          <p:spPr>
            <a:xfrm>
              <a:off x="3547019" y="2350691"/>
              <a:ext cx="28298" cy="115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直線コネクタ 328">
              <a:extLst>
                <a:ext uri="{FF2B5EF4-FFF2-40B4-BE49-F238E27FC236}">
                  <a16:creationId xmlns:a16="http://schemas.microsoft.com/office/drawing/2014/main" id="{FD45FC2A-E3B4-4800-92DF-146CFCD7641A}"/>
                </a:ext>
              </a:extLst>
            </p:cNvPr>
            <p:cNvCxnSpPr>
              <a:cxnSpLocks/>
              <a:stCxn id="295" idx="6"/>
              <a:endCxn id="296" idx="2"/>
            </p:cNvCxnSpPr>
            <p:nvPr/>
          </p:nvCxnSpPr>
          <p:spPr>
            <a:xfrm>
              <a:off x="3650128" y="2382833"/>
              <a:ext cx="2628" cy="3018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直線コネクタ 329">
              <a:extLst>
                <a:ext uri="{FF2B5EF4-FFF2-40B4-BE49-F238E27FC236}">
                  <a16:creationId xmlns:a16="http://schemas.microsoft.com/office/drawing/2014/main" id="{97181ADB-68C0-4D02-A71E-452604454C5A}"/>
                </a:ext>
              </a:extLst>
            </p:cNvPr>
            <p:cNvCxnSpPr>
              <a:stCxn id="296" idx="5"/>
              <a:endCxn id="297" idx="1"/>
            </p:cNvCxnSpPr>
            <p:nvPr/>
          </p:nvCxnSpPr>
          <p:spPr>
            <a:xfrm>
              <a:off x="3727567" y="2444003"/>
              <a:ext cx="28298" cy="2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線コネクタ 330">
              <a:extLst>
                <a:ext uri="{FF2B5EF4-FFF2-40B4-BE49-F238E27FC236}">
                  <a16:creationId xmlns:a16="http://schemas.microsoft.com/office/drawing/2014/main" id="{9BF1BA39-7471-44D8-9BC1-35443431C18A}"/>
                </a:ext>
              </a:extLst>
            </p:cNvPr>
            <p:cNvCxnSpPr>
              <a:cxnSpLocks/>
              <a:stCxn id="297" idx="6"/>
              <a:endCxn id="298" idx="2"/>
            </p:cNvCxnSpPr>
            <p:nvPr/>
          </p:nvCxnSpPr>
          <p:spPr>
            <a:xfrm flipV="1">
              <a:off x="3830676" y="2458406"/>
              <a:ext cx="2628" cy="1685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線コネクタ 331">
              <a:extLst>
                <a:ext uri="{FF2B5EF4-FFF2-40B4-BE49-F238E27FC236}">
                  <a16:creationId xmlns:a16="http://schemas.microsoft.com/office/drawing/2014/main" id="{68D9A07C-0906-414D-8263-B9E83041040E}"/>
                </a:ext>
              </a:extLst>
            </p:cNvPr>
            <p:cNvCxnSpPr>
              <a:cxnSpLocks/>
              <a:stCxn id="298" idx="6"/>
              <a:endCxn id="299" idx="2"/>
            </p:cNvCxnSpPr>
            <p:nvPr/>
          </p:nvCxnSpPr>
          <p:spPr>
            <a:xfrm flipV="1">
              <a:off x="3920950" y="2422195"/>
              <a:ext cx="2628" cy="3621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直線コネクタ 332">
              <a:extLst>
                <a:ext uri="{FF2B5EF4-FFF2-40B4-BE49-F238E27FC236}">
                  <a16:creationId xmlns:a16="http://schemas.microsoft.com/office/drawing/2014/main" id="{5911905B-BB50-4E86-B643-262238479BBB}"/>
                </a:ext>
              </a:extLst>
            </p:cNvPr>
            <p:cNvCxnSpPr>
              <a:stCxn id="299" idx="5"/>
              <a:endCxn id="300" idx="1"/>
            </p:cNvCxnSpPr>
            <p:nvPr/>
          </p:nvCxnSpPr>
          <p:spPr>
            <a:xfrm>
              <a:off x="3998389" y="2453183"/>
              <a:ext cx="28298" cy="3747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線コネクタ 333">
              <a:extLst>
                <a:ext uri="{FF2B5EF4-FFF2-40B4-BE49-F238E27FC236}">
                  <a16:creationId xmlns:a16="http://schemas.microsoft.com/office/drawing/2014/main" id="{39A433E1-44FD-4E90-912A-F81731DDEF4E}"/>
                </a:ext>
              </a:extLst>
            </p:cNvPr>
            <p:cNvCxnSpPr>
              <a:cxnSpLocks/>
              <a:stCxn id="300" idx="7"/>
              <a:endCxn id="301" idx="2"/>
            </p:cNvCxnSpPr>
            <p:nvPr/>
          </p:nvCxnSpPr>
          <p:spPr>
            <a:xfrm flipV="1">
              <a:off x="4088663" y="2465879"/>
              <a:ext cx="15463" cy="2477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直線コネクタ 334">
              <a:extLst>
                <a:ext uri="{FF2B5EF4-FFF2-40B4-BE49-F238E27FC236}">
                  <a16:creationId xmlns:a16="http://schemas.microsoft.com/office/drawing/2014/main" id="{E64A8AE4-7330-40E3-B28D-55A8FFE6C864}"/>
                </a:ext>
              </a:extLst>
            </p:cNvPr>
            <p:cNvCxnSpPr>
              <a:stCxn id="301" idx="5"/>
              <a:endCxn id="302" idx="1"/>
            </p:cNvCxnSpPr>
            <p:nvPr/>
          </p:nvCxnSpPr>
          <p:spPr>
            <a:xfrm>
              <a:off x="4178937" y="2496867"/>
              <a:ext cx="28286" cy="2967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6" name="テキスト ボックス 335">
            <a:extLst>
              <a:ext uri="{FF2B5EF4-FFF2-40B4-BE49-F238E27FC236}">
                <a16:creationId xmlns:a16="http://schemas.microsoft.com/office/drawing/2014/main" id="{A70A3EC1-895B-4281-A251-498EB36CFBC4}"/>
              </a:ext>
            </a:extLst>
          </p:cNvPr>
          <p:cNvSpPr txBox="1"/>
          <p:nvPr/>
        </p:nvSpPr>
        <p:spPr>
          <a:xfrm>
            <a:off x="2360077" y="326727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3600" dirty="0"/>
              <a:t>⊕</a:t>
            </a:r>
            <a:endParaRPr kumimoji="1" lang="ja-JP" altLang="en-US" sz="1400" dirty="0"/>
          </a:p>
        </p:txBody>
      </p:sp>
      <p:grpSp>
        <p:nvGrpSpPr>
          <p:cNvPr id="337" name="グループ化 336">
            <a:extLst>
              <a:ext uri="{FF2B5EF4-FFF2-40B4-BE49-F238E27FC236}">
                <a16:creationId xmlns:a16="http://schemas.microsoft.com/office/drawing/2014/main" id="{AD150039-2BCF-4496-BCC6-13095DD44A6B}"/>
              </a:ext>
            </a:extLst>
          </p:cNvPr>
          <p:cNvGrpSpPr/>
          <p:nvPr/>
        </p:nvGrpSpPr>
        <p:grpSpPr>
          <a:xfrm>
            <a:off x="3379003" y="4672131"/>
            <a:ext cx="3066676" cy="1041116"/>
            <a:chOff x="1215358" y="1576111"/>
            <a:chExt cx="3066676" cy="1062034"/>
          </a:xfrm>
        </p:grpSpPr>
        <p:sp>
          <p:nvSpPr>
            <p:cNvPr id="338" name="楕円 337">
              <a:extLst>
                <a:ext uri="{FF2B5EF4-FFF2-40B4-BE49-F238E27FC236}">
                  <a16:creationId xmlns:a16="http://schemas.microsoft.com/office/drawing/2014/main" id="{E6D6672F-DDA7-47FF-B54D-5646C4D7F428}"/>
                </a:ext>
              </a:extLst>
            </p:cNvPr>
            <p:cNvSpPr/>
            <p:nvPr/>
          </p:nvSpPr>
          <p:spPr>
            <a:xfrm>
              <a:off x="1215358" y="2550165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楕円 338">
              <a:extLst>
                <a:ext uri="{FF2B5EF4-FFF2-40B4-BE49-F238E27FC236}">
                  <a16:creationId xmlns:a16="http://schemas.microsoft.com/office/drawing/2014/main" id="{960BF88F-0A91-48EA-A912-517D0AA9EB83}"/>
                </a:ext>
              </a:extLst>
            </p:cNvPr>
            <p:cNvSpPr/>
            <p:nvPr/>
          </p:nvSpPr>
          <p:spPr>
            <a:xfrm>
              <a:off x="1305632" y="2548560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楕円 339">
              <a:extLst>
                <a:ext uri="{FF2B5EF4-FFF2-40B4-BE49-F238E27FC236}">
                  <a16:creationId xmlns:a16="http://schemas.microsoft.com/office/drawing/2014/main" id="{A9E80586-5381-477A-AC3B-073BB5CC6E01}"/>
                </a:ext>
              </a:extLst>
            </p:cNvPr>
            <p:cNvSpPr/>
            <p:nvPr/>
          </p:nvSpPr>
          <p:spPr>
            <a:xfrm>
              <a:off x="1395906" y="2473960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楕円 340">
              <a:extLst>
                <a:ext uri="{FF2B5EF4-FFF2-40B4-BE49-F238E27FC236}">
                  <a16:creationId xmlns:a16="http://schemas.microsoft.com/office/drawing/2014/main" id="{ECE395A3-E34A-4C99-8814-8FD89908E3FF}"/>
                </a:ext>
              </a:extLst>
            </p:cNvPr>
            <p:cNvSpPr/>
            <p:nvPr/>
          </p:nvSpPr>
          <p:spPr>
            <a:xfrm>
              <a:off x="1486180" y="2426003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楕円 341">
              <a:extLst>
                <a:ext uri="{FF2B5EF4-FFF2-40B4-BE49-F238E27FC236}">
                  <a16:creationId xmlns:a16="http://schemas.microsoft.com/office/drawing/2014/main" id="{BAFEE29F-CBBE-4112-8EFD-40F76CBE163E}"/>
                </a:ext>
              </a:extLst>
            </p:cNvPr>
            <p:cNvSpPr/>
            <p:nvPr/>
          </p:nvSpPr>
          <p:spPr>
            <a:xfrm>
              <a:off x="1576454" y="2471106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楕円 342">
              <a:extLst>
                <a:ext uri="{FF2B5EF4-FFF2-40B4-BE49-F238E27FC236}">
                  <a16:creationId xmlns:a16="http://schemas.microsoft.com/office/drawing/2014/main" id="{30E550EB-D712-4FB3-BA58-1BD5B19C19B3}"/>
                </a:ext>
              </a:extLst>
            </p:cNvPr>
            <p:cNvSpPr/>
            <p:nvPr/>
          </p:nvSpPr>
          <p:spPr>
            <a:xfrm>
              <a:off x="1666728" y="2392360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楕円 343">
              <a:extLst>
                <a:ext uri="{FF2B5EF4-FFF2-40B4-BE49-F238E27FC236}">
                  <a16:creationId xmlns:a16="http://schemas.microsoft.com/office/drawing/2014/main" id="{D97B5382-FDA3-45F8-A2CD-967C6A8B7B33}"/>
                </a:ext>
              </a:extLst>
            </p:cNvPr>
            <p:cNvSpPr/>
            <p:nvPr/>
          </p:nvSpPr>
          <p:spPr>
            <a:xfrm>
              <a:off x="1757002" y="2438729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楕円 344">
              <a:extLst>
                <a:ext uri="{FF2B5EF4-FFF2-40B4-BE49-F238E27FC236}">
                  <a16:creationId xmlns:a16="http://schemas.microsoft.com/office/drawing/2014/main" id="{3C869F62-A71C-4754-B21C-0C9B4AE3EB84}"/>
                </a:ext>
              </a:extLst>
            </p:cNvPr>
            <p:cNvSpPr/>
            <p:nvPr/>
          </p:nvSpPr>
          <p:spPr>
            <a:xfrm>
              <a:off x="1847276" y="2359320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楕円 345">
              <a:extLst>
                <a:ext uri="{FF2B5EF4-FFF2-40B4-BE49-F238E27FC236}">
                  <a16:creationId xmlns:a16="http://schemas.microsoft.com/office/drawing/2014/main" id="{133A4868-0FE1-4DAC-B26A-0265D463E351}"/>
                </a:ext>
              </a:extLst>
            </p:cNvPr>
            <p:cNvSpPr/>
            <p:nvPr/>
          </p:nvSpPr>
          <p:spPr>
            <a:xfrm>
              <a:off x="1937550" y="2398428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楕円 346">
              <a:extLst>
                <a:ext uri="{FF2B5EF4-FFF2-40B4-BE49-F238E27FC236}">
                  <a16:creationId xmlns:a16="http://schemas.microsoft.com/office/drawing/2014/main" id="{01EBFF3A-31E1-485E-A123-77AC13051A01}"/>
                </a:ext>
              </a:extLst>
            </p:cNvPr>
            <p:cNvSpPr/>
            <p:nvPr/>
          </p:nvSpPr>
          <p:spPr>
            <a:xfrm>
              <a:off x="2027824" y="2436347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楕円 347">
              <a:extLst>
                <a:ext uri="{FF2B5EF4-FFF2-40B4-BE49-F238E27FC236}">
                  <a16:creationId xmlns:a16="http://schemas.microsoft.com/office/drawing/2014/main" id="{93B3A5EB-F1BA-4823-B5F1-D9399EF8C011}"/>
                </a:ext>
              </a:extLst>
            </p:cNvPr>
            <p:cNvSpPr/>
            <p:nvPr/>
          </p:nvSpPr>
          <p:spPr>
            <a:xfrm>
              <a:off x="2118098" y="2374560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楕円 348">
              <a:extLst>
                <a:ext uri="{FF2B5EF4-FFF2-40B4-BE49-F238E27FC236}">
                  <a16:creationId xmlns:a16="http://schemas.microsoft.com/office/drawing/2014/main" id="{E4FAF177-6FE6-4162-8895-B0BB3037BC58}"/>
                </a:ext>
              </a:extLst>
            </p:cNvPr>
            <p:cNvSpPr/>
            <p:nvPr/>
          </p:nvSpPr>
          <p:spPr>
            <a:xfrm>
              <a:off x="2208372" y="2404151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楕円 349">
              <a:extLst>
                <a:ext uri="{FF2B5EF4-FFF2-40B4-BE49-F238E27FC236}">
                  <a16:creationId xmlns:a16="http://schemas.microsoft.com/office/drawing/2014/main" id="{7921B23A-DCDC-4200-BF61-CCC1657D4338}"/>
                </a:ext>
              </a:extLst>
            </p:cNvPr>
            <p:cNvSpPr/>
            <p:nvPr/>
          </p:nvSpPr>
          <p:spPr>
            <a:xfrm>
              <a:off x="2298646" y="2374560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楕円 350">
              <a:extLst>
                <a:ext uri="{FF2B5EF4-FFF2-40B4-BE49-F238E27FC236}">
                  <a16:creationId xmlns:a16="http://schemas.microsoft.com/office/drawing/2014/main" id="{CDB0638B-6388-4550-9D80-C2C4426DC23B}"/>
                </a:ext>
              </a:extLst>
            </p:cNvPr>
            <p:cNvSpPr/>
            <p:nvPr/>
          </p:nvSpPr>
          <p:spPr>
            <a:xfrm>
              <a:off x="2388920" y="2338127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楕円 351">
              <a:extLst>
                <a:ext uri="{FF2B5EF4-FFF2-40B4-BE49-F238E27FC236}">
                  <a16:creationId xmlns:a16="http://schemas.microsoft.com/office/drawing/2014/main" id="{C8168FEE-7BC8-4EA5-8008-D8E743740B0C}"/>
                </a:ext>
              </a:extLst>
            </p:cNvPr>
            <p:cNvSpPr/>
            <p:nvPr/>
          </p:nvSpPr>
          <p:spPr>
            <a:xfrm>
              <a:off x="2479194" y="1576111"/>
              <a:ext cx="87646" cy="87647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楕円 352">
              <a:extLst>
                <a:ext uri="{FF2B5EF4-FFF2-40B4-BE49-F238E27FC236}">
                  <a16:creationId xmlns:a16="http://schemas.microsoft.com/office/drawing/2014/main" id="{41DCC1B8-3F99-46D7-84D3-92B42D807690}"/>
                </a:ext>
              </a:extLst>
            </p:cNvPr>
            <p:cNvSpPr/>
            <p:nvPr/>
          </p:nvSpPr>
          <p:spPr>
            <a:xfrm>
              <a:off x="2569468" y="1989962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楕円 353">
              <a:extLst>
                <a:ext uri="{FF2B5EF4-FFF2-40B4-BE49-F238E27FC236}">
                  <a16:creationId xmlns:a16="http://schemas.microsoft.com/office/drawing/2014/main" id="{8FF5FD1E-BF0D-4AAB-8F3F-D018E07256E2}"/>
                </a:ext>
              </a:extLst>
            </p:cNvPr>
            <p:cNvSpPr/>
            <p:nvPr/>
          </p:nvSpPr>
          <p:spPr>
            <a:xfrm>
              <a:off x="2659742" y="2216154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楕円 354">
              <a:extLst>
                <a:ext uri="{FF2B5EF4-FFF2-40B4-BE49-F238E27FC236}">
                  <a16:creationId xmlns:a16="http://schemas.microsoft.com/office/drawing/2014/main" id="{641EAFA6-DA3F-481D-9EBA-EB106D494B32}"/>
                </a:ext>
              </a:extLst>
            </p:cNvPr>
            <p:cNvSpPr/>
            <p:nvPr/>
          </p:nvSpPr>
          <p:spPr>
            <a:xfrm>
              <a:off x="2750016" y="2334563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楕円 355">
              <a:extLst>
                <a:ext uri="{FF2B5EF4-FFF2-40B4-BE49-F238E27FC236}">
                  <a16:creationId xmlns:a16="http://schemas.microsoft.com/office/drawing/2014/main" id="{A37F17B9-FEE7-477F-9C5A-49FBD25B96B9}"/>
                </a:ext>
              </a:extLst>
            </p:cNvPr>
            <p:cNvSpPr/>
            <p:nvPr/>
          </p:nvSpPr>
          <p:spPr>
            <a:xfrm>
              <a:off x="2840290" y="2440626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楕円 356">
              <a:extLst>
                <a:ext uri="{FF2B5EF4-FFF2-40B4-BE49-F238E27FC236}">
                  <a16:creationId xmlns:a16="http://schemas.microsoft.com/office/drawing/2014/main" id="{133449FA-5A41-40E0-92AF-43370FF9E12F}"/>
                </a:ext>
              </a:extLst>
            </p:cNvPr>
            <p:cNvSpPr/>
            <p:nvPr/>
          </p:nvSpPr>
          <p:spPr>
            <a:xfrm>
              <a:off x="2930564" y="2550499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楕円 357">
              <a:extLst>
                <a:ext uri="{FF2B5EF4-FFF2-40B4-BE49-F238E27FC236}">
                  <a16:creationId xmlns:a16="http://schemas.microsoft.com/office/drawing/2014/main" id="{A90F6B7E-1B4A-4196-919E-AA7036A429E5}"/>
                </a:ext>
              </a:extLst>
            </p:cNvPr>
            <p:cNvSpPr/>
            <p:nvPr/>
          </p:nvSpPr>
          <p:spPr>
            <a:xfrm>
              <a:off x="3020838" y="2484464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楕円 358">
              <a:extLst>
                <a:ext uri="{FF2B5EF4-FFF2-40B4-BE49-F238E27FC236}">
                  <a16:creationId xmlns:a16="http://schemas.microsoft.com/office/drawing/2014/main" id="{757CDE00-1FC9-4075-9DDC-5429A9A1E255}"/>
                </a:ext>
              </a:extLst>
            </p:cNvPr>
            <p:cNvSpPr/>
            <p:nvPr/>
          </p:nvSpPr>
          <p:spPr>
            <a:xfrm>
              <a:off x="3111112" y="2340933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楕円 359">
              <a:extLst>
                <a:ext uri="{FF2B5EF4-FFF2-40B4-BE49-F238E27FC236}">
                  <a16:creationId xmlns:a16="http://schemas.microsoft.com/office/drawing/2014/main" id="{FA945599-BAD2-4823-B546-2826E3BFCD98}"/>
                </a:ext>
              </a:extLst>
            </p:cNvPr>
            <p:cNvSpPr/>
            <p:nvPr/>
          </p:nvSpPr>
          <p:spPr>
            <a:xfrm>
              <a:off x="3201386" y="2365068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楕円 360">
              <a:extLst>
                <a:ext uri="{FF2B5EF4-FFF2-40B4-BE49-F238E27FC236}">
                  <a16:creationId xmlns:a16="http://schemas.microsoft.com/office/drawing/2014/main" id="{15024296-EF03-4BDF-AB99-28A9116ECB21}"/>
                </a:ext>
              </a:extLst>
            </p:cNvPr>
            <p:cNvSpPr/>
            <p:nvPr/>
          </p:nvSpPr>
          <p:spPr>
            <a:xfrm>
              <a:off x="3291660" y="2296952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楕円 361">
              <a:extLst>
                <a:ext uri="{FF2B5EF4-FFF2-40B4-BE49-F238E27FC236}">
                  <a16:creationId xmlns:a16="http://schemas.microsoft.com/office/drawing/2014/main" id="{E61F853A-3F39-4E6F-8A0A-702F2793C772}"/>
                </a:ext>
              </a:extLst>
            </p:cNvPr>
            <p:cNvSpPr/>
            <p:nvPr/>
          </p:nvSpPr>
          <p:spPr>
            <a:xfrm>
              <a:off x="3381934" y="2325426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楕円 362">
              <a:extLst>
                <a:ext uri="{FF2B5EF4-FFF2-40B4-BE49-F238E27FC236}">
                  <a16:creationId xmlns:a16="http://schemas.microsoft.com/office/drawing/2014/main" id="{AB97E4AA-52D3-4F97-AC3D-C6273D8A2EB3}"/>
                </a:ext>
              </a:extLst>
            </p:cNvPr>
            <p:cNvSpPr/>
            <p:nvPr/>
          </p:nvSpPr>
          <p:spPr>
            <a:xfrm>
              <a:off x="3472208" y="2275880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楕円 363">
              <a:extLst>
                <a:ext uri="{FF2B5EF4-FFF2-40B4-BE49-F238E27FC236}">
                  <a16:creationId xmlns:a16="http://schemas.microsoft.com/office/drawing/2014/main" id="{5102784A-4AA6-42D0-98C3-7F45D60D1CDC}"/>
                </a:ext>
              </a:extLst>
            </p:cNvPr>
            <p:cNvSpPr/>
            <p:nvPr/>
          </p:nvSpPr>
          <p:spPr>
            <a:xfrm>
              <a:off x="3562482" y="2339010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楕円 364">
              <a:extLst>
                <a:ext uri="{FF2B5EF4-FFF2-40B4-BE49-F238E27FC236}">
                  <a16:creationId xmlns:a16="http://schemas.microsoft.com/office/drawing/2014/main" id="{25451C13-C46D-46E3-92D8-BBF1F670844F}"/>
                </a:ext>
              </a:extLst>
            </p:cNvPr>
            <p:cNvSpPr/>
            <p:nvPr/>
          </p:nvSpPr>
          <p:spPr>
            <a:xfrm>
              <a:off x="3652756" y="2369192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楕円 365">
              <a:extLst>
                <a:ext uri="{FF2B5EF4-FFF2-40B4-BE49-F238E27FC236}">
                  <a16:creationId xmlns:a16="http://schemas.microsoft.com/office/drawing/2014/main" id="{8CC60F24-F923-4B2A-B93A-ABB2D81363F9}"/>
                </a:ext>
              </a:extLst>
            </p:cNvPr>
            <p:cNvSpPr/>
            <p:nvPr/>
          </p:nvSpPr>
          <p:spPr>
            <a:xfrm>
              <a:off x="3743030" y="2431438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楕円 366">
              <a:extLst>
                <a:ext uri="{FF2B5EF4-FFF2-40B4-BE49-F238E27FC236}">
                  <a16:creationId xmlns:a16="http://schemas.microsoft.com/office/drawing/2014/main" id="{7636F384-3F8B-4E3A-92D1-AB3C74429223}"/>
                </a:ext>
              </a:extLst>
            </p:cNvPr>
            <p:cNvSpPr/>
            <p:nvPr/>
          </p:nvSpPr>
          <p:spPr>
            <a:xfrm>
              <a:off x="3833304" y="2414583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楕円 367">
              <a:extLst>
                <a:ext uri="{FF2B5EF4-FFF2-40B4-BE49-F238E27FC236}">
                  <a16:creationId xmlns:a16="http://schemas.microsoft.com/office/drawing/2014/main" id="{A175B8F1-3741-4D6D-AA7D-C0150288F024}"/>
                </a:ext>
              </a:extLst>
            </p:cNvPr>
            <p:cNvSpPr/>
            <p:nvPr/>
          </p:nvSpPr>
          <p:spPr>
            <a:xfrm>
              <a:off x="3923578" y="2378372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楕円 368">
              <a:extLst>
                <a:ext uri="{FF2B5EF4-FFF2-40B4-BE49-F238E27FC236}">
                  <a16:creationId xmlns:a16="http://schemas.microsoft.com/office/drawing/2014/main" id="{8B1B5410-0581-450E-BFD7-6EF18E40F377}"/>
                </a:ext>
              </a:extLst>
            </p:cNvPr>
            <p:cNvSpPr/>
            <p:nvPr/>
          </p:nvSpPr>
          <p:spPr>
            <a:xfrm>
              <a:off x="4013852" y="2477822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楕円 369">
              <a:extLst>
                <a:ext uri="{FF2B5EF4-FFF2-40B4-BE49-F238E27FC236}">
                  <a16:creationId xmlns:a16="http://schemas.microsoft.com/office/drawing/2014/main" id="{AB63EE83-EFB1-4784-AA4D-47B21AB81C4F}"/>
                </a:ext>
              </a:extLst>
            </p:cNvPr>
            <p:cNvSpPr/>
            <p:nvPr/>
          </p:nvSpPr>
          <p:spPr>
            <a:xfrm>
              <a:off x="4104126" y="2422056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楕円 370">
              <a:extLst>
                <a:ext uri="{FF2B5EF4-FFF2-40B4-BE49-F238E27FC236}">
                  <a16:creationId xmlns:a16="http://schemas.microsoft.com/office/drawing/2014/main" id="{C73CB785-638A-4898-910A-287D807DEFB2}"/>
                </a:ext>
              </a:extLst>
            </p:cNvPr>
            <p:cNvSpPr/>
            <p:nvPr/>
          </p:nvSpPr>
          <p:spPr>
            <a:xfrm>
              <a:off x="4194388" y="2513710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2" name="直線コネクタ 371">
              <a:extLst>
                <a:ext uri="{FF2B5EF4-FFF2-40B4-BE49-F238E27FC236}">
                  <a16:creationId xmlns:a16="http://schemas.microsoft.com/office/drawing/2014/main" id="{87D49F67-E1FC-4110-8514-53E777651DBF}"/>
                </a:ext>
              </a:extLst>
            </p:cNvPr>
            <p:cNvCxnSpPr>
              <a:cxnSpLocks/>
              <a:stCxn id="338" idx="5"/>
              <a:endCxn id="339" idx="1"/>
            </p:cNvCxnSpPr>
            <p:nvPr/>
          </p:nvCxnSpPr>
          <p:spPr>
            <a:xfrm flipV="1">
              <a:off x="1290169" y="2561395"/>
              <a:ext cx="28298" cy="63581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直線コネクタ 372">
              <a:extLst>
                <a:ext uri="{FF2B5EF4-FFF2-40B4-BE49-F238E27FC236}">
                  <a16:creationId xmlns:a16="http://schemas.microsoft.com/office/drawing/2014/main" id="{D9C438C2-40FA-4A73-954F-D5312C5A1AA2}"/>
                </a:ext>
              </a:extLst>
            </p:cNvPr>
            <p:cNvCxnSpPr>
              <a:cxnSpLocks/>
              <a:stCxn id="339" idx="7"/>
              <a:endCxn id="340" idx="3"/>
            </p:cNvCxnSpPr>
            <p:nvPr/>
          </p:nvCxnSpPr>
          <p:spPr>
            <a:xfrm flipV="1">
              <a:off x="1380443" y="2548771"/>
              <a:ext cx="28298" cy="1262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直線コネクタ 373">
              <a:extLst>
                <a:ext uri="{FF2B5EF4-FFF2-40B4-BE49-F238E27FC236}">
                  <a16:creationId xmlns:a16="http://schemas.microsoft.com/office/drawing/2014/main" id="{551FC835-99E4-4F6C-9A03-1A727D6E4F2B}"/>
                </a:ext>
              </a:extLst>
            </p:cNvPr>
            <p:cNvCxnSpPr>
              <a:stCxn id="340" idx="7"/>
              <a:endCxn id="341" idx="3"/>
            </p:cNvCxnSpPr>
            <p:nvPr/>
          </p:nvCxnSpPr>
          <p:spPr>
            <a:xfrm>
              <a:off x="1470717" y="2486795"/>
              <a:ext cx="28298" cy="14019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直線コネクタ 374">
              <a:extLst>
                <a:ext uri="{FF2B5EF4-FFF2-40B4-BE49-F238E27FC236}">
                  <a16:creationId xmlns:a16="http://schemas.microsoft.com/office/drawing/2014/main" id="{6979C6B5-57C0-448E-991E-B8280DD2B8C9}"/>
                </a:ext>
              </a:extLst>
            </p:cNvPr>
            <p:cNvCxnSpPr>
              <a:stCxn id="341" idx="5"/>
              <a:endCxn id="342" idx="1"/>
            </p:cNvCxnSpPr>
            <p:nvPr/>
          </p:nvCxnSpPr>
          <p:spPr>
            <a:xfrm flipV="1">
              <a:off x="1560991" y="2483941"/>
              <a:ext cx="28298" cy="1687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直線コネクタ 375">
              <a:extLst>
                <a:ext uri="{FF2B5EF4-FFF2-40B4-BE49-F238E27FC236}">
                  <a16:creationId xmlns:a16="http://schemas.microsoft.com/office/drawing/2014/main" id="{0CDA4C75-7A65-42A7-A3A8-8A190753638B}"/>
                </a:ext>
              </a:extLst>
            </p:cNvPr>
            <p:cNvCxnSpPr>
              <a:stCxn id="342" idx="7"/>
              <a:endCxn id="343" idx="3"/>
            </p:cNvCxnSpPr>
            <p:nvPr/>
          </p:nvCxnSpPr>
          <p:spPr>
            <a:xfrm flipV="1">
              <a:off x="1651265" y="2467171"/>
              <a:ext cx="28298" cy="1677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直線コネクタ 376">
              <a:extLst>
                <a:ext uri="{FF2B5EF4-FFF2-40B4-BE49-F238E27FC236}">
                  <a16:creationId xmlns:a16="http://schemas.microsoft.com/office/drawing/2014/main" id="{F4821B24-8CF9-4E03-AD2B-B8E3BBAF30D0}"/>
                </a:ext>
              </a:extLst>
            </p:cNvPr>
            <p:cNvCxnSpPr>
              <a:stCxn id="343" idx="5"/>
              <a:endCxn id="344" idx="1"/>
            </p:cNvCxnSpPr>
            <p:nvPr/>
          </p:nvCxnSpPr>
          <p:spPr>
            <a:xfrm flipV="1">
              <a:off x="1741539" y="2451564"/>
              <a:ext cx="28298" cy="15607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直線コネクタ 377">
              <a:extLst>
                <a:ext uri="{FF2B5EF4-FFF2-40B4-BE49-F238E27FC236}">
                  <a16:creationId xmlns:a16="http://schemas.microsoft.com/office/drawing/2014/main" id="{49770AD9-B50C-434F-8470-738F0F158BDD}"/>
                </a:ext>
              </a:extLst>
            </p:cNvPr>
            <p:cNvCxnSpPr>
              <a:cxnSpLocks/>
              <a:stCxn id="344" idx="7"/>
              <a:endCxn id="345" idx="3"/>
            </p:cNvCxnSpPr>
            <p:nvPr/>
          </p:nvCxnSpPr>
          <p:spPr>
            <a:xfrm flipV="1">
              <a:off x="1831813" y="2434131"/>
              <a:ext cx="28298" cy="1743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直線コネクタ 378">
              <a:extLst>
                <a:ext uri="{FF2B5EF4-FFF2-40B4-BE49-F238E27FC236}">
                  <a16:creationId xmlns:a16="http://schemas.microsoft.com/office/drawing/2014/main" id="{FA053CA4-4CDB-459D-BAFA-717C65E58569}"/>
                </a:ext>
              </a:extLst>
            </p:cNvPr>
            <p:cNvCxnSpPr>
              <a:stCxn id="345" idx="5"/>
              <a:endCxn id="346" idx="1"/>
            </p:cNvCxnSpPr>
            <p:nvPr/>
          </p:nvCxnSpPr>
          <p:spPr>
            <a:xfrm flipV="1">
              <a:off x="1922087" y="2411263"/>
              <a:ext cx="28298" cy="2286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直線コネクタ 379">
              <a:extLst>
                <a:ext uri="{FF2B5EF4-FFF2-40B4-BE49-F238E27FC236}">
                  <a16:creationId xmlns:a16="http://schemas.microsoft.com/office/drawing/2014/main" id="{A69FEEFC-60F2-4049-8003-0E05F4B04AFA}"/>
                </a:ext>
              </a:extLst>
            </p:cNvPr>
            <p:cNvCxnSpPr>
              <a:stCxn id="346" idx="5"/>
              <a:endCxn id="347" idx="1"/>
            </p:cNvCxnSpPr>
            <p:nvPr/>
          </p:nvCxnSpPr>
          <p:spPr>
            <a:xfrm flipV="1">
              <a:off x="2012361" y="2449182"/>
              <a:ext cx="28298" cy="24057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直線コネクタ 380">
              <a:extLst>
                <a:ext uri="{FF2B5EF4-FFF2-40B4-BE49-F238E27FC236}">
                  <a16:creationId xmlns:a16="http://schemas.microsoft.com/office/drawing/2014/main" id="{003C52BC-04FF-465F-92A1-494813F468BB}"/>
                </a:ext>
              </a:extLst>
            </p:cNvPr>
            <p:cNvCxnSpPr>
              <a:stCxn id="347" idx="7"/>
              <a:endCxn id="348" idx="3"/>
            </p:cNvCxnSpPr>
            <p:nvPr/>
          </p:nvCxnSpPr>
          <p:spPr>
            <a:xfrm>
              <a:off x="2102635" y="2449182"/>
              <a:ext cx="28298" cy="189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直線コネクタ 381">
              <a:extLst>
                <a:ext uri="{FF2B5EF4-FFF2-40B4-BE49-F238E27FC236}">
                  <a16:creationId xmlns:a16="http://schemas.microsoft.com/office/drawing/2014/main" id="{0C84C031-3960-40F0-988A-8FCF1CB2C888}"/>
                </a:ext>
              </a:extLst>
            </p:cNvPr>
            <p:cNvCxnSpPr>
              <a:stCxn id="348" idx="5"/>
              <a:endCxn id="349" idx="1"/>
            </p:cNvCxnSpPr>
            <p:nvPr/>
          </p:nvCxnSpPr>
          <p:spPr>
            <a:xfrm flipV="1">
              <a:off x="2192909" y="2416986"/>
              <a:ext cx="28298" cy="32385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直線コネクタ 382">
              <a:extLst>
                <a:ext uri="{FF2B5EF4-FFF2-40B4-BE49-F238E27FC236}">
                  <a16:creationId xmlns:a16="http://schemas.microsoft.com/office/drawing/2014/main" id="{4692B94D-4657-4C6D-BADB-BDA6590BF7EB}"/>
                </a:ext>
              </a:extLst>
            </p:cNvPr>
            <p:cNvCxnSpPr>
              <a:stCxn id="349" idx="7"/>
              <a:endCxn id="350" idx="3"/>
            </p:cNvCxnSpPr>
            <p:nvPr/>
          </p:nvCxnSpPr>
          <p:spPr>
            <a:xfrm>
              <a:off x="2283183" y="2416986"/>
              <a:ext cx="28298" cy="32385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直線コネクタ 383">
              <a:extLst>
                <a:ext uri="{FF2B5EF4-FFF2-40B4-BE49-F238E27FC236}">
                  <a16:creationId xmlns:a16="http://schemas.microsoft.com/office/drawing/2014/main" id="{90B0DE93-B81A-46F9-9A33-1C4382B9BC36}"/>
                </a:ext>
              </a:extLst>
            </p:cNvPr>
            <p:cNvCxnSpPr>
              <a:cxnSpLocks/>
              <a:stCxn id="350" idx="6"/>
              <a:endCxn id="351" idx="2"/>
            </p:cNvCxnSpPr>
            <p:nvPr/>
          </p:nvCxnSpPr>
          <p:spPr>
            <a:xfrm flipV="1">
              <a:off x="2386292" y="2381950"/>
              <a:ext cx="2628" cy="3643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直線コネクタ 384">
              <a:extLst>
                <a:ext uri="{FF2B5EF4-FFF2-40B4-BE49-F238E27FC236}">
                  <a16:creationId xmlns:a16="http://schemas.microsoft.com/office/drawing/2014/main" id="{F8E58A9F-E02E-47D2-9934-7E686B2393AF}"/>
                </a:ext>
              </a:extLst>
            </p:cNvPr>
            <p:cNvCxnSpPr>
              <a:cxnSpLocks/>
              <a:stCxn id="351" idx="0"/>
              <a:endCxn id="352" idx="3"/>
            </p:cNvCxnSpPr>
            <p:nvPr/>
          </p:nvCxnSpPr>
          <p:spPr>
            <a:xfrm flipV="1">
              <a:off x="2432743" y="1650922"/>
              <a:ext cx="59286" cy="68720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直線コネクタ 385">
              <a:extLst>
                <a:ext uri="{FF2B5EF4-FFF2-40B4-BE49-F238E27FC236}">
                  <a16:creationId xmlns:a16="http://schemas.microsoft.com/office/drawing/2014/main" id="{D2F46B71-7432-4B99-8ACB-871B69B1CACC}"/>
                </a:ext>
              </a:extLst>
            </p:cNvPr>
            <p:cNvCxnSpPr>
              <a:stCxn id="352" idx="5"/>
              <a:endCxn id="353" idx="0"/>
            </p:cNvCxnSpPr>
            <p:nvPr/>
          </p:nvCxnSpPr>
          <p:spPr>
            <a:xfrm>
              <a:off x="2554005" y="1650922"/>
              <a:ext cx="59286" cy="33904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直線コネクタ 386">
              <a:extLst>
                <a:ext uri="{FF2B5EF4-FFF2-40B4-BE49-F238E27FC236}">
                  <a16:creationId xmlns:a16="http://schemas.microsoft.com/office/drawing/2014/main" id="{2B1E8069-DCC4-48CE-BF40-B83E5836CB5B}"/>
                </a:ext>
              </a:extLst>
            </p:cNvPr>
            <p:cNvCxnSpPr>
              <a:stCxn id="353" idx="5"/>
              <a:endCxn id="354" idx="1"/>
            </p:cNvCxnSpPr>
            <p:nvPr/>
          </p:nvCxnSpPr>
          <p:spPr>
            <a:xfrm>
              <a:off x="2644279" y="2064773"/>
              <a:ext cx="28298" cy="164217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直線コネクタ 387">
              <a:extLst>
                <a:ext uri="{FF2B5EF4-FFF2-40B4-BE49-F238E27FC236}">
                  <a16:creationId xmlns:a16="http://schemas.microsoft.com/office/drawing/2014/main" id="{54562326-83CF-4E23-B62E-5229E2006D9B}"/>
                </a:ext>
              </a:extLst>
            </p:cNvPr>
            <p:cNvCxnSpPr>
              <a:cxnSpLocks/>
              <a:stCxn id="354" idx="5"/>
              <a:endCxn id="355" idx="1"/>
            </p:cNvCxnSpPr>
            <p:nvPr/>
          </p:nvCxnSpPr>
          <p:spPr>
            <a:xfrm>
              <a:off x="2734553" y="2290965"/>
              <a:ext cx="28298" cy="5643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直線コネクタ 388">
              <a:extLst>
                <a:ext uri="{FF2B5EF4-FFF2-40B4-BE49-F238E27FC236}">
                  <a16:creationId xmlns:a16="http://schemas.microsoft.com/office/drawing/2014/main" id="{E2E5024F-40D8-40D6-9614-DFA067EC3209}"/>
                </a:ext>
              </a:extLst>
            </p:cNvPr>
            <p:cNvCxnSpPr>
              <a:stCxn id="355" idx="5"/>
              <a:endCxn id="356" idx="1"/>
            </p:cNvCxnSpPr>
            <p:nvPr/>
          </p:nvCxnSpPr>
          <p:spPr>
            <a:xfrm>
              <a:off x="2824827" y="2409374"/>
              <a:ext cx="28298" cy="44087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直線コネクタ 389">
              <a:extLst>
                <a:ext uri="{FF2B5EF4-FFF2-40B4-BE49-F238E27FC236}">
                  <a16:creationId xmlns:a16="http://schemas.microsoft.com/office/drawing/2014/main" id="{828EA8DF-BB78-476C-821D-10EF87B1357B}"/>
                </a:ext>
              </a:extLst>
            </p:cNvPr>
            <p:cNvCxnSpPr>
              <a:cxnSpLocks/>
              <a:stCxn id="356" idx="5"/>
              <a:endCxn id="357" idx="1"/>
            </p:cNvCxnSpPr>
            <p:nvPr/>
          </p:nvCxnSpPr>
          <p:spPr>
            <a:xfrm>
              <a:off x="2915101" y="2515437"/>
              <a:ext cx="28298" cy="47897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直線コネクタ 390">
              <a:extLst>
                <a:ext uri="{FF2B5EF4-FFF2-40B4-BE49-F238E27FC236}">
                  <a16:creationId xmlns:a16="http://schemas.microsoft.com/office/drawing/2014/main" id="{DAD943DC-D761-4CD8-90E4-4F3B7A3C043F}"/>
                </a:ext>
              </a:extLst>
            </p:cNvPr>
            <p:cNvCxnSpPr>
              <a:stCxn id="357" idx="7"/>
              <a:endCxn id="358" idx="3"/>
            </p:cNvCxnSpPr>
            <p:nvPr/>
          </p:nvCxnSpPr>
          <p:spPr>
            <a:xfrm flipV="1">
              <a:off x="3005375" y="2559275"/>
              <a:ext cx="28298" cy="4059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直線コネクタ 391">
              <a:extLst>
                <a:ext uri="{FF2B5EF4-FFF2-40B4-BE49-F238E27FC236}">
                  <a16:creationId xmlns:a16="http://schemas.microsoft.com/office/drawing/2014/main" id="{5982E1D0-F794-4A8C-A77E-48C903DD45B3}"/>
                </a:ext>
              </a:extLst>
            </p:cNvPr>
            <p:cNvCxnSpPr>
              <a:stCxn id="358" idx="7"/>
              <a:endCxn id="359" idx="3"/>
            </p:cNvCxnSpPr>
            <p:nvPr/>
          </p:nvCxnSpPr>
          <p:spPr>
            <a:xfrm flipV="1">
              <a:off x="3095649" y="2415744"/>
              <a:ext cx="28298" cy="81555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直線コネクタ 392">
              <a:extLst>
                <a:ext uri="{FF2B5EF4-FFF2-40B4-BE49-F238E27FC236}">
                  <a16:creationId xmlns:a16="http://schemas.microsoft.com/office/drawing/2014/main" id="{1C7AE0C6-65E4-4DDD-BA44-2655D3879319}"/>
                </a:ext>
              </a:extLst>
            </p:cNvPr>
            <p:cNvCxnSpPr>
              <a:cxnSpLocks/>
              <a:stCxn id="359" idx="5"/>
              <a:endCxn id="360" idx="2"/>
            </p:cNvCxnSpPr>
            <p:nvPr/>
          </p:nvCxnSpPr>
          <p:spPr>
            <a:xfrm flipV="1">
              <a:off x="3185923" y="2408891"/>
              <a:ext cx="15463" cy="685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直線コネクタ 393">
              <a:extLst>
                <a:ext uri="{FF2B5EF4-FFF2-40B4-BE49-F238E27FC236}">
                  <a16:creationId xmlns:a16="http://schemas.microsoft.com/office/drawing/2014/main" id="{1CF57E45-7C97-4EFB-B4E4-C13F54030CF8}"/>
                </a:ext>
              </a:extLst>
            </p:cNvPr>
            <p:cNvCxnSpPr>
              <a:stCxn id="360" idx="7"/>
              <a:endCxn id="361" idx="2"/>
            </p:cNvCxnSpPr>
            <p:nvPr/>
          </p:nvCxnSpPr>
          <p:spPr>
            <a:xfrm flipV="1">
              <a:off x="3276197" y="2340775"/>
              <a:ext cx="15463" cy="3712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直線コネクタ 394">
              <a:extLst>
                <a:ext uri="{FF2B5EF4-FFF2-40B4-BE49-F238E27FC236}">
                  <a16:creationId xmlns:a16="http://schemas.microsoft.com/office/drawing/2014/main" id="{9C38AE45-2DE9-4C2D-AD44-AB97C4D7A9C8}"/>
                </a:ext>
              </a:extLst>
            </p:cNvPr>
            <p:cNvCxnSpPr>
              <a:cxnSpLocks/>
              <a:stCxn id="361" idx="6"/>
              <a:endCxn id="362" idx="2"/>
            </p:cNvCxnSpPr>
            <p:nvPr/>
          </p:nvCxnSpPr>
          <p:spPr>
            <a:xfrm>
              <a:off x="3379306" y="2340775"/>
              <a:ext cx="2628" cy="2847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直線コネクタ 395">
              <a:extLst>
                <a:ext uri="{FF2B5EF4-FFF2-40B4-BE49-F238E27FC236}">
                  <a16:creationId xmlns:a16="http://schemas.microsoft.com/office/drawing/2014/main" id="{916BA968-C187-4C90-94A2-72EA2B467FBF}"/>
                </a:ext>
              </a:extLst>
            </p:cNvPr>
            <p:cNvCxnSpPr>
              <a:cxnSpLocks/>
              <a:stCxn id="362" idx="6"/>
              <a:endCxn id="363" idx="3"/>
            </p:cNvCxnSpPr>
            <p:nvPr/>
          </p:nvCxnSpPr>
          <p:spPr>
            <a:xfrm flipV="1">
              <a:off x="3469580" y="2350691"/>
              <a:ext cx="15463" cy="1855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直線コネクタ 396">
              <a:extLst>
                <a:ext uri="{FF2B5EF4-FFF2-40B4-BE49-F238E27FC236}">
                  <a16:creationId xmlns:a16="http://schemas.microsoft.com/office/drawing/2014/main" id="{4F5566E9-00E3-41E9-AFEA-DCE356D04E45}"/>
                </a:ext>
              </a:extLst>
            </p:cNvPr>
            <p:cNvCxnSpPr>
              <a:cxnSpLocks/>
              <a:stCxn id="363" idx="5"/>
              <a:endCxn id="364" idx="1"/>
            </p:cNvCxnSpPr>
            <p:nvPr/>
          </p:nvCxnSpPr>
          <p:spPr>
            <a:xfrm>
              <a:off x="3547019" y="2350691"/>
              <a:ext cx="28298" cy="115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直線コネクタ 397">
              <a:extLst>
                <a:ext uri="{FF2B5EF4-FFF2-40B4-BE49-F238E27FC236}">
                  <a16:creationId xmlns:a16="http://schemas.microsoft.com/office/drawing/2014/main" id="{9F9E78C0-274B-48EA-99FE-94E789F36713}"/>
                </a:ext>
              </a:extLst>
            </p:cNvPr>
            <p:cNvCxnSpPr>
              <a:cxnSpLocks/>
              <a:stCxn id="364" idx="6"/>
              <a:endCxn id="365" idx="2"/>
            </p:cNvCxnSpPr>
            <p:nvPr/>
          </p:nvCxnSpPr>
          <p:spPr>
            <a:xfrm>
              <a:off x="3650128" y="2382833"/>
              <a:ext cx="2628" cy="30182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直線コネクタ 398">
              <a:extLst>
                <a:ext uri="{FF2B5EF4-FFF2-40B4-BE49-F238E27FC236}">
                  <a16:creationId xmlns:a16="http://schemas.microsoft.com/office/drawing/2014/main" id="{EDBC2259-6606-4A3C-8E36-26132D814303}"/>
                </a:ext>
              </a:extLst>
            </p:cNvPr>
            <p:cNvCxnSpPr>
              <a:stCxn id="365" idx="5"/>
              <a:endCxn id="366" idx="1"/>
            </p:cNvCxnSpPr>
            <p:nvPr/>
          </p:nvCxnSpPr>
          <p:spPr>
            <a:xfrm>
              <a:off x="3727567" y="2444003"/>
              <a:ext cx="28298" cy="27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直線コネクタ 399">
              <a:extLst>
                <a:ext uri="{FF2B5EF4-FFF2-40B4-BE49-F238E27FC236}">
                  <a16:creationId xmlns:a16="http://schemas.microsoft.com/office/drawing/2014/main" id="{E272BC4B-0527-46B1-9575-D61E7EB71C08}"/>
                </a:ext>
              </a:extLst>
            </p:cNvPr>
            <p:cNvCxnSpPr>
              <a:cxnSpLocks/>
              <a:stCxn id="366" idx="6"/>
              <a:endCxn id="367" idx="2"/>
            </p:cNvCxnSpPr>
            <p:nvPr/>
          </p:nvCxnSpPr>
          <p:spPr>
            <a:xfrm flipV="1">
              <a:off x="3830676" y="2458406"/>
              <a:ext cx="2628" cy="16855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直線コネクタ 400">
              <a:extLst>
                <a:ext uri="{FF2B5EF4-FFF2-40B4-BE49-F238E27FC236}">
                  <a16:creationId xmlns:a16="http://schemas.microsoft.com/office/drawing/2014/main" id="{A49B8185-0ADF-448F-A94E-8475780DC8EF}"/>
                </a:ext>
              </a:extLst>
            </p:cNvPr>
            <p:cNvCxnSpPr>
              <a:cxnSpLocks/>
              <a:stCxn id="367" idx="6"/>
              <a:endCxn id="368" idx="2"/>
            </p:cNvCxnSpPr>
            <p:nvPr/>
          </p:nvCxnSpPr>
          <p:spPr>
            <a:xfrm flipV="1">
              <a:off x="3920950" y="2422195"/>
              <a:ext cx="2628" cy="36211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直線コネクタ 401">
              <a:extLst>
                <a:ext uri="{FF2B5EF4-FFF2-40B4-BE49-F238E27FC236}">
                  <a16:creationId xmlns:a16="http://schemas.microsoft.com/office/drawing/2014/main" id="{D8278828-7686-4C81-8DC6-A6128BD029E7}"/>
                </a:ext>
              </a:extLst>
            </p:cNvPr>
            <p:cNvCxnSpPr>
              <a:stCxn id="368" idx="5"/>
              <a:endCxn id="369" idx="1"/>
            </p:cNvCxnSpPr>
            <p:nvPr/>
          </p:nvCxnSpPr>
          <p:spPr>
            <a:xfrm>
              <a:off x="3998389" y="2453183"/>
              <a:ext cx="28298" cy="3747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直線コネクタ 402">
              <a:extLst>
                <a:ext uri="{FF2B5EF4-FFF2-40B4-BE49-F238E27FC236}">
                  <a16:creationId xmlns:a16="http://schemas.microsoft.com/office/drawing/2014/main" id="{2C5A0D93-6058-4161-BB1E-5F0AA9F76350}"/>
                </a:ext>
              </a:extLst>
            </p:cNvPr>
            <p:cNvCxnSpPr>
              <a:cxnSpLocks/>
              <a:stCxn id="369" idx="7"/>
              <a:endCxn id="370" idx="2"/>
            </p:cNvCxnSpPr>
            <p:nvPr/>
          </p:nvCxnSpPr>
          <p:spPr>
            <a:xfrm flipV="1">
              <a:off x="4088663" y="2465879"/>
              <a:ext cx="15463" cy="2477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直線コネクタ 403">
              <a:extLst>
                <a:ext uri="{FF2B5EF4-FFF2-40B4-BE49-F238E27FC236}">
                  <a16:creationId xmlns:a16="http://schemas.microsoft.com/office/drawing/2014/main" id="{1D3F47E9-17B7-4166-A47D-05B2FF13C6CD}"/>
                </a:ext>
              </a:extLst>
            </p:cNvPr>
            <p:cNvCxnSpPr>
              <a:stCxn id="370" idx="5"/>
              <a:endCxn id="371" idx="1"/>
            </p:cNvCxnSpPr>
            <p:nvPr/>
          </p:nvCxnSpPr>
          <p:spPr>
            <a:xfrm>
              <a:off x="4178937" y="2496867"/>
              <a:ext cx="28286" cy="2967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5" name="グループ化 404">
            <a:extLst>
              <a:ext uri="{FF2B5EF4-FFF2-40B4-BE49-F238E27FC236}">
                <a16:creationId xmlns:a16="http://schemas.microsoft.com/office/drawing/2014/main" id="{E26A6FF2-1B38-4EA7-8AE6-E2C8F9E6203E}"/>
              </a:ext>
            </a:extLst>
          </p:cNvPr>
          <p:cNvGrpSpPr/>
          <p:nvPr/>
        </p:nvGrpSpPr>
        <p:grpSpPr>
          <a:xfrm>
            <a:off x="5262790" y="2238949"/>
            <a:ext cx="3066676" cy="1581886"/>
            <a:chOff x="1215358" y="1464675"/>
            <a:chExt cx="3066676" cy="1613682"/>
          </a:xfrm>
        </p:grpSpPr>
        <p:sp>
          <p:nvSpPr>
            <p:cNvPr id="406" name="楕円 405">
              <a:extLst>
                <a:ext uri="{FF2B5EF4-FFF2-40B4-BE49-F238E27FC236}">
                  <a16:creationId xmlns:a16="http://schemas.microsoft.com/office/drawing/2014/main" id="{6D2E1959-0F10-4024-994A-1FC8D7290549}"/>
                </a:ext>
              </a:extLst>
            </p:cNvPr>
            <p:cNvSpPr/>
            <p:nvPr/>
          </p:nvSpPr>
          <p:spPr>
            <a:xfrm>
              <a:off x="1215358" y="236441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楕円 406">
              <a:extLst>
                <a:ext uri="{FF2B5EF4-FFF2-40B4-BE49-F238E27FC236}">
                  <a16:creationId xmlns:a16="http://schemas.microsoft.com/office/drawing/2014/main" id="{D7EDF033-1ADE-4C7E-B6A7-C775AA265C2D}"/>
                </a:ext>
              </a:extLst>
            </p:cNvPr>
            <p:cNvSpPr/>
            <p:nvPr/>
          </p:nvSpPr>
          <p:spPr>
            <a:xfrm>
              <a:off x="1305632" y="255744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楕円 407">
              <a:extLst>
                <a:ext uri="{FF2B5EF4-FFF2-40B4-BE49-F238E27FC236}">
                  <a16:creationId xmlns:a16="http://schemas.microsoft.com/office/drawing/2014/main" id="{A0EE97CF-4EC5-4B74-BDC3-E50CE883AE0C}"/>
                </a:ext>
              </a:extLst>
            </p:cNvPr>
            <p:cNvSpPr/>
            <p:nvPr/>
          </p:nvSpPr>
          <p:spPr>
            <a:xfrm>
              <a:off x="1395906" y="245490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楕円 408">
              <a:extLst>
                <a:ext uri="{FF2B5EF4-FFF2-40B4-BE49-F238E27FC236}">
                  <a16:creationId xmlns:a16="http://schemas.microsoft.com/office/drawing/2014/main" id="{E6B57B18-E895-4BAB-AC3E-F052D2360493}"/>
                </a:ext>
              </a:extLst>
            </p:cNvPr>
            <p:cNvSpPr/>
            <p:nvPr/>
          </p:nvSpPr>
          <p:spPr>
            <a:xfrm>
              <a:off x="1486180" y="236313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楕円 409">
              <a:extLst>
                <a:ext uri="{FF2B5EF4-FFF2-40B4-BE49-F238E27FC236}">
                  <a16:creationId xmlns:a16="http://schemas.microsoft.com/office/drawing/2014/main" id="{F3610D84-17E8-48B7-84C8-92A791812640}"/>
                </a:ext>
              </a:extLst>
            </p:cNvPr>
            <p:cNvSpPr/>
            <p:nvPr/>
          </p:nvSpPr>
          <p:spPr>
            <a:xfrm>
              <a:off x="1576454" y="260445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楕円 410">
              <a:extLst>
                <a:ext uri="{FF2B5EF4-FFF2-40B4-BE49-F238E27FC236}">
                  <a16:creationId xmlns:a16="http://schemas.microsoft.com/office/drawing/2014/main" id="{C898BA01-C7BE-4967-B0E5-F9B23DC391F7}"/>
                </a:ext>
              </a:extLst>
            </p:cNvPr>
            <p:cNvSpPr/>
            <p:nvPr/>
          </p:nvSpPr>
          <p:spPr>
            <a:xfrm>
              <a:off x="1666728" y="228695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楕円 411">
              <a:extLst>
                <a:ext uri="{FF2B5EF4-FFF2-40B4-BE49-F238E27FC236}">
                  <a16:creationId xmlns:a16="http://schemas.microsoft.com/office/drawing/2014/main" id="{41E786F2-ED6B-45FF-B308-9D3595F6DCA4}"/>
                </a:ext>
              </a:extLst>
            </p:cNvPr>
            <p:cNvSpPr/>
            <p:nvPr/>
          </p:nvSpPr>
          <p:spPr>
            <a:xfrm>
              <a:off x="1757002" y="267367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楕円 412">
              <a:extLst>
                <a:ext uri="{FF2B5EF4-FFF2-40B4-BE49-F238E27FC236}">
                  <a16:creationId xmlns:a16="http://schemas.microsoft.com/office/drawing/2014/main" id="{5DFF6BB0-782F-4C8F-A84E-D5F98199ED0D}"/>
                </a:ext>
              </a:extLst>
            </p:cNvPr>
            <p:cNvSpPr/>
            <p:nvPr/>
          </p:nvSpPr>
          <p:spPr>
            <a:xfrm>
              <a:off x="1847276" y="2344715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楕円 413">
              <a:extLst>
                <a:ext uri="{FF2B5EF4-FFF2-40B4-BE49-F238E27FC236}">
                  <a16:creationId xmlns:a16="http://schemas.microsoft.com/office/drawing/2014/main" id="{C4E75B80-AC64-4DE5-8B59-2CE2F40B32F8}"/>
                </a:ext>
              </a:extLst>
            </p:cNvPr>
            <p:cNvSpPr/>
            <p:nvPr/>
          </p:nvSpPr>
          <p:spPr>
            <a:xfrm>
              <a:off x="1937550" y="243017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楕円 414">
              <a:extLst>
                <a:ext uri="{FF2B5EF4-FFF2-40B4-BE49-F238E27FC236}">
                  <a16:creationId xmlns:a16="http://schemas.microsoft.com/office/drawing/2014/main" id="{B568D9C3-C1FA-4313-B67C-9DE878B7C509}"/>
                </a:ext>
              </a:extLst>
            </p:cNvPr>
            <p:cNvSpPr/>
            <p:nvPr/>
          </p:nvSpPr>
          <p:spPr>
            <a:xfrm>
              <a:off x="2027824" y="251255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楕円 415">
              <a:extLst>
                <a:ext uri="{FF2B5EF4-FFF2-40B4-BE49-F238E27FC236}">
                  <a16:creationId xmlns:a16="http://schemas.microsoft.com/office/drawing/2014/main" id="{5A8D141A-9040-43F7-984B-2ABFE25016F1}"/>
                </a:ext>
              </a:extLst>
            </p:cNvPr>
            <p:cNvSpPr/>
            <p:nvPr/>
          </p:nvSpPr>
          <p:spPr>
            <a:xfrm>
              <a:off x="2118098" y="2332015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楕円 416">
              <a:extLst>
                <a:ext uri="{FF2B5EF4-FFF2-40B4-BE49-F238E27FC236}">
                  <a16:creationId xmlns:a16="http://schemas.microsoft.com/office/drawing/2014/main" id="{07C0A9E8-FD70-4FE0-8B46-40EEDF73D8A9}"/>
                </a:ext>
              </a:extLst>
            </p:cNvPr>
            <p:cNvSpPr/>
            <p:nvPr/>
          </p:nvSpPr>
          <p:spPr>
            <a:xfrm>
              <a:off x="2208372" y="255417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楕円 417">
              <a:extLst>
                <a:ext uri="{FF2B5EF4-FFF2-40B4-BE49-F238E27FC236}">
                  <a16:creationId xmlns:a16="http://schemas.microsoft.com/office/drawing/2014/main" id="{E6E5AC0D-0454-45A3-A4EA-99635421A726}"/>
                </a:ext>
              </a:extLst>
            </p:cNvPr>
            <p:cNvSpPr/>
            <p:nvPr/>
          </p:nvSpPr>
          <p:spPr>
            <a:xfrm>
              <a:off x="2298646" y="231518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楕円 418">
              <a:extLst>
                <a:ext uri="{FF2B5EF4-FFF2-40B4-BE49-F238E27FC236}">
                  <a16:creationId xmlns:a16="http://schemas.microsoft.com/office/drawing/2014/main" id="{B0FA9482-8405-4D53-B352-274D2826C186}"/>
                </a:ext>
              </a:extLst>
            </p:cNvPr>
            <p:cNvSpPr/>
            <p:nvPr/>
          </p:nvSpPr>
          <p:spPr>
            <a:xfrm>
              <a:off x="2388920" y="2596573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楕円 419">
              <a:extLst>
                <a:ext uri="{FF2B5EF4-FFF2-40B4-BE49-F238E27FC236}">
                  <a16:creationId xmlns:a16="http://schemas.microsoft.com/office/drawing/2014/main" id="{2A3FF6A0-E9CC-4F51-B741-15C5135754CC}"/>
                </a:ext>
              </a:extLst>
            </p:cNvPr>
            <p:cNvSpPr/>
            <p:nvPr/>
          </p:nvSpPr>
          <p:spPr>
            <a:xfrm>
              <a:off x="2479194" y="1464675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楕円 420">
              <a:extLst>
                <a:ext uri="{FF2B5EF4-FFF2-40B4-BE49-F238E27FC236}">
                  <a16:creationId xmlns:a16="http://schemas.microsoft.com/office/drawing/2014/main" id="{18695130-9961-4836-8B9A-42AF1B988293}"/>
                </a:ext>
              </a:extLst>
            </p:cNvPr>
            <p:cNvSpPr/>
            <p:nvPr/>
          </p:nvSpPr>
          <p:spPr>
            <a:xfrm>
              <a:off x="2569468" y="2990711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楕円 421">
              <a:extLst>
                <a:ext uri="{FF2B5EF4-FFF2-40B4-BE49-F238E27FC236}">
                  <a16:creationId xmlns:a16="http://schemas.microsoft.com/office/drawing/2014/main" id="{028F7880-7685-4CF1-B6FC-A8EE9D412BDD}"/>
                </a:ext>
              </a:extLst>
            </p:cNvPr>
            <p:cNvSpPr/>
            <p:nvPr/>
          </p:nvSpPr>
          <p:spPr>
            <a:xfrm>
              <a:off x="2659742" y="275066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楕円 422">
              <a:extLst>
                <a:ext uri="{FF2B5EF4-FFF2-40B4-BE49-F238E27FC236}">
                  <a16:creationId xmlns:a16="http://schemas.microsoft.com/office/drawing/2014/main" id="{C643DDBB-DF75-457E-812B-0E51C4190E72}"/>
                </a:ext>
              </a:extLst>
            </p:cNvPr>
            <p:cNvSpPr/>
            <p:nvPr/>
          </p:nvSpPr>
          <p:spPr>
            <a:xfrm>
              <a:off x="2750016" y="258698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楕円 423">
              <a:extLst>
                <a:ext uri="{FF2B5EF4-FFF2-40B4-BE49-F238E27FC236}">
                  <a16:creationId xmlns:a16="http://schemas.microsoft.com/office/drawing/2014/main" id="{D077FA86-1C2B-49B0-9AE0-149BC8E8B596}"/>
                </a:ext>
              </a:extLst>
            </p:cNvPr>
            <p:cNvSpPr/>
            <p:nvPr/>
          </p:nvSpPr>
          <p:spPr>
            <a:xfrm>
              <a:off x="2840290" y="2471106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楕円 424">
              <a:extLst>
                <a:ext uri="{FF2B5EF4-FFF2-40B4-BE49-F238E27FC236}">
                  <a16:creationId xmlns:a16="http://schemas.microsoft.com/office/drawing/2014/main" id="{0DCB1810-DC51-4581-9F9D-21A7088DFD3B}"/>
                </a:ext>
              </a:extLst>
            </p:cNvPr>
            <p:cNvSpPr/>
            <p:nvPr/>
          </p:nvSpPr>
          <p:spPr>
            <a:xfrm>
              <a:off x="2930564" y="2706091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楕円 425">
              <a:extLst>
                <a:ext uri="{FF2B5EF4-FFF2-40B4-BE49-F238E27FC236}">
                  <a16:creationId xmlns:a16="http://schemas.microsoft.com/office/drawing/2014/main" id="{55A0BC2C-F811-458C-BCA4-789060B76D74}"/>
                </a:ext>
              </a:extLst>
            </p:cNvPr>
            <p:cNvSpPr/>
            <p:nvPr/>
          </p:nvSpPr>
          <p:spPr>
            <a:xfrm>
              <a:off x="3020838" y="2424143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楕円 426">
              <a:extLst>
                <a:ext uri="{FF2B5EF4-FFF2-40B4-BE49-F238E27FC236}">
                  <a16:creationId xmlns:a16="http://schemas.microsoft.com/office/drawing/2014/main" id="{4BD7AE3B-B05F-4E62-BFE3-893051307D9D}"/>
                </a:ext>
              </a:extLst>
            </p:cNvPr>
            <p:cNvSpPr/>
            <p:nvPr/>
          </p:nvSpPr>
          <p:spPr>
            <a:xfrm>
              <a:off x="3111112" y="2452693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楕円 427">
              <a:extLst>
                <a:ext uri="{FF2B5EF4-FFF2-40B4-BE49-F238E27FC236}">
                  <a16:creationId xmlns:a16="http://schemas.microsoft.com/office/drawing/2014/main" id="{69D8B90D-4AE3-4AD0-AD83-24280D7045AD}"/>
                </a:ext>
              </a:extLst>
            </p:cNvPr>
            <p:cNvSpPr/>
            <p:nvPr/>
          </p:nvSpPr>
          <p:spPr>
            <a:xfrm>
              <a:off x="3201386" y="242856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楕円 428">
              <a:extLst>
                <a:ext uri="{FF2B5EF4-FFF2-40B4-BE49-F238E27FC236}">
                  <a16:creationId xmlns:a16="http://schemas.microsoft.com/office/drawing/2014/main" id="{B00F9A38-546F-4DA0-ADFF-4F0A39AAF9FB}"/>
                </a:ext>
              </a:extLst>
            </p:cNvPr>
            <p:cNvSpPr/>
            <p:nvPr/>
          </p:nvSpPr>
          <p:spPr>
            <a:xfrm>
              <a:off x="3291660" y="2322352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楕円 429">
              <a:extLst>
                <a:ext uri="{FF2B5EF4-FFF2-40B4-BE49-F238E27FC236}">
                  <a16:creationId xmlns:a16="http://schemas.microsoft.com/office/drawing/2014/main" id="{6B8A137A-74A2-44E9-992B-97DB64D853B5}"/>
                </a:ext>
              </a:extLst>
            </p:cNvPr>
            <p:cNvSpPr/>
            <p:nvPr/>
          </p:nvSpPr>
          <p:spPr>
            <a:xfrm>
              <a:off x="3381934" y="2528626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楕円 430">
              <a:extLst>
                <a:ext uri="{FF2B5EF4-FFF2-40B4-BE49-F238E27FC236}">
                  <a16:creationId xmlns:a16="http://schemas.microsoft.com/office/drawing/2014/main" id="{383FF9F7-A029-4C84-AC32-53ACA88B7476}"/>
                </a:ext>
              </a:extLst>
            </p:cNvPr>
            <p:cNvSpPr/>
            <p:nvPr/>
          </p:nvSpPr>
          <p:spPr>
            <a:xfrm>
              <a:off x="3472208" y="2263174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楕円 431">
              <a:extLst>
                <a:ext uri="{FF2B5EF4-FFF2-40B4-BE49-F238E27FC236}">
                  <a16:creationId xmlns:a16="http://schemas.microsoft.com/office/drawing/2014/main" id="{B44356A7-CE33-4650-A640-7A4B98F18E70}"/>
                </a:ext>
              </a:extLst>
            </p:cNvPr>
            <p:cNvSpPr/>
            <p:nvPr/>
          </p:nvSpPr>
          <p:spPr>
            <a:xfrm>
              <a:off x="3562482" y="2623176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楕円 432">
              <a:extLst>
                <a:ext uri="{FF2B5EF4-FFF2-40B4-BE49-F238E27FC236}">
                  <a16:creationId xmlns:a16="http://schemas.microsoft.com/office/drawing/2014/main" id="{4B8FEA19-C7C6-451C-B137-59088B434F65}"/>
                </a:ext>
              </a:extLst>
            </p:cNvPr>
            <p:cNvSpPr/>
            <p:nvPr/>
          </p:nvSpPr>
          <p:spPr>
            <a:xfrm>
              <a:off x="3652756" y="2397767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楕円 433">
              <a:extLst>
                <a:ext uri="{FF2B5EF4-FFF2-40B4-BE49-F238E27FC236}">
                  <a16:creationId xmlns:a16="http://schemas.microsoft.com/office/drawing/2014/main" id="{F5ADE026-6BA3-41A5-949D-98442D1C2C3E}"/>
                </a:ext>
              </a:extLst>
            </p:cNvPr>
            <p:cNvSpPr/>
            <p:nvPr/>
          </p:nvSpPr>
          <p:spPr>
            <a:xfrm>
              <a:off x="3743030" y="246318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楕円 434">
              <a:extLst>
                <a:ext uri="{FF2B5EF4-FFF2-40B4-BE49-F238E27FC236}">
                  <a16:creationId xmlns:a16="http://schemas.microsoft.com/office/drawing/2014/main" id="{6AB591AE-5CB6-478A-A241-FACA1C89B54E}"/>
                </a:ext>
              </a:extLst>
            </p:cNvPr>
            <p:cNvSpPr/>
            <p:nvPr/>
          </p:nvSpPr>
          <p:spPr>
            <a:xfrm>
              <a:off x="3833304" y="255269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楕円 435">
              <a:extLst>
                <a:ext uri="{FF2B5EF4-FFF2-40B4-BE49-F238E27FC236}">
                  <a16:creationId xmlns:a16="http://schemas.microsoft.com/office/drawing/2014/main" id="{0BEDBB0A-7FCE-4C9F-8614-EF7A344DE185}"/>
                </a:ext>
              </a:extLst>
            </p:cNvPr>
            <p:cNvSpPr/>
            <p:nvPr/>
          </p:nvSpPr>
          <p:spPr>
            <a:xfrm>
              <a:off x="3923578" y="2307627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楕円 436">
              <a:extLst>
                <a:ext uri="{FF2B5EF4-FFF2-40B4-BE49-F238E27FC236}">
                  <a16:creationId xmlns:a16="http://schemas.microsoft.com/office/drawing/2014/main" id="{B3834DB1-CB85-42FB-8144-030751D789AD}"/>
                </a:ext>
              </a:extLst>
            </p:cNvPr>
            <p:cNvSpPr/>
            <p:nvPr/>
          </p:nvSpPr>
          <p:spPr>
            <a:xfrm>
              <a:off x="4013852" y="249846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楕円 437">
              <a:extLst>
                <a:ext uri="{FF2B5EF4-FFF2-40B4-BE49-F238E27FC236}">
                  <a16:creationId xmlns:a16="http://schemas.microsoft.com/office/drawing/2014/main" id="{78280374-5407-47FC-9901-A526F1D82801}"/>
                </a:ext>
              </a:extLst>
            </p:cNvPr>
            <p:cNvSpPr/>
            <p:nvPr/>
          </p:nvSpPr>
          <p:spPr>
            <a:xfrm>
              <a:off x="4104126" y="232044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楕円 438">
              <a:extLst>
                <a:ext uri="{FF2B5EF4-FFF2-40B4-BE49-F238E27FC236}">
                  <a16:creationId xmlns:a16="http://schemas.microsoft.com/office/drawing/2014/main" id="{5E9D371F-A497-46D5-B825-48AA81198EE9}"/>
                </a:ext>
              </a:extLst>
            </p:cNvPr>
            <p:cNvSpPr/>
            <p:nvPr/>
          </p:nvSpPr>
          <p:spPr>
            <a:xfrm>
              <a:off x="4194388" y="2474013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40" name="直線コネクタ 439">
              <a:extLst>
                <a:ext uri="{FF2B5EF4-FFF2-40B4-BE49-F238E27FC236}">
                  <a16:creationId xmlns:a16="http://schemas.microsoft.com/office/drawing/2014/main" id="{C4299775-8D8B-4C65-B7B5-D098DAEB316F}"/>
                </a:ext>
              </a:extLst>
            </p:cNvPr>
            <p:cNvCxnSpPr>
              <a:cxnSpLocks/>
              <a:stCxn id="406" idx="5"/>
              <a:endCxn id="407" idx="1"/>
            </p:cNvCxnSpPr>
            <p:nvPr/>
          </p:nvCxnSpPr>
          <p:spPr>
            <a:xfrm>
              <a:off x="1290169" y="2439230"/>
              <a:ext cx="28298" cy="13105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直線コネクタ 440">
              <a:extLst>
                <a:ext uri="{FF2B5EF4-FFF2-40B4-BE49-F238E27FC236}">
                  <a16:creationId xmlns:a16="http://schemas.microsoft.com/office/drawing/2014/main" id="{F6B3B25A-AA9F-4BA3-BC6D-3B531C87E054}"/>
                </a:ext>
              </a:extLst>
            </p:cNvPr>
            <p:cNvCxnSpPr>
              <a:cxnSpLocks/>
              <a:stCxn id="407" idx="7"/>
              <a:endCxn id="408" idx="3"/>
            </p:cNvCxnSpPr>
            <p:nvPr/>
          </p:nvCxnSpPr>
          <p:spPr>
            <a:xfrm flipV="1">
              <a:off x="1380443" y="2529719"/>
              <a:ext cx="28298" cy="4056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直線コネクタ 441">
              <a:extLst>
                <a:ext uri="{FF2B5EF4-FFF2-40B4-BE49-F238E27FC236}">
                  <a16:creationId xmlns:a16="http://schemas.microsoft.com/office/drawing/2014/main" id="{99BF41E2-348C-4A56-A8B9-B228943AAB98}"/>
                </a:ext>
              </a:extLst>
            </p:cNvPr>
            <p:cNvCxnSpPr>
              <a:stCxn id="408" idx="7"/>
              <a:endCxn id="409" idx="3"/>
            </p:cNvCxnSpPr>
            <p:nvPr/>
          </p:nvCxnSpPr>
          <p:spPr>
            <a:xfrm flipV="1">
              <a:off x="1470717" y="2437949"/>
              <a:ext cx="28298" cy="2979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直線コネクタ 442">
              <a:extLst>
                <a:ext uri="{FF2B5EF4-FFF2-40B4-BE49-F238E27FC236}">
                  <a16:creationId xmlns:a16="http://schemas.microsoft.com/office/drawing/2014/main" id="{056DB011-BCFF-4D98-8156-7E1CB801727E}"/>
                </a:ext>
              </a:extLst>
            </p:cNvPr>
            <p:cNvCxnSpPr>
              <a:stCxn id="409" idx="5"/>
              <a:endCxn id="410" idx="1"/>
            </p:cNvCxnSpPr>
            <p:nvPr/>
          </p:nvCxnSpPr>
          <p:spPr>
            <a:xfrm>
              <a:off x="1560991" y="2437949"/>
              <a:ext cx="28298" cy="17934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直線コネクタ 443">
              <a:extLst>
                <a:ext uri="{FF2B5EF4-FFF2-40B4-BE49-F238E27FC236}">
                  <a16:creationId xmlns:a16="http://schemas.microsoft.com/office/drawing/2014/main" id="{0166E92D-6764-4385-8B5D-43F59FACD353}"/>
                </a:ext>
              </a:extLst>
            </p:cNvPr>
            <p:cNvCxnSpPr>
              <a:stCxn id="410" idx="7"/>
              <a:endCxn id="411" idx="3"/>
            </p:cNvCxnSpPr>
            <p:nvPr/>
          </p:nvCxnSpPr>
          <p:spPr>
            <a:xfrm flipV="1">
              <a:off x="1651265" y="2361761"/>
              <a:ext cx="28298" cy="25553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直線コネクタ 444">
              <a:extLst>
                <a:ext uri="{FF2B5EF4-FFF2-40B4-BE49-F238E27FC236}">
                  <a16:creationId xmlns:a16="http://schemas.microsoft.com/office/drawing/2014/main" id="{0507DFA7-5787-4662-BBEB-8C1CF7BAA06C}"/>
                </a:ext>
              </a:extLst>
            </p:cNvPr>
            <p:cNvCxnSpPr>
              <a:stCxn id="411" idx="5"/>
              <a:endCxn id="412" idx="1"/>
            </p:cNvCxnSpPr>
            <p:nvPr/>
          </p:nvCxnSpPr>
          <p:spPr>
            <a:xfrm>
              <a:off x="1741539" y="2361761"/>
              <a:ext cx="28298" cy="32475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直線コネクタ 445">
              <a:extLst>
                <a:ext uri="{FF2B5EF4-FFF2-40B4-BE49-F238E27FC236}">
                  <a16:creationId xmlns:a16="http://schemas.microsoft.com/office/drawing/2014/main" id="{2946AA01-D99E-4333-A5BC-190482E8354B}"/>
                </a:ext>
              </a:extLst>
            </p:cNvPr>
            <p:cNvCxnSpPr>
              <a:cxnSpLocks/>
              <a:stCxn id="412" idx="7"/>
              <a:endCxn id="413" idx="3"/>
            </p:cNvCxnSpPr>
            <p:nvPr/>
          </p:nvCxnSpPr>
          <p:spPr>
            <a:xfrm flipV="1">
              <a:off x="1831813" y="2419526"/>
              <a:ext cx="28298" cy="2669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直線コネクタ 446">
              <a:extLst>
                <a:ext uri="{FF2B5EF4-FFF2-40B4-BE49-F238E27FC236}">
                  <a16:creationId xmlns:a16="http://schemas.microsoft.com/office/drawing/2014/main" id="{4F5B84FD-697B-4570-9B93-B1EE46BC890E}"/>
                </a:ext>
              </a:extLst>
            </p:cNvPr>
            <p:cNvCxnSpPr>
              <a:stCxn id="413" idx="5"/>
              <a:endCxn id="414" idx="1"/>
            </p:cNvCxnSpPr>
            <p:nvPr/>
          </p:nvCxnSpPr>
          <p:spPr>
            <a:xfrm>
              <a:off x="1922087" y="2419526"/>
              <a:ext cx="28298" cy="2348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直線コネクタ 447">
              <a:extLst>
                <a:ext uri="{FF2B5EF4-FFF2-40B4-BE49-F238E27FC236}">
                  <a16:creationId xmlns:a16="http://schemas.microsoft.com/office/drawing/2014/main" id="{EC520888-3764-4CFD-B4FB-563E1FBAA0FF}"/>
                </a:ext>
              </a:extLst>
            </p:cNvPr>
            <p:cNvCxnSpPr>
              <a:cxnSpLocks/>
              <a:stCxn id="414" idx="6"/>
              <a:endCxn id="415" idx="2"/>
            </p:cNvCxnSpPr>
            <p:nvPr/>
          </p:nvCxnSpPr>
          <p:spPr>
            <a:xfrm>
              <a:off x="2025196" y="2474001"/>
              <a:ext cx="2628" cy="8237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直線コネクタ 448">
              <a:extLst>
                <a:ext uri="{FF2B5EF4-FFF2-40B4-BE49-F238E27FC236}">
                  <a16:creationId xmlns:a16="http://schemas.microsoft.com/office/drawing/2014/main" id="{D914A0A6-E9B9-4302-B0DF-0F78ABCEC71B}"/>
                </a:ext>
              </a:extLst>
            </p:cNvPr>
            <p:cNvCxnSpPr>
              <a:stCxn id="415" idx="7"/>
              <a:endCxn id="416" idx="3"/>
            </p:cNvCxnSpPr>
            <p:nvPr/>
          </p:nvCxnSpPr>
          <p:spPr>
            <a:xfrm flipV="1">
              <a:off x="2102635" y="2406826"/>
              <a:ext cx="28298" cy="11855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直線コネクタ 449">
              <a:extLst>
                <a:ext uri="{FF2B5EF4-FFF2-40B4-BE49-F238E27FC236}">
                  <a16:creationId xmlns:a16="http://schemas.microsoft.com/office/drawing/2014/main" id="{A6FD6D67-B49D-4784-8A79-FB5AE756DB2D}"/>
                </a:ext>
              </a:extLst>
            </p:cNvPr>
            <p:cNvCxnSpPr>
              <a:stCxn id="416" idx="5"/>
              <a:endCxn id="417" idx="1"/>
            </p:cNvCxnSpPr>
            <p:nvPr/>
          </p:nvCxnSpPr>
          <p:spPr>
            <a:xfrm>
              <a:off x="2192909" y="2406826"/>
              <a:ext cx="28298" cy="16017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直線コネクタ 450">
              <a:extLst>
                <a:ext uri="{FF2B5EF4-FFF2-40B4-BE49-F238E27FC236}">
                  <a16:creationId xmlns:a16="http://schemas.microsoft.com/office/drawing/2014/main" id="{6882B778-1B2A-4095-9D02-D3EA4583598F}"/>
                </a:ext>
              </a:extLst>
            </p:cNvPr>
            <p:cNvCxnSpPr>
              <a:stCxn id="417" idx="7"/>
              <a:endCxn id="418" idx="3"/>
            </p:cNvCxnSpPr>
            <p:nvPr/>
          </p:nvCxnSpPr>
          <p:spPr>
            <a:xfrm flipV="1">
              <a:off x="2283183" y="2390000"/>
              <a:ext cx="28298" cy="17700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直線コネクタ 451">
              <a:extLst>
                <a:ext uri="{FF2B5EF4-FFF2-40B4-BE49-F238E27FC236}">
                  <a16:creationId xmlns:a16="http://schemas.microsoft.com/office/drawing/2014/main" id="{32FE4C64-8648-45B1-BADA-3FB16B6022AD}"/>
                </a:ext>
              </a:extLst>
            </p:cNvPr>
            <p:cNvCxnSpPr>
              <a:stCxn id="418" idx="5"/>
              <a:endCxn id="419" idx="1"/>
            </p:cNvCxnSpPr>
            <p:nvPr/>
          </p:nvCxnSpPr>
          <p:spPr>
            <a:xfrm>
              <a:off x="2373457" y="2390000"/>
              <a:ext cx="28298" cy="21940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直線コネクタ 452">
              <a:extLst>
                <a:ext uri="{FF2B5EF4-FFF2-40B4-BE49-F238E27FC236}">
                  <a16:creationId xmlns:a16="http://schemas.microsoft.com/office/drawing/2014/main" id="{BA2E8EF7-0321-4155-8E40-BAFDDDC7471A}"/>
                </a:ext>
              </a:extLst>
            </p:cNvPr>
            <p:cNvCxnSpPr>
              <a:cxnSpLocks/>
              <a:stCxn id="419" idx="0"/>
              <a:endCxn id="420" idx="3"/>
            </p:cNvCxnSpPr>
            <p:nvPr/>
          </p:nvCxnSpPr>
          <p:spPr>
            <a:xfrm flipV="1">
              <a:off x="2432743" y="1539486"/>
              <a:ext cx="59286" cy="105708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直線コネクタ 453">
              <a:extLst>
                <a:ext uri="{FF2B5EF4-FFF2-40B4-BE49-F238E27FC236}">
                  <a16:creationId xmlns:a16="http://schemas.microsoft.com/office/drawing/2014/main" id="{F9409EAD-3593-452A-BFE3-49E039435A21}"/>
                </a:ext>
              </a:extLst>
            </p:cNvPr>
            <p:cNvCxnSpPr>
              <a:stCxn id="420" idx="5"/>
              <a:endCxn id="421" idx="0"/>
            </p:cNvCxnSpPr>
            <p:nvPr/>
          </p:nvCxnSpPr>
          <p:spPr>
            <a:xfrm>
              <a:off x="2554005" y="1539486"/>
              <a:ext cx="59286" cy="145122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直線コネクタ 454">
              <a:extLst>
                <a:ext uri="{FF2B5EF4-FFF2-40B4-BE49-F238E27FC236}">
                  <a16:creationId xmlns:a16="http://schemas.microsoft.com/office/drawing/2014/main" id="{C630EA32-DC84-4D57-AC4B-4441A5B81886}"/>
                </a:ext>
              </a:extLst>
            </p:cNvPr>
            <p:cNvCxnSpPr>
              <a:cxnSpLocks/>
              <a:stCxn id="421" idx="7"/>
              <a:endCxn id="422" idx="3"/>
            </p:cNvCxnSpPr>
            <p:nvPr/>
          </p:nvCxnSpPr>
          <p:spPr>
            <a:xfrm flipV="1">
              <a:off x="2644279" y="2825480"/>
              <a:ext cx="28298" cy="17806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直線コネクタ 455">
              <a:extLst>
                <a:ext uri="{FF2B5EF4-FFF2-40B4-BE49-F238E27FC236}">
                  <a16:creationId xmlns:a16="http://schemas.microsoft.com/office/drawing/2014/main" id="{31DE756E-C6DE-442F-85CB-311520FCE33D}"/>
                </a:ext>
              </a:extLst>
            </p:cNvPr>
            <p:cNvCxnSpPr>
              <a:cxnSpLocks/>
              <a:stCxn id="422" idx="7"/>
              <a:endCxn id="423" idx="3"/>
            </p:cNvCxnSpPr>
            <p:nvPr/>
          </p:nvCxnSpPr>
          <p:spPr>
            <a:xfrm flipV="1">
              <a:off x="2734553" y="2661791"/>
              <a:ext cx="28298" cy="10171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直線コネクタ 456">
              <a:extLst>
                <a:ext uri="{FF2B5EF4-FFF2-40B4-BE49-F238E27FC236}">
                  <a16:creationId xmlns:a16="http://schemas.microsoft.com/office/drawing/2014/main" id="{7EB03479-A896-493A-BC6E-6989DA3C4B25}"/>
                </a:ext>
              </a:extLst>
            </p:cNvPr>
            <p:cNvCxnSpPr>
              <a:cxnSpLocks/>
              <a:stCxn id="423" idx="7"/>
              <a:endCxn id="424" idx="3"/>
            </p:cNvCxnSpPr>
            <p:nvPr/>
          </p:nvCxnSpPr>
          <p:spPr>
            <a:xfrm flipV="1">
              <a:off x="2824827" y="2545917"/>
              <a:ext cx="28298" cy="5389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直線コネクタ 457">
              <a:extLst>
                <a:ext uri="{FF2B5EF4-FFF2-40B4-BE49-F238E27FC236}">
                  <a16:creationId xmlns:a16="http://schemas.microsoft.com/office/drawing/2014/main" id="{4363A2ED-6E7F-4B1E-BBB7-890A14D47D29}"/>
                </a:ext>
              </a:extLst>
            </p:cNvPr>
            <p:cNvCxnSpPr>
              <a:cxnSpLocks/>
              <a:stCxn id="424" idx="5"/>
              <a:endCxn id="425" idx="1"/>
            </p:cNvCxnSpPr>
            <p:nvPr/>
          </p:nvCxnSpPr>
          <p:spPr>
            <a:xfrm>
              <a:off x="2915101" y="2545916"/>
              <a:ext cx="28298" cy="17301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直線コネクタ 458">
              <a:extLst>
                <a:ext uri="{FF2B5EF4-FFF2-40B4-BE49-F238E27FC236}">
                  <a16:creationId xmlns:a16="http://schemas.microsoft.com/office/drawing/2014/main" id="{4226CC75-28D0-43E2-AF5E-115342317885}"/>
                </a:ext>
              </a:extLst>
            </p:cNvPr>
            <p:cNvCxnSpPr>
              <a:stCxn id="425" idx="7"/>
              <a:endCxn id="426" idx="3"/>
            </p:cNvCxnSpPr>
            <p:nvPr/>
          </p:nvCxnSpPr>
          <p:spPr>
            <a:xfrm flipV="1">
              <a:off x="3005375" y="2498953"/>
              <a:ext cx="28298" cy="21997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直線コネクタ 459">
              <a:extLst>
                <a:ext uri="{FF2B5EF4-FFF2-40B4-BE49-F238E27FC236}">
                  <a16:creationId xmlns:a16="http://schemas.microsoft.com/office/drawing/2014/main" id="{F57578D2-F35B-4A3E-9BED-C04AB0A050AF}"/>
                </a:ext>
              </a:extLst>
            </p:cNvPr>
            <p:cNvCxnSpPr>
              <a:cxnSpLocks/>
              <a:stCxn id="426" idx="6"/>
              <a:endCxn id="427" idx="2"/>
            </p:cNvCxnSpPr>
            <p:nvPr/>
          </p:nvCxnSpPr>
          <p:spPr>
            <a:xfrm>
              <a:off x="3108484" y="2467966"/>
              <a:ext cx="2628" cy="2855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直線コネクタ 460">
              <a:extLst>
                <a:ext uri="{FF2B5EF4-FFF2-40B4-BE49-F238E27FC236}">
                  <a16:creationId xmlns:a16="http://schemas.microsoft.com/office/drawing/2014/main" id="{1C7CD744-4DBD-49AB-86C2-25C32E1ABFEC}"/>
                </a:ext>
              </a:extLst>
            </p:cNvPr>
            <p:cNvCxnSpPr>
              <a:cxnSpLocks/>
              <a:stCxn id="427" idx="6"/>
              <a:endCxn id="428" idx="2"/>
            </p:cNvCxnSpPr>
            <p:nvPr/>
          </p:nvCxnSpPr>
          <p:spPr>
            <a:xfrm flipV="1">
              <a:off x="3198758" y="2472391"/>
              <a:ext cx="2628" cy="2412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直線コネクタ 461">
              <a:extLst>
                <a:ext uri="{FF2B5EF4-FFF2-40B4-BE49-F238E27FC236}">
                  <a16:creationId xmlns:a16="http://schemas.microsoft.com/office/drawing/2014/main" id="{FE01A0CC-0BF1-4695-B91F-D61B0C36F1D4}"/>
                </a:ext>
              </a:extLst>
            </p:cNvPr>
            <p:cNvCxnSpPr>
              <a:cxnSpLocks/>
              <a:stCxn id="428" idx="7"/>
              <a:endCxn id="429" idx="3"/>
            </p:cNvCxnSpPr>
            <p:nvPr/>
          </p:nvCxnSpPr>
          <p:spPr>
            <a:xfrm flipV="1">
              <a:off x="3276197" y="2397163"/>
              <a:ext cx="28298" cy="4424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直線コネクタ 462">
              <a:extLst>
                <a:ext uri="{FF2B5EF4-FFF2-40B4-BE49-F238E27FC236}">
                  <a16:creationId xmlns:a16="http://schemas.microsoft.com/office/drawing/2014/main" id="{C4949F35-52AE-4FB8-92E8-40D5DF0D64C6}"/>
                </a:ext>
              </a:extLst>
            </p:cNvPr>
            <p:cNvCxnSpPr>
              <a:cxnSpLocks/>
              <a:stCxn id="429" idx="5"/>
              <a:endCxn id="430" idx="1"/>
            </p:cNvCxnSpPr>
            <p:nvPr/>
          </p:nvCxnSpPr>
          <p:spPr>
            <a:xfrm>
              <a:off x="3366471" y="2397163"/>
              <a:ext cx="28298" cy="14429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直線コネクタ 463">
              <a:extLst>
                <a:ext uri="{FF2B5EF4-FFF2-40B4-BE49-F238E27FC236}">
                  <a16:creationId xmlns:a16="http://schemas.microsoft.com/office/drawing/2014/main" id="{50487371-95D8-40EC-BDCE-1A8158E39DB7}"/>
                </a:ext>
              </a:extLst>
            </p:cNvPr>
            <p:cNvCxnSpPr>
              <a:stCxn id="430" idx="7"/>
              <a:endCxn id="431" idx="3"/>
            </p:cNvCxnSpPr>
            <p:nvPr/>
          </p:nvCxnSpPr>
          <p:spPr>
            <a:xfrm flipV="1">
              <a:off x="3456745" y="2337985"/>
              <a:ext cx="28298" cy="20347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直線コネクタ 464">
              <a:extLst>
                <a:ext uri="{FF2B5EF4-FFF2-40B4-BE49-F238E27FC236}">
                  <a16:creationId xmlns:a16="http://schemas.microsoft.com/office/drawing/2014/main" id="{E5F70AED-F4FC-4E9E-B709-21367611B4BB}"/>
                </a:ext>
              </a:extLst>
            </p:cNvPr>
            <p:cNvCxnSpPr>
              <a:cxnSpLocks/>
              <a:stCxn id="431" idx="5"/>
              <a:endCxn id="432" idx="1"/>
            </p:cNvCxnSpPr>
            <p:nvPr/>
          </p:nvCxnSpPr>
          <p:spPr>
            <a:xfrm>
              <a:off x="3547019" y="2337985"/>
              <a:ext cx="28298" cy="29802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直線コネクタ 465">
              <a:extLst>
                <a:ext uri="{FF2B5EF4-FFF2-40B4-BE49-F238E27FC236}">
                  <a16:creationId xmlns:a16="http://schemas.microsoft.com/office/drawing/2014/main" id="{109642BD-9036-4FA0-B02E-16746305346D}"/>
                </a:ext>
              </a:extLst>
            </p:cNvPr>
            <p:cNvCxnSpPr>
              <a:cxnSpLocks/>
              <a:stCxn id="432" idx="7"/>
              <a:endCxn id="433" idx="3"/>
            </p:cNvCxnSpPr>
            <p:nvPr/>
          </p:nvCxnSpPr>
          <p:spPr>
            <a:xfrm flipV="1">
              <a:off x="3637293" y="2472578"/>
              <a:ext cx="28298" cy="16343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直線コネクタ 466">
              <a:extLst>
                <a:ext uri="{FF2B5EF4-FFF2-40B4-BE49-F238E27FC236}">
                  <a16:creationId xmlns:a16="http://schemas.microsoft.com/office/drawing/2014/main" id="{31430DE3-C383-442E-A025-CD99462F5E0D}"/>
                </a:ext>
              </a:extLst>
            </p:cNvPr>
            <p:cNvCxnSpPr>
              <a:cxnSpLocks/>
              <a:stCxn id="433" idx="6"/>
              <a:endCxn id="434" idx="1"/>
            </p:cNvCxnSpPr>
            <p:nvPr/>
          </p:nvCxnSpPr>
          <p:spPr>
            <a:xfrm>
              <a:off x="3740402" y="2441590"/>
              <a:ext cx="15463" cy="3443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直線コネクタ 467">
              <a:extLst>
                <a:ext uri="{FF2B5EF4-FFF2-40B4-BE49-F238E27FC236}">
                  <a16:creationId xmlns:a16="http://schemas.microsoft.com/office/drawing/2014/main" id="{BEA3DAB9-829E-4FC3-AAC6-C7276B6D8067}"/>
                </a:ext>
              </a:extLst>
            </p:cNvPr>
            <p:cNvCxnSpPr>
              <a:cxnSpLocks/>
              <a:stCxn id="434" idx="6"/>
              <a:endCxn id="435" idx="1"/>
            </p:cNvCxnSpPr>
            <p:nvPr/>
          </p:nvCxnSpPr>
          <p:spPr>
            <a:xfrm>
              <a:off x="3830676" y="2507011"/>
              <a:ext cx="15463" cy="5852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直線コネクタ 468">
              <a:extLst>
                <a:ext uri="{FF2B5EF4-FFF2-40B4-BE49-F238E27FC236}">
                  <a16:creationId xmlns:a16="http://schemas.microsoft.com/office/drawing/2014/main" id="{5D0BAF2A-2BA5-4AE5-B467-10B8A3051705}"/>
                </a:ext>
              </a:extLst>
            </p:cNvPr>
            <p:cNvCxnSpPr>
              <a:stCxn id="435" idx="7"/>
              <a:endCxn id="436" idx="3"/>
            </p:cNvCxnSpPr>
            <p:nvPr/>
          </p:nvCxnSpPr>
          <p:spPr>
            <a:xfrm flipV="1">
              <a:off x="3908115" y="2382438"/>
              <a:ext cx="28298" cy="18309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直線コネクタ 469">
              <a:extLst>
                <a:ext uri="{FF2B5EF4-FFF2-40B4-BE49-F238E27FC236}">
                  <a16:creationId xmlns:a16="http://schemas.microsoft.com/office/drawing/2014/main" id="{05D11A3E-A5EE-4966-B8DF-9A8A13C5F1A5}"/>
                </a:ext>
              </a:extLst>
            </p:cNvPr>
            <p:cNvCxnSpPr>
              <a:stCxn id="436" idx="5"/>
              <a:endCxn id="437" idx="1"/>
            </p:cNvCxnSpPr>
            <p:nvPr/>
          </p:nvCxnSpPr>
          <p:spPr>
            <a:xfrm>
              <a:off x="3998389" y="2382438"/>
              <a:ext cx="28298" cy="12885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直線コネクタ 470">
              <a:extLst>
                <a:ext uri="{FF2B5EF4-FFF2-40B4-BE49-F238E27FC236}">
                  <a16:creationId xmlns:a16="http://schemas.microsoft.com/office/drawing/2014/main" id="{52F27731-6E2C-4FF9-B49C-BFA2ADB86397}"/>
                </a:ext>
              </a:extLst>
            </p:cNvPr>
            <p:cNvCxnSpPr>
              <a:stCxn id="437" idx="7"/>
              <a:endCxn id="438" idx="3"/>
            </p:cNvCxnSpPr>
            <p:nvPr/>
          </p:nvCxnSpPr>
          <p:spPr>
            <a:xfrm flipV="1">
              <a:off x="4088663" y="2395260"/>
              <a:ext cx="28298" cy="11603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直線コネクタ 471">
              <a:extLst>
                <a:ext uri="{FF2B5EF4-FFF2-40B4-BE49-F238E27FC236}">
                  <a16:creationId xmlns:a16="http://schemas.microsoft.com/office/drawing/2014/main" id="{A0EDF560-0856-4CDC-8CDC-D4C195E26474}"/>
                </a:ext>
              </a:extLst>
            </p:cNvPr>
            <p:cNvCxnSpPr>
              <a:stCxn id="438" idx="5"/>
              <a:endCxn id="439" idx="1"/>
            </p:cNvCxnSpPr>
            <p:nvPr/>
          </p:nvCxnSpPr>
          <p:spPr>
            <a:xfrm>
              <a:off x="4178937" y="2395260"/>
              <a:ext cx="28286" cy="9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3" name="グループ化 472">
            <a:extLst>
              <a:ext uri="{FF2B5EF4-FFF2-40B4-BE49-F238E27FC236}">
                <a16:creationId xmlns:a16="http://schemas.microsoft.com/office/drawing/2014/main" id="{4643E913-4302-4295-A1A7-4C61943DCBC0}"/>
              </a:ext>
            </a:extLst>
          </p:cNvPr>
          <p:cNvGrpSpPr/>
          <p:nvPr/>
        </p:nvGrpSpPr>
        <p:grpSpPr>
          <a:xfrm>
            <a:off x="5415190" y="2915906"/>
            <a:ext cx="3066676" cy="1581886"/>
            <a:chOff x="1215358" y="1464675"/>
            <a:chExt cx="3066676" cy="1613682"/>
          </a:xfrm>
        </p:grpSpPr>
        <p:sp>
          <p:nvSpPr>
            <p:cNvPr id="474" name="楕円 473">
              <a:extLst>
                <a:ext uri="{FF2B5EF4-FFF2-40B4-BE49-F238E27FC236}">
                  <a16:creationId xmlns:a16="http://schemas.microsoft.com/office/drawing/2014/main" id="{5361B1B4-B1CE-4FE3-9253-D30742415D11}"/>
                </a:ext>
              </a:extLst>
            </p:cNvPr>
            <p:cNvSpPr/>
            <p:nvPr/>
          </p:nvSpPr>
          <p:spPr>
            <a:xfrm>
              <a:off x="1215358" y="236441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楕円 474">
              <a:extLst>
                <a:ext uri="{FF2B5EF4-FFF2-40B4-BE49-F238E27FC236}">
                  <a16:creationId xmlns:a16="http://schemas.microsoft.com/office/drawing/2014/main" id="{B0100EE0-C85D-479D-811B-8284086ADB91}"/>
                </a:ext>
              </a:extLst>
            </p:cNvPr>
            <p:cNvSpPr/>
            <p:nvPr/>
          </p:nvSpPr>
          <p:spPr>
            <a:xfrm>
              <a:off x="1305632" y="255744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楕円 475">
              <a:extLst>
                <a:ext uri="{FF2B5EF4-FFF2-40B4-BE49-F238E27FC236}">
                  <a16:creationId xmlns:a16="http://schemas.microsoft.com/office/drawing/2014/main" id="{556DF2DA-53AF-4CF7-B141-3D0CBA3DD051}"/>
                </a:ext>
              </a:extLst>
            </p:cNvPr>
            <p:cNvSpPr/>
            <p:nvPr/>
          </p:nvSpPr>
          <p:spPr>
            <a:xfrm>
              <a:off x="1395906" y="245490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楕円 476">
              <a:extLst>
                <a:ext uri="{FF2B5EF4-FFF2-40B4-BE49-F238E27FC236}">
                  <a16:creationId xmlns:a16="http://schemas.microsoft.com/office/drawing/2014/main" id="{EF12D8CC-9547-4768-894F-F015E2B943C5}"/>
                </a:ext>
              </a:extLst>
            </p:cNvPr>
            <p:cNvSpPr/>
            <p:nvPr/>
          </p:nvSpPr>
          <p:spPr>
            <a:xfrm>
              <a:off x="1486180" y="236313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楕円 477">
              <a:extLst>
                <a:ext uri="{FF2B5EF4-FFF2-40B4-BE49-F238E27FC236}">
                  <a16:creationId xmlns:a16="http://schemas.microsoft.com/office/drawing/2014/main" id="{E9436D72-C7B1-447E-B801-C4DB15E25468}"/>
                </a:ext>
              </a:extLst>
            </p:cNvPr>
            <p:cNvSpPr/>
            <p:nvPr/>
          </p:nvSpPr>
          <p:spPr>
            <a:xfrm>
              <a:off x="1576454" y="260445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楕円 478">
              <a:extLst>
                <a:ext uri="{FF2B5EF4-FFF2-40B4-BE49-F238E27FC236}">
                  <a16:creationId xmlns:a16="http://schemas.microsoft.com/office/drawing/2014/main" id="{1C10281D-424B-4DF8-8E8E-C847A75FF287}"/>
                </a:ext>
              </a:extLst>
            </p:cNvPr>
            <p:cNvSpPr/>
            <p:nvPr/>
          </p:nvSpPr>
          <p:spPr>
            <a:xfrm>
              <a:off x="1666728" y="228695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楕円 479">
              <a:extLst>
                <a:ext uri="{FF2B5EF4-FFF2-40B4-BE49-F238E27FC236}">
                  <a16:creationId xmlns:a16="http://schemas.microsoft.com/office/drawing/2014/main" id="{568476E0-BE19-4450-9487-383A14A51F27}"/>
                </a:ext>
              </a:extLst>
            </p:cNvPr>
            <p:cNvSpPr/>
            <p:nvPr/>
          </p:nvSpPr>
          <p:spPr>
            <a:xfrm>
              <a:off x="1757002" y="267367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楕円 480">
              <a:extLst>
                <a:ext uri="{FF2B5EF4-FFF2-40B4-BE49-F238E27FC236}">
                  <a16:creationId xmlns:a16="http://schemas.microsoft.com/office/drawing/2014/main" id="{88BBA2D1-6E6C-4508-B0A6-51971682EA26}"/>
                </a:ext>
              </a:extLst>
            </p:cNvPr>
            <p:cNvSpPr/>
            <p:nvPr/>
          </p:nvSpPr>
          <p:spPr>
            <a:xfrm>
              <a:off x="1847276" y="2344715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楕円 481">
              <a:extLst>
                <a:ext uri="{FF2B5EF4-FFF2-40B4-BE49-F238E27FC236}">
                  <a16:creationId xmlns:a16="http://schemas.microsoft.com/office/drawing/2014/main" id="{4D2EE1D9-3B08-4170-8266-BD5DCF9692A6}"/>
                </a:ext>
              </a:extLst>
            </p:cNvPr>
            <p:cNvSpPr/>
            <p:nvPr/>
          </p:nvSpPr>
          <p:spPr>
            <a:xfrm>
              <a:off x="1937550" y="243017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楕円 482">
              <a:extLst>
                <a:ext uri="{FF2B5EF4-FFF2-40B4-BE49-F238E27FC236}">
                  <a16:creationId xmlns:a16="http://schemas.microsoft.com/office/drawing/2014/main" id="{F3475857-F45E-4CF4-AE09-69A391959CB6}"/>
                </a:ext>
              </a:extLst>
            </p:cNvPr>
            <p:cNvSpPr/>
            <p:nvPr/>
          </p:nvSpPr>
          <p:spPr>
            <a:xfrm>
              <a:off x="2027824" y="251255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楕円 483">
              <a:extLst>
                <a:ext uri="{FF2B5EF4-FFF2-40B4-BE49-F238E27FC236}">
                  <a16:creationId xmlns:a16="http://schemas.microsoft.com/office/drawing/2014/main" id="{BB55ACD5-AFD8-4AF3-81E6-50851211339C}"/>
                </a:ext>
              </a:extLst>
            </p:cNvPr>
            <p:cNvSpPr/>
            <p:nvPr/>
          </p:nvSpPr>
          <p:spPr>
            <a:xfrm>
              <a:off x="2118098" y="2332015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楕円 484">
              <a:extLst>
                <a:ext uri="{FF2B5EF4-FFF2-40B4-BE49-F238E27FC236}">
                  <a16:creationId xmlns:a16="http://schemas.microsoft.com/office/drawing/2014/main" id="{BE57C4AD-B7F1-487F-9120-EB3B3C4F39F5}"/>
                </a:ext>
              </a:extLst>
            </p:cNvPr>
            <p:cNvSpPr/>
            <p:nvPr/>
          </p:nvSpPr>
          <p:spPr>
            <a:xfrm>
              <a:off x="2208372" y="255417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楕円 485">
              <a:extLst>
                <a:ext uri="{FF2B5EF4-FFF2-40B4-BE49-F238E27FC236}">
                  <a16:creationId xmlns:a16="http://schemas.microsoft.com/office/drawing/2014/main" id="{5317BDF3-D5B4-436D-A14B-314F5B92571F}"/>
                </a:ext>
              </a:extLst>
            </p:cNvPr>
            <p:cNvSpPr/>
            <p:nvPr/>
          </p:nvSpPr>
          <p:spPr>
            <a:xfrm>
              <a:off x="2298646" y="231518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楕円 486">
              <a:extLst>
                <a:ext uri="{FF2B5EF4-FFF2-40B4-BE49-F238E27FC236}">
                  <a16:creationId xmlns:a16="http://schemas.microsoft.com/office/drawing/2014/main" id="{86865B3F-B214-4065-B0F7-24C97BF66742}"/>
                </a:ext>
              </a:extLst>
            </p:cNvPr>
            <p:cNvSpPr/>
            <p:nvPr/>
          </p:nvSpPr>
          <p:spPr>
            <a:xfrm>
              <a:off x="2388920" y="2596573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楕円 487">
              <a:extLst>
                <a:ext uri="{FF2B5EF4-FFF2-40B4-BE49-F238E27FC236}">
                  <a16:creationId xmlns:a16="http://schemas.microsoft.com/office/drawing/2014/main" id="{1AF17F22-EF5F-45EB-8DAB-087917A66F73}"/>
                </a:ext>
              </a:extLst>
            </p:cNvPr>
            <p:cNvSpPr/>
            <p:nvPr/>
          </p:nvSpPr>
          <p:spPr>
            <a:xfrm>
              <a:off x="2479194" y="1464675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楕円 488">
              <a:extLst>
                <a:ext uri="{FF2B5EF4-FFF2-40B4-BE49-F238E27FC236}">
                  <a16:creationId xmlns:a16="http://schemas.microsoft.com/office/drawing/2014/main" id="{0BB9A0F5-D237-44B2-BBC7-B89C6A7CA11E}"/>
                </a:ext>
              </a:extLst>
            </p:cNvPr>
            <p:cNvSpPr/>
            <p:nvPr/>
          </p:nvSpPr>
          <p:spPr>
            <a:xfrm>
              <a:off x="2569468" y="2990711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楕円 489">
              <a:extLst>
                <a:ext uri="{FF2B5EF4-FFF2-40B4-BE49-F238E27FC236}">
                  <a16:creationId xmlns:a16="http://schemas.microsoft.com/office/drawing/2014/main" id="{4050F18D-A117-460D-A320-D86547B96301}"/>
                </a:ext>
              </a:extLst>
            </p:cNvPr>
            <p:cNvSpPr/>
            <p:nvPr/>
          </p:nvSpPr>
          <p:spPr>
            <a:xfrm>
              <a:off x="2659742" y="275066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楕円 490">
              <a:extLst>
                <a:ext uri="{FF2B5EF4-FFF2-40B4-BE49-F238E27FC236}">
                  <a16:creationId xmlns:a16="http://schemas.microsoft.com/office/drawing/2014/main" id="{D206757C-D552-4748-A670-B6A5347E7073}"/>
                </a:ext>
              </a:extLst>
            </p:cNvPr>
            <p:cNvSpPr/>
            <p:nvPr/>
          </p:nvSpPr>
          <p:spPr>
            <a:xfrm>
              <a:off x="2750016" y="258698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楕円 491">
              <a:extLst>
                <a:ext uri="{FF2B5EF4-FFF2-40B4-BE49-F238E27FC236}">
                  <a16:creationId xmlns:a16="http://schemas.microsoft.com/office/drawing/2014/main" id="{0454F740-7F63-483E-B675-941E0E6DA9C8}"/>
                </a:ext>
              </a:extLst>
            </p:cNvPr>
            <p:cNvSpPr/>
            <p:nvPr/>
          </p:nvSpPr>
          <p:spPr>
            <a:xfrm>
              <a:off x="2840290" y="2471106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楕円 492">
              <a:extLst>
                <a:ext uri="{FF2B5EF4-FFF2-40B4-BE49-F238E27FC236}">
                  <a16:creationId xmlns:a16="http://schemas.microsoft.com/office/drawing/2014/main" id="{6E94A78F-6E62-4EFD-92FA-A8993BBA00E3}"/>
                </a:ext>
              </a:extLst>
            </p:cNvPr>
            <p:cNvSpPr/>
            <p:nvPr/>
          </p:nvSpPr>
          <p:spPr>
            <a:xfrm>
              <a:off x="2930564" y="2706091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楕円 493">
              <a:extLst>
                <a:ext uri="{FF2B5EF4-FFF2-40B4-BE49-F238E27FC236}">
                  <a16:creationId xmlns:a16="http://schemas.microsoft.com/office/drawing/2014/main" id="{2561F9F4-2F5C-47D7-8A7E-05EA20065FEF}"/>
                </a:ext>
              </a:extLst>
            </p:cNvPr>
            <p:cNvSpPr/>
            <p:nvPr/>
          </p:nvSpPr>
          <p:spPr>
            <a:xfrm>
              <a:off x="3020838" y="2424143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楕円 494">
              <a:extLst>
                <a:ext uri="{FF2B5EF4-FFF2-40B4-BE49-F238E27FC236}">
                  <a16:creationId xmlns:a16="http://schemas.microsoft.com/office/drawing/2014/main" id="{11DB5823-A643-4931-9F28-8F83C2790BDE}"/>
                </a:ext>
              </a:extLst>
            </p:cNvPr>
            <p:cNvSpPr/>
            <p:nvPr/>
          </p:nvSpPr>
          <p:spPr>
            <a:xfrm>
              <a:off x="3111112" y="2452693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楕円 495">
              <a:extLst>
                <a:ext uri="{FF2B5EF4-FFF2-40B4-BE49-F238E27FC236}">
                  <a16:creationId xmlns:a16="http://schemas.microsoft.com/office/drawing/2014/main" id="{6CDA51D2-2B4F-4EDF-8B41-2D4921D6402E}"/>
                </a:ext>
              </a:extLst>
            </p:cNvPr>
            <p:cNvSpPr/>
            <p:nvPr/>
          </p:nvSpPr>
          <p:spPr>
            <a:xfrm>
              <a:off x="3201386" y="242856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楕円 496">
              <a:extLst>
                <a:ext uri="{FF2B5EF4-FFF2-40B4-BE49-F238E27FC236}">
                  <a16:creationId xmlns:a16="http://schemas.microsoft.com/office/drawing/2014/main" id="{764C02BF-F970-4517-9A4F-6BB6BA4D7355}"/>
                </a:ext>
              </a:extLst>
            </p:cNvPr>
            <p:cNvSpPr/>
            <p:nvPr/>
          </p:nvSpPr>
          <p:spPr>
            <a:xfrm>
              <a:off x="3291660" y="2322352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楕円 497">
              <a:extLst>
                <a:ext uri="{FF2B5EF4-FFF2-40B4-BE49-F238E27FC236}">
                  <a16:creationId xmlns:a16="http://schemas.microsoft.com/office/drawing/2014/main" id="{B3397D1E-E05F-42D2-9886-AD25C1531951}"/>
                </a:ext>
              </a:extLst>
            </p:cNvPr>
            <p:cNvSpPr/>
            <p:nvPr/>
          </p:nvSpPr>
          <p:spPr>
            <a:xfrm>
              <a:off x="3381934" y="2528626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楕円 498">
              <a:extLst>
                <a:ext uri="{FF2B5EF4-FFF2-40B4-BE49-F238E27FC236}">
                  <a16:creationId xmlns:a16="http://schemas.microsoft.com/office/drawing/2014/main" id="{0A34E84B-8470-4087-9269-65100B6007E7}"/>
                </a:ext>
              </a:extLst>
            </p:cNvPr>
            <p:cNvSpPr/>
            <p:nvPr/>
          </p:nvSpPr>
          <p:spPr>
            <a:xfrm>
              <a:off x="3472208" y="2263174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楕円 499">
              <a:extLst>
                <a:ext uri="{FF2B5EF4-FFF2-40B4-BE49-F238E27FC236}">
                  <a16:creationId xmlns:a16="http://schemas.microsoft.com/office/drawing/2014/main" id="{A46F032C-6C96-4CA1-86BA-698D48656D33}"/>
                </a:ext>
              </a:extLst>
            </p:cNvPr>
            <p:cNvSpPr/>
            <p:nvPr/>
          </p:nvSpPr>
          <p:spPr>
            <a:xfrm>
              <a:off x="3562482" y="2623176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楕円 500">
              <a:extLst>
                <a:ext uri="{FF2B5EF4-FFF2-40B4-BE49-F238E27FC236}">
                  <a16:creationId xmlns:a16="http://schemas.microsoft.com/office/drawing/2014/main" id="{8E825532-D3E8-4D11-806A-5B27BB844B02}"/>
                </a:ext>
              </a:extLst>
            </p:cNvPr>
            <p:cNvSpPr/>
            <p:nvPr/>
          </p:nvSpPr>
          <p:spPr>
            <a:xfrm>
              <a:off x="3652756" y="2397767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楕円 501">
              <a:extLst>
                <a:ext uri="{FF2B5EF4-FFF2-40B4-BE49-F238E27FC236}">
                  <a16:creationId xmlns:a16="http://schemas.microsoft.com/office/drawing/2014/main" id="{4311E6D1-8E80-4AE1-A58B-EC96C6C86108}"/>
                </a:ext>
              </a:extLst>
            </p:cNvPr>
            <p:cNvSpPr/>
            <p:nvPr/>
          </p:nvSpPr>
          <p:spPr>
            <a:xfrm>
              <a:off x="3743030" y="246318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楕円 502">
              <a:extLst>
                <a:ext uri="{FF2B5EF4-FFF2-40B4-BE49-F238E27FC236}">
                  <a16:creationId xmlns:a16="http://schemas.microsoft.com/office/drawing/2014/main" id="{C08B45E9-8F9B-40CC-B8CD-272FF1FD00F0}"/>
                </a:ext>
              </a:extLst>
            </p:cNvPr>
            <p:cNvSpPr/>
            <p:nvPr/>
          </p:nvSpPr>
          <p:spPr>
            <a:xfrm>
              <a:off x="3833304" y="255269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楕円 503">
              <a:extLst>
                <a:ext uri="{FF2B5EF4-FFF2-40B4-BE49-F238E27FC236}">
                  <a16:creationId xmlns:a16="http://schemas.microsoft.com/office/drawing/2014/main" id="{9C917829-BA9C-43E4-918F-0CA99F2A0D50}"/>
                </a:ext>
              </a:extLst>
            </p:cNvPr>
            <p:cNvSpPr/>
            <p:nvPr/>
          </p:nvSpPr>
          <p:spPr>
            <a:xfrm>
              <a:off x="3923578" y="2307627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楕円 504">
              <a:extLst>
                <a:ext uri="{FF2B5EF4-FFF2-40B4-BE49-F238E27FC236}">
                  <a16:creationId xmlns:a16="http://schemas.microsoft.com/office/drawing/2014/main" id="{648DDE35-3FD6-4085-A7C2-AE181A5281E4}"/>
                </a:ext>
              </a:extLst>
            </p:cNvPr>
            <p:cNvSpPr/>
            <p:nvPr/>
          </p:nvSpPr>
          <p:spPr>
            <a:xfrm>
              <a:off x="4013852" y="249846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楕円 505">
              <a:extLst>
                <a:ext uri="{FF2B5EF4-FFF2-40B4-BE49-F238E27FC236}">
                  <a16:creationId xmlns:a16="http://schemas.microsoft.com/office/drawing/2014/main" id="{8B1F7382-E326-4E3F-AD11-CB995F5197A6}"/>
                </a:ext>
              </a:extLst>
            </p:cNvPr>
            <p:cNvSpPr/>
            <p:nvPr/>
          </p:nvSpPr>
          <p:spPr>
            <a:xfrm>
              <a:off x="4104126" y="232044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楕円 506">
              <a:extLst>
                <a:ext uri="{FF2B5EF4-FFF2-40B4-BE49-F238E27FC236}">
                  <a16:creationId xmlns:a16="http://schemas.microsoft.com/office/drawing/2014/main" id="{36A10146-A9FA-4C2D-B65C-771F4447083B}"/>
                </a:ext>
              </a:extLst>
            </p:cNvPr>
            <p:cNvSpPr/>
            <p:nvPr/>
          </p:nvSpPr>
          <p:spPr>
            <a:xfrm>
              <a:off x="4194388" y="2474013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08" name="直線コネクタ 507">
              <a:extLst>
                <a:ext uri="{FF2B5EF4-FFF2-40B4-BE49-F238E27FC236}">
                  <a16:creationId xmlns:a16="http://schemas.microsoft.com/office/drawing/2014/main" id="{313D6494-F59F-43EA-A929-8FE566E62F7E}"/>
                </a:ext>
              </a:extLst>
            </p:cNvPr>
            <p:cNvCxnSpPr>
              <a:cxnSpLocks/>
              <a:stCxn id="474" idx="5"/>
              <a:endCxn id="475" idx="1"/>
            </p:cNvCxnSpPr>
            <p:nvPr/>
          </p:nvCxnSpPr>
          <p:spPr>
            <a:xfrm>
              <a:off x="1290169" y="2439230"/>
              <a:ext cx="28298" cy="13105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直線コネクタ 508">
              <a:extLst>
                <a:ext uri="{FF2B5EF4-FFF2-40B4-BE49-F238E27FC236}">
                  <a16:creationId xmlns:a16="http://schemas.microsoft.com/office/drawing/2014/main" id="{359A234B-A0A4-4B3D-BF5B-F65A22193E82}"/>
                </a:ext>
              </a:extLst>
            </p:cNvPr>
            <p:cNvCxnSpPr>
              <a:cxnSpLocks/>
              <a:stCxn id="475" idx="7"/>
              <a:endCxn id="476" idx="3"/>
            </p:cNvCxnSpPr>
            <p:nvPr/>
          </p:nvCxnSpPr>
          <p:spPr>
            <a:xfrm flipV="1">
              <a:off x="1380443" y="2529719"/>
              <a:ext cx="28298" cy="4056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直線コネクタ 509">
              <a:extLst>
                <a:ext uri="{FF2B5EF4-FFF2-40B4-BE49-F238E27FC236}">
                  <a16:creationId xmlns:a16="http://schemas.microsoft.com/office/drawing/2014/main" id="{A0D315FA-28F4-4A47-864E-33AED858DDCB}"/>
                </a:ext>
              </a:extLst>
            </p:cNvPr>
            <p:cNvCxnSpPr>
              <a:stCxn id="476" idx="7"/>
              <a:endCxn id="477" idx="3"/>
            </p:cNvCxnSpPr>
            <p:nvPr/>
          </p:nvCxnSpPr>
          <p:spPr>
            <a:xfrm flipV="1">
              <a:off x="1470717" y="2437949"/>
              <a:ext cx="28298" cy="2979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直線コネクタ 510">
              <a:extLst>
                <a:ext uri="{FF2B5EF4-FFF2-40B4-BE49-F238E27FC236}">
                  <a16:creationId xmlns:a16="http://schemas.microsoft.com/office/drawing/2014/main" id="{7DA8633F-2D12-4653-A2E3-25BE9316AD33}"/>
                </a:ext>
              </a:extLst>
            </p:cNvPr>
            <p:cNvCxnSpPr>
              <a:stCxn id="477" idx="5"/>
              <a:endCxn id="478" idx="1"/>
            </p:cNvCxnSpPr>
            <p:nvPr/>
          </p:nvCxnSpPr>
          <p:spPr>
            <a:xfrm>
              <a:off x="1560991" y="2437949"/>
              <a:ext cx="28298" cy="17934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直線コネクタ 511">
              <a:extLst>
                <a:ext uri="{FF2B5EF4-FFF2-40B4-BE49-F238E27FC236}">
                  <a16:creationId xmlns:a16="http://schemas.microsoft.com/office/drawing/2014/main" id="{12F80C20-AF95-420D-9343-D77EC1E56DE4}"/>
                </a:ext>
              </a:extLst>
            </p:cNvPr>
            <p:cNvCxnSpPr>
              <a:stCxn id="478" idx="7"/>
              <a:endCxn id="479" idx="3"/>
            </p:cNvCxnSpPr>
            <p:nvPr/>
          </p:nvCxnSpPr>
          <p:spPr>
            <a:xfrm flipV="1">
              <a:off x="1651265" y="2361761"/>
              <a:ext cx="28298" cy="25553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直線コネクタ 512">
              <a:extLst>
                <a:ext uri="{FF2B5EF4-FFF2-40B4-BE49-F238E27FC236}">
                  <a16:creationId xmlns:a16="http://schemas.microsoft.com/office/drawing/2014/main" id="{C777DF98-08FC-4F02-BCEA-E75E4DA7E2D2}"/>
                </a:ext>
              </a:extLst>
            </p:cNvPr>
            <p:cNvCxnSpPr>
              <a:stCxn id="479" idx="5"/>
              <a:endCxn id="480" idx="1"/>
            </p:cNvCxnSpPr>
            <p:nvPr/>
          </p:nvCxnSpPr>
          <p:spPr>
            <a:xfrm>
              <a:off x="1741539" y="2361761"/>
              <a:ext cx="28298" cy="32475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直線コネクタ 513">
              <a:extLst>
                <a:ext uri="{FF2B5EF4-FFF2-40B4-BE49-F238E27FC236}">
                  <a16:creationId xmlns:a16="http://schemas.microsoft.com/office/drawing/2014/main" id="{8EB4AE33-23A2-4CB5-8C67-65E5526CA345}"/>
                </a:ext>
              </a:extLst>
            </p:cNvPr>
            <p:cNvCxnSpPr>
              <a:cxnSpLocks/>
              <a:stCxn id="480" idx="7"/>
              <a:endCxn id="481" idx="3"/>
            </p:cNvCxnSpPr>
            <p:nvPr/>
          </p:nvCxnSpPr>
          <p:spPr>
            <a:xfrm flipV="1">
              <a:off x="1831813" y="2419526"/>
              <a:ext cx="28298" cy="2669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直線コネクタ 514">
              <a:extLst>
                <a:ext uri="{FF2B5EF4-FFF2-40B4-BE49-F238E27FC236}">
                  <a16:creationId xmlns:a16="http://schemas.microsoft.com/office/drawing/2014/main" id="{24654414-A24C-4774-A233-5DEE295E429A}"/>
                </a:ext>
              </a:extLst>
            </p:cNvPr>
            <p:cNvCxnSpPr>
              <a:stCxn id="481" idx="5"/>
              <a:endCxn id="482" idx="1"/>
            </p:cNvCxnSpPr>
            <p:nvPr/>
          </p:nvCxnSpPr>
          <p:spPr>
            <a:xfrm>
              <a:off x="1922087" y="2419526"/>
              <a:ext cx="28298" cy="2348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直線コネクタ 515">
              <a:extLst>
                <a:ext uri="{FF2B5EF4-FFF2-40B4-BE49-F238E27FC236}">
                  <a16:creationId xmlns:a16="http://schemas.microsoft.com/office/drawing/2014/main" id="{A52CB5AE-DD17-4972-8627-4AA610D02DF9}"/>
                </a:ext>
              </a:extLst>
            </p:cNvPr>
            <p:cNvCxnSpPr>
              <a:cxnSpLocks/>
              <a:stCxn id="482" idx="6"/>
              <a:endCxn id="483" idx="2"/>
            </p:cNvCxnSpPr>
            <p:nvPr/>
          </p:nvCxnSpPr>
          <p:spPr>
            <a:xfrm>
              <a:off x="2025196" y="2474001"/>
              <a:ext cx="2628" cy="8237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直線コネクタ 516">
              <a:extLst>
                <a:ext uri="{FF2B5EF4-FFF2-40B4-BE49-F238E27FC236}">
                  <a16:creationId xmlns:a16="http://schemas.microsoft.com/office/drawing/2014/main" id="{33C0BE52-D19B-4C95-8408-7A7BBC6E3136}"/>
                </a:ext>
              </a:extLst>
            </p:cNvPr>
            <p:cNvCxnSpPr>
              <a:stCxn id="483" idx="7"/>
              <a:endCxn id="484" idx="3"/>
            </p:cNvCxnSpPr>
            <p:nvPr/>
          </p:nvCxnSpPr>
          <p:spPr>
            <a:xfrm flipV="1">
              <a:off x="2102635" y="2406826"/>
              <a:ext cx="28298" cy="11855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直線コネクタ 517">
              <a:extLst>
                <a:ext uri="{FF2B5EF4-FFF2-40B4-BE49-F238E27FC236}">
                  <a16:creationId xmlns:a16="http://schemas.microsoft.com/office/drawing/2014/main" id="{3C4371E8-E331-4AD4-BAD2-6396F21E0A8F}"/>
                </a:ext>
              </a:extLst>
            </p:cNvPr>
            <p:cNvCxnSpPr>
              <a:stCxn id="484" idx="5"/>
              <a:endCxn id="485" idx="1"/>
            </p:cNvCxnSpPr>
            <p:nvPr/>
          </p:nvCxnSpPr>
          <p:spPr>
            <a:xfrm>
              <a:off x="2192909" y="2406826"/>
              <a:ext cx="28298" cy="16017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直線コネクタ 518">
              <a:extLst>
                <a:ext uri="{FF2B5EF4-FFF2-40B4-BE49-F238E27FC236}">
                  <a16:creationId xmlns:a16="http://schemas.microsoft.com/office/drawing/2014/main" id="{E0DE3F82-A7C7-46E0-926D-0E772A93AAEB}"/>
                </a:ext>
              </a:extLst>
            </p:cNvPr>
            <p:cNvCxnSpPr>
              <a:stCxn id="485" idx="7"/>
              <a:endCxn id="486" idx="3"/>
            </p:cNvCxnSpPr>
            <p:nvPr/>
          </p:nvCxnSpPr>
          <p:spPr>
            <a:xfrm flipV="1">
              <a:off x="2283183" y="2390000"/>
              <a:ext cx="28298" cy="17700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直線コネクタ 519">
              <a:extLst>
                <a:ext uri="{FF2B5EF4-FFF2-40B4-BE49-F238E27FC236}">
                  <a16:creationId xmlns:a16="http://schemas.microsoft.com/office/drawing/2014/main" id="{541E45F6-98BD-4B09-973B-3F5D6522EA70}"/>
                </a:ext>
              </a:extLst>
            </p:cNvPr>
            <p:cNvCxnSpPr>
              <a:stCxn id="486" idx="5"/>
              <a:endCxn id="487" idx="1"/>
            </p:cNvCxnSpPr>
            <p:nvPr/>
          </p:nvCxnSpPr>
          <p:spPr>
            <a:xfrm>
              <a:off x="2373457" y="2390000"/>
              <a:ext cx="28298" cy="21940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直線コネクタ 520">
              <a:extLst>
                <a:ext uri="{FF2B5EF4-FFF2-40B4-BE49-F238E27FC236}">
                  <a16:creationId xmlns:a16="http://schemas.microsoft.com/office/drawing/2014/main" id="{3ADD14E6-1194-4925-AB91-514CA64CE8EA}"/>
                </a:ext>
              </a:extLst>
            </p:cNvPr>
            <p:cNvCxnSpPr>
              <a:cxnSpLocks/>
              <a:stCxn id="487" idx="0"/>
              <a:endCxn id="488" idx="3"/>
            </p:cNvCxnSpPr>
            <p:nvPr/>
          </p:nvCxnSpPr>
          <p:spPr>
            <a:xfrm flipV="1">
              <a:off x="2432743" y="1539486"/>
              <a:ext cx="59286" cy="105708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直線コネクタ 521">
              <a:extLst>
                <a:ext uri="{FF2B5EF4-FFF2-40B4-BE49-F238E27FC236}">
                  <a16:creationId xmlns:a16="http://schemas.microsoft.com/office/drawing/2014/main" id="{5D34E937-DDDB-4718-9303-AA984EED7A5E}"/>
                </a:ext>
              </a:extLst>
            </p:cNvPr>
            <p:cNvCxnSpPr>
              <a:stCxn id="488" idx="5"/>
              <a:endCxn id="489" idx="0"/>
            </p:cNvCxnSpPr>
            <p:nvPr/>
          </p:nvCxnSpPr>
          <p:spPr>
            <a:xfrm>
              <a:off x="2554005" y="1539486"/>
              <a:ext cx="59286" cy="14512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直線コネクタ 522">
              <a:extLst>
                <a:ext uri="{FF2B5EF4-FFF2-40B4-BE49-F238E27FC236}">
                  <a16:creationId xmlns:a16="http://schemas.microsoft.com/office/drawing/2014/main" id="{58BE59CF-C47C-4F84-ACD4-517969E16097}"/>
                </a:ext>
              </a:extLst>
            </p:cNvPr>
            <p:cNvCxnSpPr>
              <a:cxnSpLocks/>
              <a:stCxn id="489" idx="7"/>
              <a:endCxn id="490" idx="3"/>
            </p:cNvCxnSpPr>
            <p:nvPr/>
          </p:nvCxnSpPr>
          <p:spPr>
            <a:xfrm flipV="1">
              <a:off x="2644279" y="2825480"/>
              <a:ext cx="28298" cy="17806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直線コネクタ 523">
              <a:extLst>
                <a:ext uri="{FF2B5EF4-FFF2-40B4-BE49-F238E27FC236}">
                  <a16:creationId xmlns:a16="http://schemas.microsoft.com/office/drawing/2014/main" id="{1B3E4906-20DC-448D-A870-350B574FB793}"/>
                </a:ext>
              </a:extLst>
            </p:cNvPr>
            <p:cNvCxnSpPr>
              <a:cxnSpLocks/>
              <a:stCxn id="490" idx="7"/>
              <a:endCxn id="491" idx="3"/>
            </p:cNvCxnSpPr>
            <p:nvPr/>
          </p:nvCxnSpPr>
          <p:spPr>
            <a:xfrm flipV="1">
              <a:off x="2734553" y="2661791"/>
              <a:ext cx="28298" cy="10171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直線コネクタ 524">
              <a:extLst>
                <a:ext uri="{FF2B5EF4-FFF2-40B4-BE49-F238E27FC236}">
                  <a16:creationId xmlns:a16="http://schemas.microsoft.com/office/drawing/2014/main" id="{D3EF6E3E-E6DF-4711-A264-071A78DED7F2}"/>
                </a:ext>
              </a:extLst>
            </p:cNvPr>
            <p:cNvCxnSpPr>
              <a:cxnSpLocks/>
              <a:stCxn id="491" idx="7"/>
              <a:endCxn id="492" idx="3"/>
            </p:cNvCxnSpPr>
            <p:nvPr/>
          </p:nvCxnSpPr>
          <p:spPr>
            <a:xfrm flipV="1">
              <a:off x="2824827" y="2545917"/>
              <a:ext cx="28298" cy="5389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直線コネクタ 525">
              <a:extLst>
                <a:ext uri="{FF2B5EF4-FFF2-40B4-BE49-F238E27FC236}">
                  <a16:creationId xmlns:a16="http://schemas.microsoft.com/office/drawing/2014/main" id="{92BE1355-C58A-4C8B-9F83-E7B3681FAFB5}"/>
                </a:ext>
              </a:extLst>
            </p:cNvPr>
            <p:cNvCxnSpPr>
              <a:cxnSpLocks/>
              <a:stCxn id="492" idx="5"/>
              <a:endCxn id="493" idx="1"/>
            </p:cNvCxnSpPr>
            <p:nvPr/>
          </p:nvCxnSpPr>
          <p:spPr>
            <a:xfrm>
              <a:off x="2915101" y="2545916"/>
              <a:ext cx="28298" cy="17301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直線コネクタ 526">
              <a:extLst>
                <a:ext uri="{FF2B5EF4-FFF2-40B4-BE49-F238E27FC236}">
                  <a16:creationId xmlns:a16="http://schemas.microsoft.com/office/drawing/2014/main" id="{E2BCD971-9C9E-42EC-9254-F6F65DCBDB7E}"/>
                </a:ext>
              </a:extLst>
            </p:cNvPr>
            <p:cNvCxnSpPr>
              <a:stCxn id="493" idx="7"/>
              <a:endCxn id="494" idx="3"/>
            </p:cNvCxnSpPr>
            <p:nvPr/>
          </p:nvCxnSpPr>
          <p:spPr>
            <a:xfrm flipV="1">
              <a:off x="3005375" y="2498953"/>
              <a:ext cx="28298" cy="21997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直線コネクタ 527">
              <a:extLst>
                <a:ext uri="{FF2B5EF4-FFF2-40B4-BE49-F238E27FC236}">
                  <a16:creationId xmlns:a16="http://schemas.microsoft.com/office/drawing/2014/main" id="{06C37300-4BB3-44E7-8DFD-7DB4C7D60931}"/>
                </a:ext>
              </a:extLst>
            </p:cNvPr>
            <p:cNvCxnSpPr>
              <a:cxnSpLocks/>
              <a:stCxn id="494" idx="6"/>
              <a:endCxn id="495" idx="2"/>
            </p:cNvCxnSpPr>
            <p:nvPr/>
          </p:nvCxnSpPr>
          <p:spPr>
            <a:xfrm>
              <a:off x="3108484" y="2467966"/>
              <a:ext cx="2628" cy="2855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直線コネクタ 528">
              <a:extLst>
                <a:ext uri="{FF2B5EF4-FFF2-40B4-BE49-F238E27FC236}">
                  <a16:creationId xmlns:a16="http://schemas.microsoft.com/office/drawing/2014/main" id="{445086C8-AE8C-4339-BA0D-38635BA7B329}"/>
                </a:ext>
              </a:extLst>
            </p:cNvPr>
            <p:cNvCxnSpPr>
              <a:cxnSpLocks/>
              <a:stCxn id="495" idx="6"/>
              <a:endCxn id="496" idx="2"/>
            </p:cNvCxnSpPr>
            <p:nvPr/>
          </p:nvCxnSpPr>
          <p:spPr>
            <a:xfrm flipV="1">
              <a:off x="3198758" y="2472391"/>
              <a:ext cx="2628" cy="241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直線コネクタ 529">
              <a:extLst>
                <a:ext uri="{FF2B5EF4-FFF2-40B4-BE49-F238E27FC236}">
                  <a16:creationId xmlns:a16="http://schemas.microsoft.com/office/drawing/2014/main" id="{A7D6C5E4-0D9D-4E95-B719-CDAD744C50BB}"/>
                </a:ext>
              </a:extLst>
            </p:cNvPr>
            <p:cNvCxnSpPr>
              <a:cxnSpLocks/>
              <a:stCxn id="496" idx="7"/>
              <a:endCxn id="497" idx="3"/>
            </p:cNvCxnSpPr>
            <p:nvPr/>
          </p:nvCxnSpPr>
          <p:spPr>
            <a:xfrm flipV="1">
              <a:off x="3276197" y="2397163"/>
              <a:ext cx="28298" cy="4424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直線コネクタ 530">
              <a:extLst>
                <a:ext uri="{FF2B5EF4-FFF2-40B4-BE49-F238E27FC236}">
                  <a16:creationId xmlns:a16="http://schemas.microsoft.com/office/drawing/2014/main" id="{AEA9388E-2893-41F5-A7A9-144FAE18E9C0}"/>
                </a:ext>
              </a:extLst>
            </p:cNvPr>
            <p:cNvCxnSpPr>
              <a:cxnSpLocks/>
              <a:stCxn id="497" idx="5"/>
              <a:endCxn id="498" idx="1"/>
            </p:cNvCxnSpPr>
            <p:nvPr/>
          </p:nvCxnSpPr>
          <p:spPr>
            <a:xfrm>
              <a:off x="3366471" y="2397163"/>
              <a:ext cx="28298" cy="14429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直線コネクタ 531">
              <a:extLst>
                <a:ext uri="{FF2B5EF4-FFF2-40B4-BE49-F238E27FC236}">
                  <a16:creationId xmlns:a16="http://schemas.microsoft.com/office/drawing/2014/main" id="{5D8766FC-67E8-4418-A352-8218E064D763}"/>
                </a:ext>
              </a:extLst>
            </p:cNvPr>
            <p:cNvCxnSpPr>
              <a:stCxn id="498" idx="7"/>
              <a:endCxn id="499" idx="3"/>
            </p:cNvCxnSpPr>
            <p:nvPr/>
          </p:nvCxnSpPr>
          <p:spPr>
            <a:xfrm flipV="1">
              <a:off x="3456745" y="2337985"/>
              <a:ext cx="28298" cy="20347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直線コネクタ 532">
              <a:extLst>
                <a:ext uri="{FF2B5EF4-FFF2-40B4-BE49-F238E27FC236}">
                  <a16:creationId xmlns:a16="http://schemas.microsoft.com/office/drawing/2014/main" id="{73EB0F71-0F85-4687-978C-51AFD66ACBF1}"/>
                </a:ext>
              </a:extLst>
            </p:cNvPr>
            <p:cNvCxnSpPr>
              <a:cxnSpLocks/>
              <a:stCxn id="499" idx="5"/>
              <a:endCxn id="500" idx="1"/>
            </p:cNvCxnSpPr>
            <p:nvPr/>
          </p:nvCxnSpPr>
          <p:spPr>
            <a:xfrm>
              <a:off x="3547019" y="2337985"/>
              <a:ext cx="28298" cy="29802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直線コネクタ 533">
              <a:extLst>
                <a:ext uri="{FF2B5EF4-FFF2-40B4-BE49-F238E27FC236}">
                  <a16:creationId xmlns:a16="http://schemas.microsoft.com/office/drawing/2014/main" id="{C23DDCC7-9932-4ED1-BA52-74EFC6039B0C}"/>
                </a:ext>
              </a:extLst>
            </p:cNvPr>
            <p:cNvCxnSpPr>
              <a:cxnSpLocks/>
              <a:stCxn id="500" idx="7"/>
              <a:endCxn id="501" idx="3"/>
            </p:cNvCxnSpPr>
            <p:nvPr/>
          </p:nvCxnSpPr>
          <p:spPr>
            <a:xfrm flipV="1">
              <a:off x="3637293" y="2472578"/>
              <a:ext cx="28298" cy="16343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直線コネクタ 534">
              <a:extLst>
                <a:ext uri="{FF2B5EF4-FFF2-40B4-BE49-F238E27FC236}">
                  <a16:creationId xmlns:a16="http://schemas.microsoft.com/office/drawing/2014/main" id="{ED7BEAB1-E027-4FDD-B1B8-0AD4A3A41776}"/>
                </a:ext>
              </a:extLst>
            </p:cNvPr>
            <p:cNvCxnSpPr>
              <a:cxnSpLocks/>
              <a:stCxn id="501" idx="6"/>
              <a:endCxn id="502" idx="1"/>
            </p:cNvCxnSpPr>
            <p:nvPr/>
          </p:nvCxnSpPr>
          <p:spPr>
            <a:xfrm>
              <a:off x="3740402" y="2441590"/>
              <a:ext cx="15463" cy="3443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直線コネクタ 535">
              <a:extLst>
                <a:ext uri="{FF2B5EF4-FFF2-40B4-BE49-F238E27FC236}">
                  <a16:creationId xmlns:a16="http://schemas.microsoft.com/office/drawing/2014/main" id="{852320EB-86EC-404F-A198-6696D8C4B700}"/>
                </a:ext>
              </a:extLst>
            </p:cNvPr>
            <p:cNvCxnSpPr>
              <a:cxnSpLocks/>
              <a:stCxn id="502" idx="6"/>
              <a:endCxn id="503" idx="1"/>
            </p:cNvCxnSpPr>
            <p:nvPr/>
          </p:nvCxnSpPr>
          <p:spPr>
            <a:xfrm>
              <a:off x="3830676" y="2507011"/>
              <a:ext cx="15463" cy="5852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直線コネクタ 536">
              <a:extLst>
                <a:ext uri="{FF2B5EF4-FFF2-40B4-BE49-F238E27FC236}">
                  <a16:creationId xmlns:a16="http://schemas.microsoft.com/office/drawing/2014/main" id="{BA79B754-F239-4E03-B0D3-E11B3D1EED0A}"/>
                </a:ext>
              </a:extLst>
            </p:cNvPr>
            <p:cNvCxnSpPr>
              <a:stCxn id="503" idx="7"/>
              <a:endCxn id="504" idx="3"/>
            </p:cNvCxnSpPr>
            <p:nvPr/>
          </p:nvCxnSpPr>
          <p:spPr>
            <a:xfrm flipV="1">
              <a:off x="3908115" y="2382438"/>
              <a:ext cx="28298" cy="18309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直線コネクタ 537">
              <a:extLst>
                <a:ext uri="{FF2B5EF4-FFF2-40B4-BE49-F238E27FC236}">
                  <a16:creationId xmlns:a16="http://schemas.microsoft.com/office/drawing/2014/main" id="{B43BE592-1ADD-4986-AA37-374A2FA0875C}"/>
                </a:ext>
              </a:extLst>
            </p:cNvPr>
            <p:cNvCxnSpPr>
              <a:stCxn id="504" idx="5"/>
              <a:endCxn id="505" idx="1"/>
            </p:cNvCxnSpPr>
            <p:nvPr/>
          </p:nvCxnSpPr>
          <p:spPr>
            <a:xfrm>
              <a:off x="3998389" y="2382438"/>
              <a:ext cx="28298" cy="12885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直線コネクタ 538">
              <a:extLst>
                <a:ext uri="{FF2B5EF4-FFF2-40B4-BE49-F238E27FC236}">
                  <a16:creationId xmlns:a16="http://schemas.microsoft.com/office/drawing/2014/main" id="{B7E59D77-3811-44A4-AA2C-4A12C22016C6}"/>
                </a:ext>
              </a:extLst>
            </p:cNvPr>
            <p:cNvCxnSpPr>
              <a:stCxn id="505" idx="7"/>
              <a:endCxn id="506" idx="3"/>
            </p:cNvCxnSpPr>
            <p:nvPr/>
          </p:nvCxnSpPr>
          <p:spPr>
            <a:xfrm flipV="1">
              <a:off x="4088663" y="2395260"/>
              <a:ext cx="28298" cy="11603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直線コネクタ 539">
              <a:extLst>
                <a:ext uri="{FF2B5EF4-FFF2-40B4-BE49-F238E27FC236}">
                  <a16:creationId xmlns:a16="http://schemas.microsoft.com/office/drawing/2014/main" id="{08543253-1181-4318-9AA5-E9E0EAD00021}"/>
                </a:ext>
              </a:extLst>
            </p:cNvPr>
            <p:cNvCxnSpPr>
              <a:stCxn id="506" idx="5"/>
              <a:endCxn id="507" idx="1"/>
            </p:cNvCxnSpPr>
            <p:nvPr/>
          </p:nvCxnSpPr>
          <p:spPr>
            <a:xfrm>
              <a:off x="4178937" y="2395260"/>
              <a:ext cx="28286" cy="915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1" name="テキスト ボックス 540">
            <a:extLst>
              <a:ext uri="{FF2B5EF4-FFF2-40B4-BE49-F238E27FC236}">
                <a16:creationId xmlns:a16="http://schemas.microsoft.com/office/drawing/2014/main" id="{E2501539-DF4D-4FC5-845E-45E146C7715C}"/>
              </a:ext>
            </a:extLst>
          </p:cNvPr>
          <p:cNvSpPr txBox="1"/>
          <p:nvPr/>
        </p:nvSpPr>
        <p:spPr>
          <a:xfrm>
            <a:off x="6197615" y="325914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3600" dirty="0"/>
              <a:t>⊕</a:t>
            </a:r>
            <a:endParaRPr kumimoji="1" lang="ja-JP" altLang="en-US" sz="1400" dirty="0"/>
          </a:p>
        </p:txBody>
      </p:sp>
      <p:sp>
        <p:nvSpPr>
          <p:cNvPr id="542" name="正方形/長方形 541">
            <a:extLst>
              <a:ext uri="{FF2B5EF4-FFF2-40B4-BE49-F238E27FC236}">
                <a16:creationId xmlns:a16="http://schemas.microsoft.com/office/drawing/2014/main" id="{FEEA2FD6-6A90-4F30-9E2A-D817E6F53F25}"/>
              </a:ext>
            </a:extLst>
          </p:cNvPr>
          <p:cNvSpPr/>
          <p:nvPr/>
        </p:nvSpPr>
        <p:spPr>
          <a:xfrm>
            <a:off x="1066800" y="2657475"/>
            <a:ext cx="3695769" cy="176853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44" name="グループ化 543">
            <a:extLst>
              <a:ext uri="{FF2B5EF4-FFF2-40B4-BE49-F238E27FC236}">
                <a16:creationId xmlns:a16="http://schemas.microsoft.com/office/drawing/2014/main" id="{44458718-4412-4E5C-B1F2-DB37F7E2EEE6}"/>
              </a:ext>
            </a:extLst>
          </p:cNvPr>
          <p:cNvGrpSpPr/>
          <p:nvPr/>
        </p:nvGrpSpPr>
        <p:grpSpPr>
          <a:xfrm>
            <a:off x="3617516" y="4708398"/>
            <a:ext cx="3066676" cy="1581886"/>
            <a:chOff x="1215358" y="1464675"/>
            <a:chExt cx="3066676" cy="1613682"/>
          </a:xfrm>
        </p:grpSpPr>
        <p:sp>
          <p:nvSpPr>
            <p:cNvPr id="545" name="楕円 544">
              <a:extLst>
                <a:ext uri="{FF2B5EF4-FFF2-40B4-BE49-F238E27FC236}">
                  <a16:creationId xmlns:a16="http://schemas.microsoft.com/office/drawing/2014/main" id="{0507BABE-15F1-41E4-955F-0E86FC0D0202}"/>
                </a:ext>
              </a:extLst>
            </p:cNvPr>
            <p:cNvSpPr/>
            <p:nvPr/>
          </p:nvSpPr>
          <p:spPr>
            <a:xfrm>
              <a:off x="1215358" y="2364419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6" name="楕円 545">
              <a:extLst>
                <a:ext uri="{FF2B5EF4-FFF2-40B4-BE49-F238E27FC236}">
                  <a16:creationId xmlns:a16="http://schemas.microsoft.com/office/drawing/2014/main" id="{E232EE92-523A-4351-9BDF-E6475FC7043F}"/>
                </a:ext>
              </a:extLst>
            </p:cNvPr>
            <p:cNvSpPr/>
            <p:nvPr/>
          </p:nvSpPr>
          <p:spPr>
            <a:xfrm>
              <a:off x="1305632" y="2557448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7" name="楕円 546">
              <a:extLst>
                <a:ext uri="{FF2B5EF4-FFF2-40B4-BE49-F238E27FC236}">
                  <a16:creationId xmlns:a16="http://schemas.microsoft.com/office/drawing/2014/main" id="{8CEC1E44-32C1-49E8-91E2-B385CACC80DA}"/>
                </a:ext>
              </a:extLst>
            </p:cNvPr>
            <p:cNvSpPr/>
            <p:nvPr/>
          </p:nvSpPr>
          <p:spPr>
            <a:xfrm>
              <a:off x="1395906" y="2454908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8" name="楕円 547">
              <a:extLst>
                <a:ext uri="{FF2B5EF4-FFF2-40B4-BE49-F238E27FC236}">
                  <a16:creationId xmlns:a16="http://schemas.microsoft.com/office/drawing/2014/main" id="{30781A6E-C65F-42EB-925F-8E5D382314F7}"/>
                </a:ext>
              </a:extLst>
            </p:cNvPr>
            <p:cNvSpPr/>
            <p:nvPr/>
          </p:nvSpPr>
          <p:spPr>
            <a:xfrm>
              <a:off x="1486180" y="2363138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9" name="楕円 548">
              <a:extLst>
                <a:ext uri="{FF2B5EF4-FFF2-40B4-BE49-F238E27FC236}">
                  <a16:creationId xmlns:a16="http://schemas.microsoft.com/office/drawing/2014/main" id="{16E466DA-59AC-4C13-921C-D43491C04E46}"/>
                </a:ext>
              </a:extLst>
            </p:cNvPr>
            <p:cNvSpPr/>
            <p:nvPr/>
          </p:nvSpPr>
          <p:spPr>
            <a:xfrm>
              <a:off x="1576454" y="2604459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0" name="楕円 549">
              <a:extLst>
                <a:ext uri="{FF2B5EF4-FFF2-40B4-BE49-F238E27FC236}">
                  <a16:creationId xmlns:a16="http://schemas.microsoft.com/office/drawing/2014/main" id="{CD9F2AE8-0EF8-463B-A77C-C17628C68883}"/>
                </a:ext>
              </a:extLst>
            </p:cNvPr>
            <p:cNvSpPr/>
            <p:nvPr/>
          </p:nvSpPr>
          <p:spPr>
            <a:xfrm>
              <a:off x="1666728" y="2286950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1" name="楕円 550">
              <a:extLst>
                <a:ext uri="{FF2B5EF4-FFF2-40B4-BE49-F238E27FC236}">
                  <a16:creationId xmlns:a16="http://schemas.microsoft.com/office/drawing/2014/main" id="{632AD4F1-DCF7-4475-B822-43292EA057CD}"/>
                </a:ext>
              </a:extLst>
            </p:cNvPr>
            <p:cNvSpPr/>
            <p:nvPr/>
          </p:nvSpPr>
          <p:spPr>
            <a:xfrm>
              <a:off x="1757002" y="2673679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2" name="楕円 551">
              <a:extLst>
                <a:ext uri="{FF2B5EF4-FFF2-40B4-BE49-F238E27FC236}">
                  <a16:creationId xmlns:a16="http://schemas.microsoft.com/office/drawing/2014/main" id="{64E168E3-D5F2-4C34-BEBB-693F787F4D08}"/>
                </a:ext>
              </a:extLst>
            </p:cNvPr>
            <p:cNvSpPr/>
            <p:nvPr/>
          </p:nvSpPr>
          <p:spPr>
            <a:xfrm>
              <a:off x="1847276" y="2344715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3" name="楕円 552">
              <a:extLst>
                <a:ext uri="{FF2B5EF4-FFF2-40B4-BE49-F238E27FC236}">
                  <a16:creationId xmlns:a16="http://schemas.microsoft.com/office/drawing/2014/main" id="{BA9C4038-18E1-43ED-B4F9-975FCB6C2F7C}"/>
                </a:ext>
              </a:extLst>
            </p:cNvPr>
            <p:cNvSpPr/>
            <p:nvPr/>
          </p:nvSpPr>
          <p:spPr>
            <a:xfrm>
              <a:off x="1937550" y="2430178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4" name="楕円 553">
              <a:extLst>
                <a:ext uri="{FF2B5EF4-FFF2-40B4-BE49-F238E27FC236}">
                  <a16:creationId xmlns:a16="http://schemas.microsoft.com/office/drawing/2014/main" id="{0A80D670-DB70-4079-82CF-D68D8D92D332}"/>
                </a:ext>
              </a:extLst>
            </p:cNvPr>
            <p:cNvSpPr/>
            <p:nvPr/>
          </p:nvSpPr>
          <p:spPr>
            <a:xfrm>
              <a:off x="2027824" y="2512550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5" name="楕円 554">
              <a:extLst>
                <a:ext uri="{FF2B5EF4-FFF2-40B4-BE49-F238E27FC236}">
                  <a16:creationId xmlns:a16="http://schemas.microsoft.com/office/drawing/2014/main" id="{1077C32E-3BE1-4BF5-8D2B-6D18EF56FD10}"/>
                </a:ext>
              </a:extLst>
            </p:cNvPr>
            <p:cNvSpPr/>
            <p:nvPr/>
          </p:nvSpPr>
          <p:spPr>
            <a:xfrm>
              <a:off x="2118098" y="2332015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6" name="楕円 555">
              <a:extLst>
                <a:ext uri="{FF2B5EF4-FFF2-40B4-BE49-F238E27FC236}">
                  <a16:creationId xmlns:a16="http://schemas.microsoft.com/office/drawing/2014/main" id="{761C64A3-0C9A-4F28-B7FC-200D005F5859}"/>
                </a:ext>
              </a:extLst>
            </p:cNvPr>
            <p:cNvSpPr/>
            <p:nvPr/>
          </p:nvSpPr>
          <p:spPr>
            <a:xfrm>
              <a:off x="2208372" y="2554170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7" name="楕円 556">
              <a:extLst>
                <a:ext uri="{FF2B5EF4-FFF2-40B4-BE49-F238E27FC236}">
                  <a16:creationId xmlns:a16="http://schemas.microsoft.com/office/drawing/2014/main" id="{E6FE1261-99B5-4559-8F53-5C611F6FD2D2}"/>
                </a:ext>
              </a:extLst>
            </p:cNvPr>
            <p:cNvSpPr/>
            <p:nvPr/>
          </p:nvSpPr>
          <p:spPr>
            <a:xfrm>
              <a:off x="2298646" y="2315189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8" name="楕円 557">
              <a:extLst>
                <a:ext uri="{FF2B5EF4-FFF2-40B4-BE49-F238E27FC236}">
                  <a16:creationId xmlns:a16="http://schemas.microsoft.com/office/drawing/2014/main" id="{B0158D00-069A-4BB7-B1CC-ED70220F1BD9}"/>
                </a:ext>
              </a:extLst>
            </p:cNvPr>
            <p:cNvSpPr/>
            <p:nvPr/>
          </p:nvSpPr>
          <p:spPr>
            <a:xfrm>
              <a:off x="2388920" y="2596573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9" name="楕円 558">
              <a:extLst>
                <a:ext uri="{FF2B5EF4-FFF2-40B4-BE49-F238E27FC236}">
                  <a16:creationId xmlns:a16="http://schemas.microsoft.com/office/drawing/2014/main" id="{EB040F54-B853-45DB-9040-093EAD7816B0}"/>
                </a:ext>
              </a:extLst>
            </p:cNvPr>
            <p:cNvSpPr/>
            <p:nvPr/>
          </p:nvSpPr>
          <p:spPr>
            <a:xfrm>
              <a:off x="2479194" y="1464675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0" name="楕円 559">
              <a:extLst>
                <a:ext uri="{FF2B5EF4-FFF2-40B4-BE49-F238E27FC236}">
                  <a16:creationId xmlns:a16="http://schemas.microsoft.com/office/drawing/2014/main" id="{EE301FC3-479C-4F5D-ABC7-9099C0AEC423}"/>
                </a:ext>
              </a:extLst>
            </p:cNvPr>
            <p:cNvSpPr/>
            <p:nvPr/>
          </p:nvSpPr>
          <p:spPr>
            <a:xfrm>
              <a:off x="2569468" y="2990711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1" name="楕円 560">
              <a:extLst>
                <a:ext uri="{FF2B5EF4-FFF2-40B4-BE49-F238E27FC236}">
                  <a16:creationId xmlns:a16="http://schemas.microsoft.com/office/drawing/2014/main" id="{321E3887-C0A4-4261-9776-D8AFE50F8E54}"/>
                </a:ext>
              </a:extLst>
            </p:cNvPr>
            <p:cNvSpPr/>
            <p:nvPr/>
          </p:nvSpPr>
          <p:spPr>
            <a:xfrm>
              <a:off x="2659742" y="2750669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2" name="楕円 561">
              <a:extLst>
                <a:ext uri="{FF2B5EF4-FFF2-40B4-BE49-F238E27FC236}">
                  <a16:creationId xmlns:a16="http://schemas.microsoft.com/office/drawing/2014/main" id="{BD7222E7-189C-4950-9237-29F836919793}"/>
                </a:ext>
              </a:extLst>
            </p:cNvPr>
            <p:cNvSpPr/>
            <p:nvPr/>
          </p:nvSpPr>
          <p:spPr>
            <a:xfrm>
              <a:off x="2750016" y="2586980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3" name="楕円 562">
              <a:extLst>
                <a:ext uri="{FF2B5EF4-FFF2-40B4-BE49-F238E27FC236}">
                  <a16:creationId xmlns:a16="http://schemas.microsoft.com/office/drawing/2014/main" id="{09C4BF5E-7847-4070-838C-AB7E2285E9A0}"/>
                </a:ext>
              </a:extLst>
            </p:cNvPr>
            <p:cNvSpPr/>
            <p:nvPr/>
          </p:nvSpPr>
          <p:spPr>
            <a:xfrm>
              <a:off x="2840290" y="2471106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4" name="楕円 563">
              <a:extLst>
                <a:ext uri="{FF2B5EF4-FFF2-40B4-BE49-F238E27FC236}">
                  <a16:creationId xmlns:a16="http://schemas.microsoft.com/office/drawing/2014/main" id="{B22BABF9-6AF8-4278-AA03-2AD832F96005}"/>
                </a:ext>
              </a:extLst>
            </p:cNvPr>
            <p:cNvSpPr/>
            <p:nvPr/>
          </p:nvSpPr>
          <p:spPr>
            <a:xfrm>
              <a:off x="2930564" y="2706091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5" name="楕円 564">
              <a:extLst>
                <a:ext uri="{FF2B5EF4-FFF2-40B4-BE49-F238E27FC236}">
                  <a16:creationId xmlns:a16="http://schemas.microsoft.com/office/drawing/2014/main" id="{2383519A-1FEE-4A95-800C-F765CAD3E250}"/>
                </a:ext>
              </a:extLst>
            </p:cNvPr>
            <p:cNvSpPr/>
            <p:nvPr/>
          </p:nvSpPr>
          <p:spPr>
            <a:xfrm>
              <a:off x="3020838" y="2424143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6" name="楕円 565">
              <a:extLst>
                <a:ext uri="{FF2B5EF4-FFF2-40B4-BE49-F238E27FC236}">
                  <a16:creationId xmlns:a16="http://schemas.microsoft.com/office/drawing/2014/main" id="{F6465340-E2E8-4551-9CA8-1E5316CF401F}"/>
                </a:ext>
              </a:extLst>
            </p:cNvPr>
            <p:cNvSpPr/>
            <p:nvPr/>
          </p:nvSpPr>
          <p:spPr>
            <a:xfrm>
              <a:off x="3111112" y="2452693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7" name="楕円 566">
              <a:extLst>
                <a:ext uri="{FF2B5EF4-FFF2-40B4-BE49-F238E27FC236}">
                  <a16:creationId xmlns:a16="http://schemas.microsoft.com/office/drawing/2014/main" id="{1A73509E-C069-4A9B-B9A3-00C06F952BFC}"/>
                </a:ext>
              </a:extLst>
            </p:cNvPr>
            <p:cNvSpPr/>
            <p:nvPr/>
          </p:nvSpPr>
          <p:spPr>
            <a:xfrm>
              <a:off x="3201386" y="2428568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8" name="楕円 567">
              <a:extLst>
                <a:ext uri="{FF2B5EF4-FFF2-40B4-BE49-F238E27FC236}">
                  <a16:creationId xmlns:a16="http://schemas.microsoft.com/office/drawing/2014/main" id="{260A1E5D-0C2A-4645-8A91-A127BB610EF2}"/>
                </a:ext>
              </a:extLst>
            </p:cNvPr>
            <p:cNvSpPr/>
            <p:nvPr/>
          </p:nvSpPr>
          <p:spPr>
            <a:xfrm>
              <a:off x="3291660" y="2322352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9" name="楕円 568">
              <a:extLst>
                <a:ext uri="{FF2B5EF4-FFF2-40B4-BE49-F238E27FC236}">
                  <a16:creationId xmlns:a16="http://schemas.microsoft.com/office/drawing/2014/main" id="{A43CAD9B-DF9C-4027-95B8-5EEF5296B837}"/>
                </a:ext>
              </a:extLst>
            </p:cNvPr>
            <p:cNvSpPr/>
            <p:nvPr/>
          </p:nvSpPr>
          <p:spPr>
            <a:xfrm>
              <a:off x="3381934" y="2528626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0" name="楕円 569">
              <a:extLst>
                <a:ext uri="{FF2B5EF4-FFF2-40B4-BE49-F238E27FC236}">
                  <a16:creationId xmlns:a16="http://schemas.microsoft.com/office/drawing/2014/main" id="{C090FFAC-4168-4BF2-8E66-0EF9BA14381C}"/>
                </a:ext>
              </a:extLst>
            </p:cNvPr>
            <p:cNvSpPr/>
            <p:nvPr/>
          </p:nvSpPr>
          <p:spPr>
            <a:xfrm>
              <a:off x="3472208" y="2263174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1" name="楕円 570">
              <a:extLst>
                <a:ext uri="{FF2B5EF4-FFF2-40B4-BE49-F238E27FC236}">
                  <a16:creationId xmlns:a16="http://schemas.microsoft.com/office/drawing/2014/main" id="{A75B0299-F8C7-4E2B-8B32-CBFAE6957F71}"/>
                </a:ext>
              </a:extLst>
            </p:cNvPr>
            <p:cNvSpPr/>
            <p:nvPr/>
          </p:nvSpPr>
          <p:spPr>
            <a:xfrm>
              <a:off x="3562482" y="2623176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2" name="楕円 571">
              <a:extLst>
                <a:ext uri="{FF2B5EF4-FFF2-40B4-BE49-F238E27FC236}">
                  <a16:creationId xmlns:a16="http://schemas.microsoft.com/office/drawing/2014/main" id="{BFF6C706-BCC8-4C8B-974B-5545AE6752B2}"/>
                </a:ext>
              </a:extLst>
            </p:cNvPr>
            <p:cNvSpPr/>
            <p:nvPr/>
          </p:nvSpPr>
          <p:spPr>
            <a:xfrm>
              <a:off x="3652756" y="2397767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3" name="楕円 572">
              <a:extLst>
                <a:ext uri="{FF2B5EF4-FFF2-40B4-BE49-F238E27FC236}">
                  <a16:creationId xmlns:a16="http://schemas.microsoft.com/office/drawing/2014/main" id="{9B17C91B-6C16-4F07-8DFB-1BDC1FDA7485}"/>
                </a:ext>
              </a:extLst>
            </p:cNvPr>
            <p:cNvSpPr/>
            <p:nvPr/>
          </p:nvSpPr>
          <p:spPr>
            <a:xfrm>
              <a:off x="3743030" y="2463188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4" name="楕円 573">
              <a:extLst>
                <a:ext uri="{FF2B5EF4-FFF2-40B4-BE49-F238E27FC236}">
                  <a16:creationId xmlns:a16="http://schemas.microsoft.com/office/drawing/2014/main" id="{E0F6FD4F-42CC-4E10-B7D3-E7FCDAB99A1B}"/>
                </a:ext>
              </a:extLst>
            </p:cNvPr>
            <p:cNvSpPr/>
            <p:nvPr/>
          </p:nvSpPr>
          <p:spPr>
            <a:xfrm>
              <a:off x="3833304" y="2552698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5" name="楕円 574">
              <a:extLst>
                <a:ext uri="{FF2B5EF4-FFF2-40B4-BE49-F238E27FC236}">
                  <a16:creationId xmlns:a16="http://schemas.microsoft.com/office/drawing/2014/main" id="{3051F84F-C4D5-4AC5-9E86-E2434904D8A7}"/>
                </a:ext>
              </a:extLst>
            </p:cNvPr>
            <p:cNvSpPr/>
            <p:nvPr/>
          </p:nvSpPr>
          <p:spPr>
            <a:xfrm>
              <a:off x="3923578" y="2307627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6" name="楕円 575">
              <a:extLst>
                <a:ext uri="{FF2B5EF4-FFF2-40B4-BE49-F238E27FC236}">
                  <a16:creationId xmlns:a16="http://schemas.microsoft.com/office/drawing/2014/main" id="{9A0BEFAB-5194-411C-8A57-AB3125C9477A}"/>
                </a:ext>
              </a:extLst>
            </p:cNvPr>
            <p:cNvSpPr/>
            <p:nvPr/>
          </p:nvSpPr>
          <p:spPr>
            <a:xfrm>
              <a:off x="4013852" y="2498460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7" name="楕円 576">
              <a:extLst>
                <a:ext uri="{FF2B5EF4-FFF2-40B4-BE49-F238E27FC236}">
                  <a16:creationId xmlns:a16="http://schemas.microsoft.com/office/drawing/2014/main" id="{B0B3EB82-55B4-4AF9-AD59-6C6E9C835E54}"/>
                </a:ext>
              </a:extLst>
            </p:cNvPr>
            <p:cNvSpPr/>
            <p:nvPr/>
          </p:nvSpPr>
          <p:spPr>
            <a:xfrm>
              <a:off x="4104126" y="2320449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8" name="楕円 577">
              <a:extLst>
                <a:ext uri="{FF2B5EF4-FFF2-40B4-BE49-F238E27FC236}">
                  <a16:creationId xmlns:a16="http://schemas.microsoft.com/office/drawing/2014/main" id="{E39AD60E-DFD2-48A4-A185-2E1B92E750D1}"/>
                </a:ext>
              </a:extLst>
            </p:cNvPr>
            <p:cNvSpPr/>
            <p:nvPr/>
          </p:nvSpPr>
          <p:spPr>
            <a:xfrm>
              <a:off x="4194388" y="2474013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79" name="直線コネクタ 578">
              <a:extLst>
                <a:ext uri="{FF2B5EF4-FFF2-40B4-BE49-F238E27FC236}">
                  <a16:creationId xmlns:a16="http://schemas.microsoft.com/office/drawing/2014/main" id="{A12BC2F9-7CDE-419C-8699-24A06AA27228}"/>
                </a:ext>
              </a:extLst>
            </p:cNvPr>
            <p:cNvCxnSpPr>
              <a:cxnSpLocks/>
              <a:stCxn id="545" idx="5"/>
              <a:endCxn id="546" idx="1"/>
            </p:cNvCxnSpPr>
            <p:nvPr/>
          </p:nvCxnSpPr>
          <p:spPr>
            <a:xfrm>
              <a:off x="1290169" y="2439230"/>
              <a:ext cx="28298" cy="13105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直線コネクタ 579">
              <a:extLst>
                <a:ext uri="{FF2B5EF4-FFF2-40B4-BE49-F238E27FC236}">
                  <a16:creationId xmlns:a16="http://schemas.microsoft.com/office/drawing/2014/main" id="{D6538BAE-92AA-40B1-99AE-6628B57E20C6}"/>
                </a:ext>
              </a:extLst>
            </p:cNvPr>
            <p:cNvCxnSpPr>
              <a:cxnSpLocks/>
              <a:stCxn id="546" idx="7"/>
              <a:endCxn id="547" idx="3"/>
            </p:cNvCxnSpPr>
            <p:nvPr/>
          </p:nvCxnSpPr>
          <p:spPr>
            <a:xfrm flipV="1">
              <a:off x="1380443" y="2529719"/>
              <a:ext cx="28298" cy="4056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直線コネクタ 580">
              <a:extLst>
                <a:ext uri="{FF2B5EF4-FFF2-40B4-BE49-F238E27FC236}">
                  <a16:creationId xmlns:a16="http://schemas.microsoft.com/office/drawing/2014/main" id="{F37AD0D5-9EB9-4DF2-ACB2-4734E45B0313}"/>
                </a:ext>
              </a:extLst>
            </p:cNvPr>
            <p:cNvCxnSpPr>
              <a:stCxn id="547" idx="7"/>
              <a:endCxn id="548" idx="3"/>
            </p:cNvCxnSpPr>
            <p:nvPr/>
          </p:nvCxnSpPr>
          <p:spPr>
            <a:xfrm flipV="1">
              <a:off x="1470717" y="2437949"/>
              <a:ext cx="28298" cy="2979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直線コネクタ 581">
              <a:extLst>
                <a:ext uri="{FF2B5EF4-FFF2-40B4-BE49-F238E27FC236}">
                  <a16:creationId xmlns:a16="http://schemas.microsoft.com/office/drawing/2014/main" id="{FF87E1E2-DA07-44FC-B249-6F89CC24589D}"/>
                </a:ext>
              </a:extLst>
            </p:cNvPr>
            <p:cNvCxnSpPr>
              <a:stCxn id="548" idx="5"/>
              <a:endCxn id="549" idx="1"/>
            </p:cNvCxnSpPr>
            <p:nvPr/>
          </p:nvCxnSpPr>
          <p:spPr>
            <a:xfrm>
              <a:off x="1560991" y="2437949"/>
              <a:ext cx="28298" cy="17934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直線コネクタ 582">
              <a:extLst>
                <a:ext uri="{FF2B5EF4-FFF2-40B4-BE49-F238E27FC236}">
                  <a16:creationId xmlns:a16="http://schemas.microsoft.com/office/drawing/2014/main" id="{C5FBEF59-1A3A-4549-AEA0-2F701498EBBD}"/>
                </a:ext>
              </a:extLst>
            </p:cNvPr>
            <p:cNvCxnSpPr>
              <a:stCxn id="549" idx="7"/>
              <a:endCxn id="550" idx="3"/>
            </p:cNvCxnSpPr>
            <p:nvPr/>
          </p:nvCxnSpPr>
          <p:spPr>
            <a:xfrm flipV="1">
              <a:off x="1651265" y="2361761"/>
              <a:ext cx="28298" cy="25553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直線コネクタ 583">
              <a:extLst>
                <a:ext uri="{FF2B5EF4-FFF2-40B4-BE49-F238E27FC236}">
                  <a16:creationId xmlns:a16="http://schemas.microsoft.com/office/drawing/2014/main" id="{BB8D95B3-8264-45E7-90AE-A262A648D1A6}"/>
                </a:ext>
              </a:extLst>
            </p:cNvPr>
            <p:cNvCxnSpPr>
              <a:stCxn id="550" idx="5"/>
              <a:endCxn id="551" idx="1"/>
            </p:cNvCxnSpPr>
            <p:nvPr/>
          </p:nvCxnSpPr>
          <p:spPr>
            <a:xfrm>
              <a:off x="1741539" y="2361761"/>
              <a:ext cx="28298" cy="32475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直線コネクタ 584">
              <a:extLst>
                <a:ext uri="{FF2B5EF4-FFF2-40B4-BE49-F238E27FC236}">
                  <a16:creationId xmlns:a16="http://schemas.microsoft.com/office/drawing/2014/main" id="{46B52F96-2ADB-42D5-809B-40ABC228C26E}"/>
                </a:ext>
              </a:extLst>
            </p:cNvPr>
            <p:cNvCxnSpPr>
              <a:cxnSpLocks/>
              <a:stCxn id="551" idx="7"/>
              <a:endCxn id="552" idx="3"/>
            </p:cNvCxnSpPr>
            <p:nvPr/>
          </p:nvCxnSpPr>
          <p:spPr>
            <a:xfrm flipV="1">
              <a:off x="1831813" y="2419526"/>
              <a:ext cx="28298" cy="2669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直線コネクタ 585">
              <a:extLst>
                <a:ext uri="{FF2B5EF4-FFF2-40B4-BE49-F238E27FC236}">
                  <a16:creationId xmlns:a16="http://schemas.microsoft.com/office/drawing/2014/main" id="{23AAC846-5647-4B92-A2FC-D1764F705235}"/>
                </a:ext>
              </a:extLst>
            </p:cNvPr>
            <p:cNvCxnSpPr>
              <a:stCxn id="552" idx="5"/>
              <a:endCxn id="553" idx="1"/>
            </p:cNvCxnSpPr>
            <p:nvPr/>
          </p:nvCxnSpPr>
          <p:spPr>
            <a:xfrm>
              <a:off x="1922087" y="2419526"/>
              <a:ext cx="28298" cy="23487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直線コネクタ 586">
              <a:extLst>
                <a:ext uri="{FF2B5EF4-FFF2-40B4-BE49-F238E27FC236}">
                  <a16:creationId xmlns:a16="http://schemas.microsoft.com/office/drawing/2014/main" id="{74919892-6B29-4500-AD37-E1770B61A0B6}"/>
                </a:ext>
              </a:extLst>
            </p:cNvPr>
            <p:cNvCxnSpPr>
              <a:cxnSpLocks/>
              <a:stCxn id="553" idx="6"/>
              <a:endCxn id="554" idx="2"/>
            </p:cNvCxnSpPr>
            <p:nvPr/>
          </p:nvCxnSpPr>
          <p:spPr>
            <a:xfrm>
              <a:off x="2025196" y="2474001"/>
              <a:ext cx="2628" cy="8237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直線コネクタ 587">
              <a:extLst>
                <a:ext uri="{FF2B5EF4-FFF2-40B4-BE49-F238E27FC236}">
                  <a16:creationId xmlns:a16="http://schemas.microsoft.com/office/drawing/2014/main" id="{2EF95BA0-FD4E-405A-9D17-61BB5895703B}"/>
                </a:ext>
              </a:extLst>
            </p:cNvPr>
            <p:cNvCxnSpPr>
              <a:stCxn id="554" idx="7"/>
              <a:endCxn id="555" idx="3"/>
            </p:cNvCxnSpPr>
            <p:nvPr/>
          </p:nvCxnSpPr>
          <p:spPr>
            <a:xfrm flipV="1">
              <a:off x="2102635" y="2406826"/>
              <a:ext cx="28298" cy="118559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直線コネクタ 588">
              <a:extLst>
                <a:ext uri="{FF2B5EF4-FFF2-40B4-BE49-F238E27FC236}">
                  <a16:creationId xmlns:a16="http://schemas.microsoft.com/office/drawing/2014/main" id="{66F8D556-C1B1-4E61-B41A-D69787E86DA5}"/>
                </a:ext>
              </a:extLst>
            </p:cNvPr>
            <p:cNvCxnSpPr>
              <a:stCxn id="555" idx="5"/>
              <a:endCxn id="556" idx="1"/>
            </p:cNvCxnSpPr>
            <p:nvPr/>
          </p:nvCxnSpPr>
          <p:spPr>
            <a:xfrm>
              <a:off x="2192909" y="2406826"/>
              <a:ext cx="28298" cy="160179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直線コネクタ 589">
              <a:extLst>
                <a:ext uri="{FF2B5EF4-FFF2-40B4-BE49-F238E27FC236}">
                  <a16:creationId xmlns:a16="http://schemas.microsoft.com/office/drawing/2014/main" id="{83D38021-9D46-47CA-8FD4-978B6E94F13C}"/>
                </a:ext>
              </a:extLst>
            </p:cNvPr>
            <p:cNvCxnSpPr>
              <a:stCxn id="556" idx="7"/>
              <a:endCxn id="557" idx="3"/>
            </p:cNvCxnSpPr>
            <p:nvPr/>
          </p:nvCxnSpPr>
          <p:spPr>
            <a:xfrm flipV="1">
              <a:off x="2283183" y="2390000"/>
              <a:ext cx="28298" cy="17700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直線コネクタ 590">
              <a:extLst>
                <a:ext uri="{FF2B5EF4-FFF2-40B4-BE49-F238E27FC236}">
                  <a16:creationId xmlns:a16="http://schemas.microsoft.com/office/drawing/2014/main" id="{F82EE824-F79D-4DCD-95F1-7D4B0C7EC496}"/>
                </a:ext>
              </a:extLst>
            </p:cNvPr>
            <p:cNvCxnSpPr>
              <a:stCxn id="557" idx="5"/>
              <a:endCxn id="558" idx="1"/>
            </p:cNvCxnSpPr>
            <p:nvPr/>
          </p:nvCxnSpPr>
          <p:spPr>
            <a:xfrm>
              <a:off x="2373457" y="2390000"/>
              <a:ext cx="28298" cy="21940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直線コネクタ 591">
              <a:extLst>
                <a:ext uri="{FF2B5EF4-FFF2-40B4-BE49-F238E27FC236}">
                  <a16:creationId xmlns:a16="http://schemas.microsoft.com/office/drawing/2014/main" id="{70F922DF-C1B4-4670-B5F7-8C1A36899A0E}"/>
                </a:ext>
              </a:extLst>
            </p:cNvPr>
            <p:cNvCxnSpPr>
              <a:cxnSpLocks/>
              <a:stCxn id="558" idx="0"/>
              <a:endCxn id="559" idx="3"/>
            </p:cNvCxnSpPr>
            <p:nvPr/>
          </p:nvCxnSpPr>
          <p:spPr>
            <a:xfrm flipV="1">
              <a:off x="2432743" y="1539486"/>
              <a:ext cx="59286" cy="1057087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直線コネクタ 592">
              <a:extLst>
                <a:ext uri="{FF2B5EF4-FFF2-40B4-BE49-F238E27FC236}">
                  <a16:creationId xmlns:a16="http://schemas.microsoft.com/office/drawing/2014/main" id="{8A6E568B-8F11-4C61-B17A-ED578C405229}"/>
                </a:ext>
              </a:extLst>
            </p:cNvPr>
            <p:cNvCxnSpPr>
              <a:stCxn id="559" idx="5"/>
              <a:endCxn id="560" idx="0"/>
            </p:cNvCxnSpPr>
            <p:nvPr/>
          </p:nvCxnSpPr>
          <p:spPr>
            <a:xfrm>
              <a:off x="2554005" y="1539486"/>
              <a:ext cx="59286" cy="145122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直線コネクタ 593">
              <a:extLst>
                <a:ext uri="{FF2B5EF4-FFF2-40B4-BE49-F238E27FC236}">
                  <a16:creationId xmlns:a16="http://schemas.microsoft.com/office/drawing/2014/main" id="{F4F54C02-26C6-48B0-9853-25008E80E75F}"/>
                </a:ext>
              </a:extLst>
            </p:cNvPr>
            <p:cNvCxnSpPr>
              <a:cxnSpLocks/>
              <a:stCxn id="560" idx="7"/>
              <a:endCxn id="561" idx="3"/>
            </p:cNvCxnSpPr>
            <p:nvPr/>
          </p:nvCxnSpPr>
          <p:spPr>
            <a:xfrm flipV="1">
              <a:off x="2644279" y="2825480"/>
              <a:ext cx="28298" cy="17806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直線コネクタ 594">
              <a:extLst>
                <a:ext uri="{FF2B5EF4-FFF2-40B4-BE49-F238E27FC236}">
                  <a16:creationId xmlns:a16="http://schemas.microsoft.com/office/drawing/2014/main" id="{0076FE2F-C288-47FB-AB4B-5CCDD150C223}"/>
                </a:ext>
              </a:extLst>
            </p:cNvPr>
            <p:cNvCxnSpPr>
              <a:cxnSpLocks/>
              <a:stCxn id="561" idx="7"/>
              <a:endCxn id="562" idx="3"/>
            </p:cNvCxnSpPr>
            <p:nvPr/>
          </p:nvCxnSpPr>
          <p:spPr>
            <a:xfrm flipV="1">
              <a:off x="2734553" y="2661791"/>
              <a:ext cx="28298" cy="10171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直線コネクタ 595">
              <a:extLst>
                <a:ext uri="{FF2B5EF4-FFF2-40B4-BE49-F238E27FC236}">
                  <a16:creationId xmlns:a16="http://schemas.microsoft.com/office/drawing/2014/main" id="{4A000592-5F62-4760-969F-22E5FEB46A72}"/>
                </a:ext>
              </a:extLst>
            </p:cNvPr>
            <p:cNvCxnSpPr>
              <a:cxnSpLocks/>
              <a:stCxn id="562" idx="7"/>
              <a:endCxn id="563" idx="3"/>
            </p:cNvCxnSpPr>
            <p:nvPr/>
          </p:nvCxnSpPr>
          <p:spPr>
            <a:xfrm flipV="1">
              <a:off x="2824827" y="2545917"/>
              <a:ext cx="28298" cy="5389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直線コネクタ 596">
              <a:extLst>
                <a:ext uri="{FF2B5EF4-FFF2-40B4-BE49-F238E27FC236}">
                  <a16:creationId xmlns:a16="http://schemas.microsoft.com/office/drawing/2014/main" id="{B951790D-54C6-419F-A4A1-1D4538AB32AD}"/>
                </a:ext>
              </a:extLst>
            </p:cNvPr>
            <p:cNvCxnSpPr>
              <a:cxnSpLocks/>
              <a:stCxn id="563" idx="5"/>
              <a:endCxn id="564" idx="1"/>
            </p:cNvCxnSpPr>
            <p:nvPr/>
          </p:nvCxnSpPr>
          <p:spPr>
            <a:xfrm>
              <a:off x="2915101" y="2545916"/>
              <a:ext cx="28298" cy="17301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直線コネクタ 597">
              <a:extLst>
                <a:ext uri="{FF2B5EF4-FFF2-40B4-BE49-F238E27FC236}">
                  <a16:creationId xmlns:a16="http://schemas.microsoft.com/office/drawing/2014/main" id="{500C0139-FC50-4496-9BF9-655DAFF3C250}"/>
                </a:ext>
              </a:extLst>
            </p:cNvPr>
            <p:cNvCxnSpPr>
              <a:stCxn id="564" idx="7"/>
              <a:endCxn id="565" idx="3"/>
            </p:cNvCxnSpPr>
            <p:nvPr/>
          </p:nvCxnSpPr>
          <p:spPr>
            <a:xfrm flipV="1">
              <a:off x="3005375" y="2498953"/>
              <a:ext cx="28298" cy="21997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直線コネクタ 598">
              <a:extLst>
                <a:ext uri="{FF2B5EF4-FFF2-40B4-BE49-F238E27FC236}">
                  <a16:creationId xmlns:a16="http://schemas.microsoft.com/office/drawing/2014/main" id="{575DF687-7F3C-4F9A-AEB6-29AE9E75757E}"/>
                </a:ext>
              </a:extLst>
            </p:cNvPr>
            <p:cNvCxnSpPr>
              <a:cxnSpLocks/>
              <a:stCxn id="565" idx="6"/>
              <a:endCxn id="566" idx="2"/>
            </p:cNvCxnSpPr>
            <p:nvPr/>
          </p:nvCxnSpPr>
          <p:spPr>
            <a:xfrm>
              <a:off x="3108484" y="2467966"/>
              <a:ext cx="2628" cy="2855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直線コネクタ 599">
              <a:extLst>
                <a:ext uri="{FF2B5EF4-FFF2-40B4-BE49-F238E27FC236}">
                  <a16:creationId xmlns:a16="http://schemas.microsoft.com/office/drawing/2014/main" id="{516301B2-A56E-47C1-B477-93D1065500F5}"/>
                </a:ext>
              </a:extLst>
            </p:cNvPr>
            <p:cNvCxnSpPr>
              <a:cxnSpLocks/>
              <a:stCxn id="566" idx="6"/>
              <a:endCxn id="567" idx="2"/>
            </p:cNvCxnSpPr>
            <p:nvPr/>
          </p:nvCxnSpPr>
          <p:spPr>
            <a:xfrm flipV="1">
              <a:off x="3198758" y="2472391"/>
              <a:ext cx="2628" cy="2412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直線コネクタ 600">
              <a:extLst>
                <a:ext uri="{FF2B5EF4-FFF2-40B4-BE49-F238E27FC236}">
                  <a16:creationId xmlns:a16="http://schemas.microsoft.com/office/drawing/2014/main" id="{A4A27AFB-A59D-4111-AABB-06D02923874F}"/>
                </a:ext>
              </a:extLst>
            </p:cNvPr>
            <p:cNvCxnSpPr>
              <a:cxnSpLocks/>
              <a:stCxn id="567" idx="7"/>
              <a:endCxn id="568" idx="3"/>
            </p:cNvCxnSpPr>
            <p:nvPr/>
          </p:nvCxnSpPr>
          <p:spPr>
            <a:xfrm flipV="1">
              <a:off x="3276197" y="2397163"/>
              <a:ext cx="28298" cy="4424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直線コネクタ 601">
              <a:extLst>
                <a:ext uri="{FF2B5EF4-FFF2-40B4-BE49-F238E27FC236}">
                  <a16:creationId xmlns:a16="http://schemas.microsoft.com/office/drawing/2014/main" id="{46D43B05-3E34-4A89-A65A-12AEF430CC7C}"/>
                </a:ext>
              </a:extLst>
            </p:cNvPr>
            <p:cNvCxnSpPr>
              <a:cxnSpLocks/>
              <a:stCxn id="568" idx="5"/>
              <a:endCxn id="569" idx="1"/>
            </p:cNvCxnSpPr>
            <p:nvPr/>
          </p:nvCxnSpPr>
          <p:spPr>
            <a:xfrm>
              <a:off x="3366471" y="2397163"/>
              <a:ext cx="28298" cy="14429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直線コネクタ 602">
              <a:extLst>
                <a:ext uri="{FF2B5EF4-FFF2-40B4-BE49-F238E27FC236}">
                  <a16:creationId xmlns:a16="http://schemas.microsoft.com/office/drawing/2014/main" id="{4720BB94-127D-4E5B-B4CE-094C5F27EC1F}"/>
                </a:ext>
              </a:extLst>
            </p:cNvPr>
            <p:cNvCxnSpPr>
              <a:stCxn id="569" idx="7"/>
              <a:endCxn id="570" idx="3"/>
            </p:cNvCxnSpPr>
            <p:nvPr/>
          </p:nvCxnSpPr>
          <p:spPr>
            <a:xfrm flipV="1">
              <a:off x="3456745" y="2337985"/>
              <a:ext cx="28298" cy="20347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直線コネクタ 603">
              <a:extLst>
                <a:ext uri="{FF2B5EF4-FFF2-40B4-BE49-F238E27FC236}">
                  <a16:creationId xmlns:a16="http://schemas.microsoft.com/office/drawing/2014/main" id="{830D2DCC-C0AA-48EC-A3BC-3C853DF8FBEA}"/>
                </a:ext>
              </a:extLst>
            </p:cNvPr>
            <p:cNvCxnSpPr>
              <a:cxnSpLocks/>
              <a:stCxn id="570" idx="5"/>
              <a:endCxn id="571" idx="1"/>
            </p:cNvCxnSpPr>
            <p:nvPr/>
          </p:nvCxnSpPr>
          <p:spPr>
            <a:xfrm>
              <a:off x="3547019" y="2337985"/>
              <a:ext cx="28298" cy="29802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直線コネクタ 604">
              <a:extLst>
                <a:ext uri="{FF2B5EF4-FFF2-40B4-BE49-F238E27FC236}">
                  <a16:creationId xmlns:a16="http://schemas.microsoft.com/office/drawing/2014/main" id="{3BC68E20-E2FB-4EC9-B91E-2A81955B221C}"/>
                </a:ext>
              </a:extLst>
            </p:cNvPr>
            <p:cNvCxnSpPr>
              <a:cxnSpLocks/>
              <a:stCxn id="571" idx="7"/>
              <a:endCxn id="572" idx="3"/>
            </p:cNvCxnSpPr>
            <p:nvPr/>
          </p:nvCxnSpPr>
          <p:spPr>
            <a:xfrm flipV="1">
              <a:off x="3637293" y="2472578"/>
              <a:ext cx="28298" cy="16343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直線コネクタ 605">
              <a:extLst>
                <a:ext uri="{FF2B5EF4-FFF2-40B4-BE49-F238E27FC236}">
                  <a16:creationId xmlns:a16="http://schemas.microsoft.com/office/drawing/2014/main" id="{43EB878E-6F94-4BFB-8C5F-5A6979A9D046}"/>
                </a:ext>
              </a:extLst>
            </p:cNvPr>
            <p:cNvCxnSpPr>
              <a:cxnSpLocks/>
              <a:stCxn id="572" idx="6"/>
              <a:endCxn id="573" idx="1"/>
            </p:cNvCxnSpPr>
            <p:nvPr/>
          </p:nvCxnSpPr>
          <p:spPr>
            <a:xfrm>
              <a:off x="3740402" y="2441590"/>
              <a:ext cx="15463" cy="3443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直線コネクタ 606">
              <a:extLst>
                <a:ext uri="{FF2B5EF4-FFF2-40B4-BE49-F238E27FC236}">
                  <a16:creationId xmlns:a16="http://schemas.microsoft.com/office/drawing/2014/main" id="{38A76C8E-CC68-4618-AD25-66A44F1DD9AA}"/>
                </a:ext>
              </a:extLst>
            </p:cNvPr>
            <p:cNvCxnSpPr>
              <a:cxnSpLocks/>
              <a:stCxn id="573" idx="6"/>
              <a:endCxn id="574" idx="1"/>
            </p:cNvCxnSpPr>
            <p:nvPr/>
          </p:nvCxnSpPr>
          <p:spPr>
            <a:xfrm>
              <a:off x="3830676" y="2507011"/>
              <a:ext cx="15463" cy="5852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直線コネクタ 607">
              <a:extLst>
                <a:ext uri="{FF2B5EF4-FFF2-40B4-BE49-F238E27FC236}">
                  <a16:creationId xmlns:a16="http://schemas.microsoft.com/office/drawing/2014/main" id="{AD933F4E-1355-49E5-8BF2-0485C226BEA7}"/>
                </a:ext>
              </a:extLst>
            </p:cNvPr>
            <p:cNvCxnSpPr>
              <a:stCxn id="574" idx="7"/>
              <a:endCxn id="575" idx="3"/>
            </p:cNvCxnSpPr>
            <p:nvPr/>
          </p:nvCxnSpPr>
          <p:spPr>
            <a:xfrm flipV="1">
              <a:off x="3908115" y="2382438"/>
              <a:ext cx="28298" cy="18309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直線コネクタ 608">
              <a:extLst>
                <a:ext uri="{FF2B5EF4-FFF2-40B4-BE49-F238E27FC236}">
                  <a16:creationId xmlns:a16="http://schemas.microsoft.com/office/drawing/2014/main" id="{D0456835-F269-40C8-8ADB-CF4B2D932E95}"/>
                </a:ext>
              </a:extLst>
            </p:cNvPr>
            <p:cNvCxnSpPr>
              <a:stCxn id="575" idx="5"/>
              <a:endCxn id="576" idx="1"/>
            </p:cNvCxnSpPr>
            <p:nvPr/>
          </p:nvCxnSpPr>
          <p:spPr>
            <a:xfrm>
              <a:off x="3998389" y="2382438"/>
              <a:ext cx="28298" cy="128857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直線コネクタ 609">
              <a:extLst>
                <a:ext uri="{FF2B5EF4-FFF2-40B4-BE49-F238E27FC236}">
                  <a16:creationId xmlns:a16="http://schemas.microsoft.com/office/drawing/2014/main" id="{489C8550-7D85-4201-929F-6BEBE2E4F3F0}"/>
                </a:ext>
              </a:extLst>
            </p:cNvPr>
            <p:cNvCxnSpPr>
              <a:stCxn id="576" idx="7"/>
              <a:endCxn id="577" idx="3"/>
            </p:cNvCxnSpPr>
            <p:nvPr/>
          </p:nvCxnSpPr>
          <p:spPr>
            <a:xfrm flipV="1">
              <a:off x="4088663" y="2395260"/>
              <a:ext cx="28298" cy="11603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直線コネクタ 610">
              <a:extLst>
                <a:ext uri="{FF2B5EF4-FFF2-40B4-BE49-F238E27FC236}">
                  <a16:creationId xmlns:a16="http://schemas.microsoft.com/office/drawing/2014/main" id="{2757E1E5-6856-40C1-91E4-70DFE0E00A94}"/>
                </a:ext>
              </a:extLst>
            </p:cNvPr>
            <p:cNvCxnSpPr>
              <a:stCxn id="577" idx="5"/>
              <a:endCxn id="578" idx="1"/>
            </p:cNvCxnSpPr>
            <p:nvPr/>
          </p:nvCxnSpPr>
          <p:spPr>
            <a:xfrm>
              <a:off x="4178937" y="2395260"/>
              <a:ext cx="28286" cy="9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3" name="直線矢印コネクタ 612">
            <a:extLst>
              <a:ext uri="{FF2B5EF4-FFF2-40B4-BE49-F238E27FC236}">
                <a16:creationId xmlns:a16="http://schemas.microsoft.com/office/drawing/2014/main" id="{2F0DF26C-60D2-400E-A1D5-44102E2A3DC6}"/>
              </a:ext>
            </a:extLst>
          </p:cNvPr>
          <p:cNvCxnSpPr/>
          <p:nvPr/>
        </p:nvCxnSpPr>
        <p:spPr>
          <a:xfrm flipH="1">
            <a:off x="3065450" y="2309716"/>
            <a:ext cx="369325" cy="347759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直線矢印コネクタ 614">
            <a:extLst>
              <a:ext uri="{FF2B5EF4-FFF2-40B4-BE49-F238E27FC236}">
                <a16:creationId xmlns:a16="http://schemas.microsoft.com/office/drawing/2014/main" id="{1605C226-BDC6-4AE2-8399-6733CC0855BE}"/>
              </a:ext>
            </a:extLst>
          </p:cNvPr>
          <p:cNvCxnSpPr/>
          <p:nvPr/>
        </p:nvCxnSpPr>
        <p:spPr>
          <a:xfrm>
            <a:off x="5991421" y="2397362"/>
            <a:ext cx="320173" cy="26011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直線矢印コネクタ 616">
            <a:extLst>
              <a:ext uri="{FF2B5EF4-FFF2-40B4-BE49-F238E27FC236}">
                <a16:creationId xmlns:a16="http://schemas.microsoft.com/office/drawing/2014/main" id="{032315AA-4BFC-4E7A-8606-FCB82597355D}"/>
              </a:ext>
            </a:extLst>
          </p:cNvPr>
          <p:cNvCxnSpPr/>
          <p:nvPr/>
        </p:nvCxnSpPr>
        <p:spPr>
          <a:xfrm>
            <a:off x="3382681" y="4715091"/>
            <a:ext cx="655217" cy="40570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直線矢印コネクタ 618">
            <a:extLst>
              <a:ext uri="{FF2B5EF4-FFF2-40B4-BE49-F238E27FC236}">
                <a16:creationId xmlns:a16="http://schemas.microsoft.com/office/drawing/2014/main" id="{6AFF43B2-5601-472F-B3C2-D1E9BAB9E0DD}"/>
              </a:ext>
            </a:extLst>
          </p:cNvPr>
          <p:cNvCxnSpPr>
            <a:cxnSpLocks/>
          </p:cNvCxnSpPr>
          <p:nvPr/>
        </p:nvCxnSpPr>
        <p:spPr>
          <a:xfrm flipH="1">
            <a:off x="5579885" y="4672131"/>
            <a:ext cx="913350" cy="88395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1" name="矢印: 下 620">
            <a:extLst>
              <a:ext uri="{FF2B5EF4-FFF2-40B4-BE49-F238E27FC236}">
                <a16:creationId xmlns:a16="http://schemas.microsoft.com/office/drawing/2014/main" id="{50C3C4BC-19AC-4D0A-8AE0-6E56AB7B4D14}"/>
              </a:ext>
            </a:extLst>
          </p:cNvPr>
          <p:cNvSpPr/>
          <p:nvPr/>
        </p:nvSpPr>
        <p:spPr>
          <a:xfrm>
            <a:off x="4827157" y="6412447"/>
            <a:ext cx="460435" cy="370506"/>
          </a:xfrm>
          <a:prstGeom prst="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" name="テキスト ボックス 621">
            <a:extLst>
              <a:ext uri="{FF2B5EF4-FFF2-40B4-BE49-F238E27FC236}">
                <a16:creationId xmlns:a16="http://schemas.microsoft.com/office/drawing/2014/main" id="{50E705E6-270A-4EFF-A02D-4F208B44D363}"/>
              </a:ext>
            </a:extLst>
          </p:cNvPr>
          <p:cNvSpPr txBox="1"/>
          <p:nvPr/>
        </p:nvSpPr>
        <p:spPr>
          <a:xfrm>
            <a:off x="5288340" y="6403473"/>
            <a:ext cx="1471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to the next layer</a:t>
            </a:r>
            <a:endParaRPr kumimoji="1" lang="ja-JP" altLang="en-US" sz="1400" dirty="0"/>
          </a:p>
        </p:txBody>
      </p:sp>
      <p:sp>
        <p:nvSpPr>
          <p:cNvPr id="623" name="テキスト ボックス 622">
            <a:extLst>
              <a:ext uri="{FF2B5EF4-FFF2-40B4-BE49-F238E27FC236}">
                <a16:creationId xmlns:a16="http://schemas.microsoft.com/office/drawing/2014/main" id="{A7A413E3-5B92-4DBB-8A19-EDE4D10264A6}"/>
              </a:ext>
            </a:extLst>
          </p:cNvPr>
          <p:cNvSpPr txBox="1"/>
          <p:nvPr/>
        </p:nvSpPr>
        <p:spPr>
          <a:xfrm>
            <a:off x="750547" y="1721742"/>
            <a:ext cx="2516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independent kernel (</a:t>
            </a:r>
            <a:r>
              <a:rPr kumimoji="1" lang="en-US" altLang="ja-JP" sz="1400" i="1" dirty="0"/>
              <a:t>k</a:t>
            </a:r>
            <a:r>
              <a:rPr kumimoji="1" lang="en-US" altLang="ja-JP" sz="1400" dirty="0"/>
              <a:t> points)</a:t>
            </a:r>
            <a:br>
              <a:rPr kumimoji="1" lang="en-US" altLang="ja-JP" sz="1400" dirty="0"/>
            </a:br>
            <a:r>
              <a:rPr kumimoji="1" lang="en-US" altLang="ja-JP" sz="1400" dirty="0"/>
              <a:t>for each channel</a:t>
            </a:r>
            <a:endParaRPr kumimoji="1" lang="ja-JP" altLang="en-US" sz="1400" dirty="0"/>
          </a:p>
        </p:txBody>
      </p:sp>
      <p:sp>
        <p:nvSpPr>
          <p:cNvPr id="624" name="テキスト ボックス 623">
            <a:extLst>
              <a:ext uri="{FF2B5EF4-FFF2-40B4-BE49-F238E27FC236}">
                <a16:creationId xmlns:a16="http://schemas.microsoft.com/office/drawing/2014/main" id="{CA2F2C7F-1C07-4A18-9E4A-10FB4495429E}"/>
              </a:ext>
            </a:extLst>
          </p:cNvPr>
          <p:cNvSpPr txBox="1"/>
          <p:nvPr/>
        </p:nvSpPr>
        <p:spPr>
          <a:xfrm>
            <a:off x="6947220" y="834153"/>
            <a:ext cx="102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i="1" dirty="0"/>
              <a:t>n</a:t>
            </a:r>
            <a:r>
              <a:rPr kumimoji="1" lang="en-US" altLang="ja-JP" sz="1400" dirty="0"/>
              <a:t> channels</a:t>
            </a:r>
            <a:endParaRPr kumimoji="1" lang="ja-JP" altLang="en-US" sz="1400" dirty="0"/>
          </a:p>
        </p:txBody>
      </p:sp>
      <p:sp>
        <p:nvSpPr>
          <p:cNvPr id="625" name="テキスト ボックス 624">
            <a:extLst>
              <a:ext uri="{FF2B5EF4-FFF2-40B4-BE49-F238E27FC236}">
                <a16:creationId xmlns:a16="http://schemas.microsoft.com/office/drawing/2014/main" id="{B2584D16-4FAC-42BF-90C8-6EA34FD95673}"/>
              </a:ext>
            </a:extLst>
          </p:cNvPr>
          <p:cNvSpPr txBox="1"/>
          <p:nvPr/>
        </p:nvSpPr>
        <p:spPr>
          <a:xfrm>
            <a:off x="7351927" y="5517759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i="1" dirty="0"/>
              <a:t>m</a:t>
            </a:r>
            <a:r>
              <a:rPr kumimoji="1" lang="en-US" altLang="ja-JP" sz="1400" dirty="0"/>
              <a:t> channels</a:t>
            </a:r>
            <a:endParaRPr kumimoji="1" lang="ja-JP" altLang="en-US" sz="1400" dirty="0"/>
          </a:p>
        </p:txBody>
      </p:sp>
      <p:sp>
        <p:nvSpPr>
          <p:cNvPr id="626" name="テキスト ボックス 625">
            <a:extLst>
              <a:ext uri="{FF2B5EF4-FFF2-40B4-BE49-F238E27FC236}">
                <a16:creationId xmlns:a16="http://schemas.microsoft.com/office/drawing/2014/main" id="{CDC474B0-35A1-438B-80F6-8F83A976F98E}"/>
              </a:ext>
            </a:extLst>
          </p:cNvPr>
          <p:cNvSpPr txBox="1"/>
          <p:nvPr/>
        </p:nvSpPr>
        <p:spPr>
          <a:xfrm>
            <a:off x="7067825" y="1797531"/>
            <a:ext cx="24329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err="1"/>
              <a:t>n</a:t>
            </a:r>
            <a:r>
              <a:rPr kumimoji="1" lang="en-US" altLang="ja-JP" sz="1400" dirty="0" err="1"/>
              <a:t>×</a:t>
            </a:r>
            <a:r>
              <a:rPr kumimoji="1" lang="en-US" altLang="ja-JP" sz="1400" i="1" dirty="0" err="1"/>
              <a:t>m</a:t>
            </a:r>
            <a:r>
              <a:rPr kumimoji="1" lang="en-US" altLang="ja-JP" sz="1400" dirty="0"/>
              <a:t> kernels,</a:t>
            </a:r>
            <a:br>
              <a:rPr kumimoji="1" lang="en-US" altLang="ja-JP" sz="1400" dirty="0"/>
            </a:br>
            <a:r>
              <a:rPr kumimoji="1" lang="en-US" altLang="ja-JP" sz="1400" i="1" dirty="0" err="1"/>
              <a:t>n</a:t>
            </a:r>
            <a:r>
              <a:rPr kumimoji="1" lang="en-US" altLang="ja-JP" sz="1400" dirty="0" err="1"/>
              <a:t>×</a:t>
            </a:r>
            <a:r>
              <a:rPr kumimoji="1" lang="en-US" altLang="ja-JP" sz="1400" i="1" dirty="0" err="1"/>
              <a:t>m</a:t>
            </a:r>
            <a:r>
              <a:rPr kumimoji="1" lang="en-US" altLang="ja-JP" sz="1400" dirty="0" err="1"/>
              <a:t>×</a:t>
            </a:r>
            <a:r>
              <a:rPr kumimoji="1" lang="en-US" altLang="ja-JP" sz="1400" i="1" dirty="0" err="1"/>
              <a:t>k</a:t>
            </a:r>
            <a:r>
              <a:rPr kumimoji="1" lang="en-US" altLang="ja-JP" sz="1400" dirty="0"/>
              <a:t> parameters in total</a:t>
            </a:r>
            <a:endParaRPr kumimoji="1" lang="ja-JP" altLang="en-US" sz="1400" dirty="0"/>
          </a:p>
          <a:p>
            <a:pPr algn="l"/>
            <a:endParaRPr kumimoji="1" lang="ja-JP" altLang="en-US" sz="1400" dirty="0"/>
          </a:p>
        </p:txBody>
      </p:sp>
      <p:sp>
        <p:nvSpPr>
          <p:cNvPr id="628" name="テキスト ボックス 627">
            <a:extLst>
              <a:ext uri="{FF2B5EF4-FFF2-40B4-BE49-F238E27FC236}">
                <a16:creationId xmlns:a16="http://schemas.microsoft.com/office/drawing/2014/main" id="{B9C6ADE6-6306-45B2-93B1-6B395FB89A87}"/>
              </a:ext>
            </a:extLst>
          </p:cNvPr>
          <p:cNvSpPr txBox="1"/>
          <p:nvPr/>
        </p:nvSpPr>
        <p:spPr>
          <a:xfrm>
            <a:off x="958519" y="3622091"/>
            <a:ext cx="1656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sum over channels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6234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6221178" y="2470749"/>
            <a:ext cx="3145555" cy="108039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7086926" y="3626219"/>
            <a:ext cx="1530549" cy="1695796"/>
          </a:xfrm>
          <a:prstGeom prst="downArrow">
            <a:avLst>
              <a:gd name="adj1" fmla="val 61111"/>
              <a:gd name="adj2" fmla="val 3888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7213" y="329693"/>
            <a:ext cx="6275998" cy="823654"/>
          </a:xfrm>
        </p:spPr>
        <p:txBody>
          <a:bodyPr/>
          <a:lstStyle/>
          <a:p>
            <a:r>
              <a:rPr kumimoji="1" lang="en-US" altLang="ja-JP" sz="5400" dirty="0">
                <a:solidFill>
                  <a:schemeClr val="accent2"/>
                </a:solidFill>
                <a:cs typeface="Segoe UI Semibold" panose="020B0702040204020203" pitchFamily="34" charset="0"/>
              </a:rPr>
              <a:t>MEG II</a:t>
            </a:r>
            <a:r>
              <a:rPr lang="en-US" altLang="ja-JP" sz="3600" dirty="0">
                <a:solidFill>
                  <a:schemeClr val="accent2"/>
                </a:solidFill>
                <a:cs typeface="Segoe UI Semibold" panose="020B0702040204020203" pitchFamily="34" charset="0"/>
              </a:rPr>
              <a:t> </a:t>
            </a:r>
            <a:r>
              <a:rPr kumimoji="1" lang="en-US" altLang="ja-JP" sz="3600" dirty="0">
                <a:solidFill>
                  <a:schemeClr val="accent2"/>
                </a:solidFill>
              </a:rPr>
              <a:t> </a:t>
            </a:r>
            <a:r>
              <a:rPr lang="en-US" altLang="ja-JP" sz="2400" dirty="0"/>
              <a:t>in search of </a:t>
            </a:r>
            <a:r>
              <a:rPr lang="el-GR" altLang="ja-JP" sz="24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</a:t>
            </a:r>
            <a:r>
              <a:rPr lang="el-GR" altLang="ja-JP" sz="2400" baseline="30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l-GR" altLang="ja-JP" sz="24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</a:t>
            </a:r>
            <a:r>
              <a:rPr lang="en-US" altLang="ja-JP" sz="24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altLang="ja-JP" sz="2400" baseline="30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l-GR" altLang="ja-JP" sz="24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γ</a:t>
            </a:r>
            <a:endParaRPr kumimoji="1" lang="ja-JP" altLang="en-US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half" idx="4294967295"/>
          </p:nvPr>
        </p:nvSpPr>
        <p:spPr>
          <a:xfrm>
            <a:off x="6320908" y="5026544"/>
            <a:ext cx="3235508" cy="161450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ja-JP" sz="1800" dirty="0"/>
              <a:t>Search for</a:t>
            </a:r>
            <a:r>
              <a:rPr lang="ja-JP" altLang="en-US" sz="1800" dirty="0"/>
              <a:t> </a:t>
            </a:r>
            <a:r>
              <a:rPr lang="el-GR" altLang="ja-JP" sz="1800" dirty="0"/>
              <a:t>μ</a:t>
            </a:r>
            <a:r>
              <a:rPr lang="el-GR" altLang="ja-JP" sz="1800" baseline="30000" dirty="0"/>
              <a:t>+</a:t>
            </a:r>
            <a:r>
              <a:rPr lang="el-GR" altLang="ja-JP" sz="1800" dirty="0"/>
              <a:t> → </a:t>
            </a:r>
            <a:r>
              <a:rPr lang="en-US" altLang="ja-JP" sz="1800" dirty="0"/>
              <a:t>e</a:t>
            </a:r>
            <a:r>
              <a:rPr lang="en-US" altLang="ja-JP" sz="1800" baseline="30000" dirty="0"/>
              <a:t>+</a:t>
            </a:r>
            <a:r>
              <a:rPr lang="el-GR" altLang="ja-JP" sz="1800" dirty="0"/>
              <a:t>γ</a:t>
            </a:r>
            <a:r>
              <a:rPr lang="en-US" altLang="ja-JP" sz="1800" dirty="0"/>
              <a:t> down to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ja-JP" sz="5400" dirty="0">
                <a:solidFill>
                  <a:schemeClr val="accent2"/>
                </a:solidFill>
                <a:latin typeface="+mj-ea"/>
                <a:ea typeface="+mj-ea"/>
                <a:cs typeface="Segoe UI" panose="020B0502040204020203" pitchFamily="34" charset="0"/>
              </a:rPr>
              <a:t>6×10</a:t>
            </a:r>
            <a:r>
              <a:rPr lang="en-US" altLang="ja-JP" sz="5400" baseline="30000" dirty="0">
                <a:solidFill>
                  <a:schemeClr val="accent2"/>
                </a:solidFill>
                <a:latin typeface="+mj-ea"/>
                <a:ea typeface="+mj-ea"/>
                <a:cs typeface="Segoe UI" panose="020B0502040204020203" pitchFamily="34" charset="0"/>
              </a:rPr>
              <a:t>-14</a:t>
            </a:r>
            <a:br>
              <a:rPr lang="en-US" altLang="ja-JP" sz="4000" b="1" dirty="0">
                <a:solidFill>
                  <a:schemeClr val="tx2"/>
                </a:solidFill>
              </a:rPr>
            </a:br>
            <a:r>
              <a:rPr lang="en-US" altLang="ja-JP" sz="1800" dirty="0">
                <a:latin typeface="+mj-lt"/>
              </a:rPr>
              <a:t>(90% C.L. sensitivity)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D8AC-7B63-43AB-ACB6-A48BA0595D3E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264276" y="2567062"/>
            <a:ext cx="306466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B(</a:t>
            </a:r>
            <a:r>
              <a:rPr lang="el-GR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μ</a:t>
            </a:r>
            <a:r>
              <a:rPr lang="el-GR" altLang="ja-JP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l-GR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 → </a:t>
            </a: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altLang="ja-JP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l-GR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γ</a:t>
            </a: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) &lt; </a:t>
            </a:r>
            <a:r>
              <a:rPr lang="en-US" altLang="ja-JP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4.2×10</a:t>
            </a:r>
            <a:r>
              <a:rPr lang="en-US" altLang="ja-JP" sz="2400" baseline="30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-13</a:t>
            </a:r>
            <a:r>
              <a:rPr lang="en-US" altLang="ja-JP" dirty="0"/>
              <a:t> </a:t>
            </a:r>
            <a:br>
              <a:rPr lang="en-US" altLang="ja-JP" dirty="0"/>
            </a:br>
            <a:r>
              <a:rPr lang="en-US" altLang="ja-JP" sz="1400" dirty="0">
                <a:latin typeface="+mj-ea"/>
                <a:ea typeface="+mj-ea"/>
              </a:rPr>
              <a:t>@90% C.L.</a:t>
            </a:r>
          </a:p>
          <a:p>
            <a:pPr algn="ctr"/>
            <a:r>
              <a:rPr lang="en-US" altLang="ja-JP" sz="1400" dirty="0">
                <a:latin typeface="+mj-ea"/>
                <a:ea typeface="+mj-ea"/>
              </a:rPr>
              <a:t>(while 5.3×10</a:t>
            </a:r>
            <a:r>
              <a:rPr lang="en-US" altLang="ja-JP" sz="1400" baseline="30000" dirty="0">
                <a:latin typeface="+mj-ea"/>
                <a:ea typeface="+mj-ea"/>
              </a:rPr>
              <a:t>-13</a:t>
            </a:r>
            <a:r>
              <a:rPr lang="en-US" altLang="ja-JP" sz="1400" dirty="0">
                <a:latin typeface="+mj-ea"/>
                <a:ea typeface="+mj-ea"/>
              </a:rPr>
              <a:t> expected)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099286" y="3846465"/>
            <a:ext cx="38550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chemeClr val="tx2"/>
                </a:solidFill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higher intensity</a:t>
            </a:r>
            <a:r>
              <a:rPr lang="en-US" altLang="ja-JP" sz="2000" dirty="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 </a:t>
            </a:r>
            <a:r>
              <a:rPr lang="en-US" altLang="ja-JP" sz="2000" dirty="0"/>
              <a:t>muon beam</a:t>
            </a:r>
          </a:p>
          <a:p>
            <a:r>
              <a:rPr lang="en-US" altLang="ja-JP" sz="2000" b="1" dirty="0">
                <a:solidFill>
                  <a:schemeClr val="tx2"/>
                </a:solidFill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higher resolution </a:t>
            </a:r>
            <a:r>
              <a:rPr lang="en-US" altLang="ja-JP" sz="2000" dirty="0"/>
              <a:t>everywhere</a:t>
            </a:r>
            <a:endParaRPr lang="en-US" altLang="ja-JP" sz="2000" b="1" dirty="0">
              <a:solidFill>
                <a:schemeClr val="tx2"/>
              </a:solidFill>
            </a:endParaRPr>
          </a:p>
          <a:p>
            <a:r>
              <a:rPr lang="en-US" altLang="ja-JP" sz="2000" b="1" dirty="0">
                <a:solidFill>
                  <a:schemeClr val="tx2"/>
                </a:solidFill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higher efficiency</a:t>
            </a:r>
            <a:endParaRPr kumimoji="1" lang="en-US" altLang="ja-JP" sz="2000" dirty="0">
              <a:latin typeface="Spica Neue P Bold" panose="02000803000000000000" pitchFamily="2" charset="-128"/>
              <a:ea typeface="Spica Neue P Bold" panose="02000803000000000000" pitchFamily="2" charset="-128"/>
              <a:cs typeface="Spica Neue P Bold" panose="02000803000000000000" pitchFamily="2" charset="-128"/>
            </a:endParaRPr>
          </a:p>
        </p:txBody>
      </p:sp>
      <p:sp>
        <p:nvSpPr>
          <p:cNvPr id="17" name="コンテンツ プレースホルダー 12"/>
          <p:cNvSpPr txBox="1">
            <a:spLocks/>
          </p:cNvSpPr>
          <p:nvPr/>
        </p:nvSpPr>
        <p:spPr>
          <a:xfrm>
            <a:off x="639684" y="1199558"/>
            <a:ext cx="5822163" cy="1640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6980" indent="-286980" algn="l" defTabSz="728196" rtl="0" eaLnBrk="1" latinLnBrk="0" hangingPunct="1">
              <a:lnSpc>
                <a:spcPct val="85000"/>
              </a:lnSpc>
              <a:spcBef>
                <a:spcPts val="955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kumimoji="1" sz="223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5578" indent="-208598" algn="l" defTabSz="728196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p"/>
              <a:tabLst>
                <a:tab pos="217448" algn="l"/>
              </a:tabLst>
              <a:defRPr kumimoji="1" sz="159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95578" indent="-259167" algn="l" defTabSz="728196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 "/>
              <a:defRPr kumimoji="1" sz="1434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3494" indent="-147916" algn="l" defTabSz="728196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n"/>
              <a:defRPr kumimoji="1" sz="127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82558" indent="-108724" algn="l" defTabSz="728196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 "/>
              <a:defRPr kumimoji="1" sz="111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55638" indent="-182049" algn="l" defTabSz="728196" rtl="0" eaLnBrk="1" latinLnBrk="0" hangingPunct="1">
              <a:lnSpc>
                <a:spcPct val="85000"/>
              </a:lnSpc>
              <a:spcBef>
                <a:spcPts val="478"/>
              </a:spcBef>
              <a:buFont typeface="Arial" pitchFamily="34" charset="0"/>
              <a:buChar char=" "/>
              <a:defRPr kumimoji="1" sz="127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114911" indent="-182049" algn="l" defTabSz="728196" rtl="0" eaLnBrk="1" latinLnBrk="0" hangingPunct="1">
              <a:lnSpc>
                <a:spcPct val="85000"/>
              </a:lnSpc>
              <a:spcBef>
                <a:spcPts val="478"/>
              </a:spcBef>
              <a:buFont typeface="Arial" pitchFamily="34" charset="0"/>
              <a:buChar char=" "/>
              <a:defRPr kumimoji="1" sz="127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274184" indent="-182049" algn="l" defTabSz="728196" rtl="0" eaLnBrk="1" latinLnBrk="0" hangingPunct="1">
              <a:lnSpc>
                <a:spcPct val="85000"/>
              </a:lnSpc>
              <a:spcBef>
                <a:spcPts val="478"/>
              </a:spcBef>
              <a:buFont typeface="Arial" pitchFamily="34" charset="0"/>
              <a:buChar char=" "/>
              <a:defRPr kumimoji="1" sz="127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433457" indent="-182049" algn="l" defTabSz="728196" rtl="0" eaLnBrk="1" latinLnBrk="0" hangingPunct="1">
              <a:lnSpc>
                <a:spcPct val="85000"/>
              </a:lnSpc>
              <a:spcBef>
                <a:spcPts val="478"/>
              </a:spcBef>
              <a:buFont typeface="Arial" pitchFamily="34" charset="0"/>
              <a:buChar char=" "/>
              <a:defRPr kumimoji="1" sz="127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p"/>
            </a:pPr>
            <a:r>
              <a:rPr lang="en-US" altLang="ja-JP" dirty="0">
                <a:latin typeface="+mj-ea"/>
                <a:ea typeface="+mj-ea"/>
              </a:rPr>
              <a:t>An</a:t>
            </a:r>
            <a:r>
              <a:rPr lang="en-US" altLang="ja-JP" dirty="0"/>
              <a:t> </a:t>
            </a:r>
            <a:r>
              <a:rPr lang="en-US" altLang="ja-JP" dirty="0">
                <a:solidFill>
                  <a:schemeClr val="accent1"/>
                </a:solidFill>
              </a:rPr>
              <a:t>intensity frontier </a:t>
            </a:r>
            <a:r>
              <a:rPr lang="en-US" altLang="ja-JP" dirty="0">
                <a:latin typeface="+mj-ea"/>
                <a:ea typeface="+mj-ea"/>
              </a:rPr>
              <a:t>experiment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ja-JP" dirty="0">
                <a:solidFill>
                  <a:schemeClr val="accent1"/>
                </a:solidFill>
                <a:latin typeface="+mn-ea"/>
              </a:rPr>
              <a:t>Upgraded</a:t>
            </a:r>
            <a:r>
              <a:rPr lang="en-US" altLang="ja-JP" dirty="0">
                <a:latin typeface="+mj-ea"/>
                <a:ea typeface="+mj-ea"/>
              </a:rPr>
              <a:t> from MEG experiment</a:t>
            </a:r>
            <a:endParaRPr lang="en-US" altLang="ja-JP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en-US" altLang="ja-JP" dirty="0">
                <a:latin typeface="+mj-ea"/>
                <a:ea typeface="+mj-ea"/>
              </a:rPr>
              <a:t>To get </a:t>
            </a:r>
            <a:r>
              <a:rPr lang="en-US" altLang="ja-JP" dirty="0">
                <a:solidFill>
                  <a:schemeClr val="accent1"/>
                </a:solidFill>
              </a:rPr>
              <a:t>definitive evidence </a:t>
            </a:r>
            <a:r>
              <a:rPr lang="en-US" altLang="ja-JP" dirty="0">
                <a:latin typeface="+mj-ea"/>
                <a:ea typeface="+mj-ea"/>
              </a:rPr>
              <a:t>for BSM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80680" y="2098133"/>
            <a:ext cx="2289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2"/>
                </a:solidFill>
              </a:rPr>
              <a:t>MEG result (2016)</a:t>
            </a:r>
            <a:endParaRPr kumimoji="1" lang="ja-JP" altLang="en-US" sz="2000" dirty="0">
              <a:solidFill>
                <a:schemeClr val="tx2"/>
              </a:solidFill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2B7ED95A-C42A-41EE-9D4F-8BBEDFB84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643" y="677896"/>
            <a:ext cx="618580" cy="4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25B88340-052E-4CB9-959C-0340E148C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994" y="677896"/>
            <a:ext cx="618580" cy="4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D038E074-4090-496C-9E68-94AD811B5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7639" y="677896"/>
            <a:ext cx="618580" cy="4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D60EBE0-FCC6-4154-B126-486D5B4B5C75}"/>
              </a:ext>
            </a:extLst>
          </p:cNvPr>
          <p:cNvSpPr txBox="1"/>
          <p:nvPr/>
        </p:nvSpPr>
        <p:spPr>
          <a:xfrm>
            <a:off x="6299025" y="1113598"/>
            <a:ext cx="7617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err="1"/>
              <a:t>UTokyo</a:t>
            </a:r>
            <a:endParaRPr kumimoji="1" lang="en-US" altLang="ja-JP" sz="1000" dirty="0"/>
          </a:p>
          <a:p>
            <a:r>
              <a:rPr lang="en-US" altLang="ja-JP" sz="1000" dirty="0"/>
              <a:t>KEK</a:t>
            </a:r>
          </a:p>
          <a:p>
            <a:r>
              <a:rPr lang="en-US" altLang="ja-JP" sz="1000" dirty="0"/>
              <a:t>Kobe Uni.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50F19420-F951-4812-8407-67F8E3165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8350" y="677896"/>
            <a:ext cx="618580" cy="4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6F1D2EF-FF95-4075-BD27-45D8EF4BE362}"/>
              </a:ext>
            </a:extLst>
          </p:cNvPr>
          <p:cNvSpPr txBox="1"/>
          <p:nvPr/>
        </p:nvSpPr>
        <p:spPr>
          <a:xfrm>
            <a:off x="7415045" y="1113598"/>
            <a:ext cx="8451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INFN Genoa</a:t>
            </a:r>
          </a:p>
          <a:p>
            <a:r>
              <a:rPr lang="en-US" altLang="ja-JP" sz="1000" dirty="0"/>
              <a:t>INFN Lecce</a:t>
            </a:r>
          </a:p>
          <a:p>
            <a:r>
              <a:rPr kumimoji="1" lang="en-US" altLang="ja-JP" sz="1000" dirty="0"/>
              <a:t>INFN Pavia</a:t>
            </a:r>
          </a:p>
          <a:p>
            <a:r>
              <a:rPr lang="en-US" altLang="ja-JP" sz="1000" dirty="0"/>
              <a:t>INFN Pisa</a:t>
            </a:r>
          </a:p>
          <a:p>
            <a:r>
              <a:rPr kumimoji="1" lang="en-US" altLang="ja-JP" sz="1000" dirty="0"/>
              <a:t>INFN Roma</a:t>
            </a:r>
            <a:endParaRPr kumimoji="1" lang="ja-JP" altLang="en-US" sz="1000" dirty="0"/>
          </a:p>
        </p:txBody>
      </p:sp>
      <p:pic>
        <p:nvPicPr>
          <p:cNvPr id="29" name="Picture 7">
            <a:extLst>
              <a:ext uri="{FF2B5EF4-FFF2-40B4-BE49-F238E27FC236}">
                <a16:creationId xmlns:a16="http://schemas.microsoft.com/office/drawing/2014/main" id="{9FBB4E5D-8A58-488B-8C33-49AF11B58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7287" y="677896"/>
            <a:ext cx="414999" cy="4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63F3A45-4D62-4442-8660-538169FD97F3}"/>
              </a:ext>
            </a:extLst>
          </p:cNvPr>
          <p:cNvSpPr txBox="1"/>
          <p:nvPr/>
        </p:nvSpPr>
        <p:spPr>
          <a:xfrm>
            <a:off x="6973216" y="1113598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PSI</a:t>
            </a:r>
            <a:br>
              <a:rPr kumimoji="1" lang="en-US" altLang="ja-JP" sz="1000" dirty="0"/>
            </a:br>
            <a:r>
              <a:rPr kumimoji="1" lang="en-US" altLang="ja-JP" sz="1000" dirty="0"/>
              <a:t>ETHZ</a:t>
            </a:r>
            <a:endParaRPr kumimoji="1" lang="ja-JP" altLang="en-US" sz="10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1B4AA04-829B-4023-B0DC-6321A5A3808B}"/>
              </a:ext>
            </a:extLst>
          </p:cNvPr>
          <p:cNvSpPr txBox="1"/>
          <p:nvPr/>
        </p:nvSpPr>
        <p:spPr>
          <a:xfrm>
            <a:off x="8347638" y="1115170"/>
            <a:ext cx="45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/>
              <a:t>BINP</a:t>
            </a:r>
          </a:p>
          <a:p>
            <a:r>
              <a:rPr kumimoji="1" lang="en-US" altLang="ja-JP" sz="1000" dirty="0"/>
              <a:t>JINR </a:t>
            </a:r>
            <a:endParaRPr kumimoji="1" lang="ja-JP" altLang="en-US" sz="10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5A79DC2-A074-408B-9D98-BBB5104C6F9B}"/>
              </a:ext>
            </a:extLst>
          </p:cNvPr>
          <p:cNvSpPr txBox="1"/>
          <p:nvPr/>
        </p:nvSpPr>
        <p:spPr>
          <a:xfrm>
            <a:off x="8989031" y="1113598"/>
            <a:ext cx="670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/>
              <a:t>UC Irvine</a:t>
            </a:r>
            <a:endParaRPr kumimoji="1" lang="ja-JP" altLang="en-US" sz="10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09F221B-60E6-47DF-A33F-52B80F3A338C}"/>
              </a:ext>
            </a:extLst>
          </p:cNvPr>
          <p:cNvSpPr txBox="1"/>
          <p:nvPr/>
        </p:nvSpPr>
        <p:spPr>
          <a:xfrm>
            <a:off x="8736325" y="1404610"/>
            <a:ext cx="1355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+mj-lt"/>
              </a:rPr>
              <a:t>~60 physicists</a:t>
            </a:r>
            <a:endParaRPr kumimoji="1" lang="ja-JP" altLang="en-US" sz="1600" dirty="0">
              <a:latin typeface="+mj-lt"/>
            </a:endParaRP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9E1353EE-5526-41AE-89F7-6B7EC1398FDD}"/>
              </a:ext>
            </a:extLst>
          </p:cNvPr>
          <p:cNvGrpSpPr/>
          <p:nvPr/>
        </p:nvGrpSpPr>
        <p:grpSpPr>
          <a:xfrm>
            <a:off x="751148" y="2750441"/>
            <a:ext cx="4581514" cy="3160199"/>
            <a:chOff x="751148" y="2750441"/>
            <a:chExt cx="4581514" cy="3160199"/>
          </a:xfrm>
        </p:grpSpPr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956C417C-378B-4768-9AC5-40D5A2A71C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1148" y="2750441"/>
              <a:ext cx="4581514" cy="3160199"/>
            </a:xfrm>
            <a:prstGeom prst="rect">
              <a:avLst/>
            </a:prstGeom>
          </p:spPr>
        </p:pic>
        <p:pic>
          <p:nvPicPr>
            <p:cNvPr id="1026" name="Picture 2" descr="ãpaul scherrer instituteãã®ç»åæ¤ç´¢çµæ">
              <a:extLst>
                <a:ext uri="{FF2B5EF4-FFF2-40B4-BE49-F238E27FC236}">
                  <a16:creationId xmlns:a16="http://schemas.microsoft.com/office/drawing/2014/main" id="{F1BB49BA-0986-4CA8-AB55-C06BF2F17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597" y="3496431"/>
              <a:ext cx="1602463" cy="57293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8" name="グラフィックス 37" descr="マーカー">
              <a:extLst>
                <a:ext uri="{FF2B5EF4-FFF2-40B4-BE49-F238E27FC236}">
                  <a16:creationId xmlns:a16="http://schemas.microsoft.com/office/drawing/2014/main" id="{5B81939A-9A47-4AD5-8676-E422914A6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730850" y="3672518"/>
              <a:ext cx="622110" cy="622110"/>
            </a:xfrm>
            <a:prstGeom prst="rect">
              <a:avLst/>
            </a:prstGeom>
          </p:spPr>
        </p:pic>
        <p:pic>
          <p:nvPicPr>
            <p:cNvPr id="40" name="グラフィックス 39" descr="マーカー">
              <a:extLst>
                <a:ext uri="{FF2B5EF4-FFF2-40B4-BE49-F238E27FC236}">
                  <a16:creationId xmlns:a16="http://schemas.microsoft.com/office/drawing/2014/main" id="{248E6213-120D-4688-BCDB-EAA92727C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411731" y="4201733"/>
              <a:ext cx="406750" cy="406750"/>
            </a:xfrm>
            <a:prstGeom prst="rect">
              <a:avLst/>
            </a:prstGeom>
          </p:spPr>
        </p:pic>
        <p:pic>
          <p:nvPicPr>
            <p:cNvPr id="1028" name="Picture 4" descr="ãCERNãã®ç»åæ¤ç´¢çµæ">
              <a:extLst>
                <a:ext uri="{FF2B5EF4-FFF2-40B4-BE49-F238E27FC236}">
                  <a16:creationId xmlns:a16="http://schemas.microsoft.com/office/drawing/2014/main" id="{3C653F61-43A8-41DF-AD1D-AB6D8BCA7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475" y="4573974"/>
              <a:ext cx="552450" cy="547846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34701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">
            <a:extLst>
              <a:ext uri="{FF2B5EF4-FFF2-40B4-BE49-F238E27FC236}">
                <a16:creationId xmlns:a16="http://schemas.microsoft.com/office/drawing/2014/main" id="{181A8F1A-AE9F-A5C6-FFFF-B0557E62F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5400" dirty="0">
                <a:solidFill>
                  <a:schemeClr val="accent2"/>
                </a:solidFill>
                <a:cs typeface="Segoe UI Semibold" panose="020B0702040204020203" pitchFamily="34" charset="0"/>
              </a:rPr>
              <a:t>MEG II</a:t>
            </a:r>
            <a:r>
              <a:rPr lang="en-US" altLang="ja-JP" sz="3600" dirty="0">
                <a:solidFill>
                  <a:schemeClr val="accent2"/>
                </a:solidFill>
                <a:cs typeface="Segoe UI Semibold" panose="020B0702040204020203" pitchFamily="34" charset="0"/>
              </a:rPr>
              <a:t> </a:t>
            </a:r>
            <a:endParaRPr kumimoji="1" lang="ja-JP" altLang="en-US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08BFE2-AEA9-43C3-B7A5-C786F7010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0A84-C4A8-4F71-9E65-CCE125DEDDBC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8393FF-100D-4A8C-B706-40894AD8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8CD6A-AC38-4777-B60B-C355D80A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0DB17A-CA34-405E-8C6B-1220A0B815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52533" y="5675197"/>
            <a:ext cx="4563534" cy="1047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000" dirty="0"/>
              <a:t>Started physics data taking in 2021!</a:t>
            </a:r>
            <a:endParaRPr lang="en-US" altLang="ja-JP" sz="1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286980" lvl="1" indent="0">
              <a:buNone/>
            </a:pPr>
            <a:r>
              <a:rPr kumimoji="1" lang="en-US" altLang="ja-JP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In this study, use 2021 data.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9704C76B-4E09-4468-A988-635389CAB8EB}"/>
              </a:ext>
            </a:extLst>
          </p:cNvPr>
          <p:cNvGrpSpPr/>
          <p:nvPr/>
        </p:nvGrpSpPr>
        <p:grpSpPr>
          <a:xfrm>
            <a:off x="1382202" y="638304"/>
            <a:ext cx="6328196" cy="4878343"/>
            <a:chOff x="992791" y="678304"/>
            <a:chExt cx="8318236" cy="6412444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700850BD-BFEE-4244-9318-DA6FA815C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791" y="678304"/>
              <a:ext cx="8015556" cy="6412444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6445FDE-4F16-4BCA-ACE6-69EDFD105E88}"/>
                </a:ext>
              </a:extLst>
            </p:cNvPr>
            <p:cNvSpPr txBox="1"/>
            <p:nvPr/>
          </p:nvSpPr>
          <p:spPr>
            <a:xfrm>
              <a:off x="6128906" y="4870219"/>
              <a:ext cx="3182121" cy="116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800" dirty="0">
                  <a:solidFill>
                    <a:srgbClr val="008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Cylindrical drift chamber (CDCH)</a:t>
              </a:r>
              <a:br>
                <a:rPr kumimoji="1" lang="en-US" altLang="ja-JP" sz="1800" dirty="0">
                  <a:solidFill>
                    <a:srgbClr val="008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kumimoji="1" lang="en-US" altLang="ja-JP" sz="1400" dirty="0">
                  <a:latin typeface="+mj-lt"/>
                  <a:cs typeface="Segoe UI" panose="020B0502040204020203" pitchFamily="34" charset="0"/>
                </a:rPr>
                <a:t>(~1.6×10</a:t>
              </a:r>
              <a:r>
                <a:rPr kumimoji="1" lang="en-US" altLang="ja-JP" sz="1400" baseline="30000" dirty="0">
                  <a:latin typeface="+mj-lt"/>
                  <a:cs typeface="Segoe UI" panose="020B0502040204020203" pitchFamily="34" charset="0"/>
                </a:rPr>
                <a:t>-3</a:t>
              </a:r>
              <a:r>
                <a:rPr kumimoji="1" lang="en-US" altLang="ja-JP" sz="1400" dirty="0">
                  <a:latin typeface="+mj-lt"/>
                  <a:cs typeface="Segoe UI" panose="020B0502040204020203" pitchFamily="34" charset="0"/>
                </a:rPr>
                <a:t>X</a:t>
              </a:r>
              <a:r>
                <a:rPr kumimoji="1" lang="en-US" altLang="ja-JP" sz="1400" baseline="-25000" dirty="0">
                  <a:latin typeface="+mj-lt"/>
                  <a:cs typeface="Segoe UI" panose="020B0502040204020203" pitchFamily="34" charset="0"/>
                </a:rPr>
                <a:t>0</a:t>
              </a:r>
              <a:r>
                <a:rPr kumimoji="1" lang="en-US" altLang="ja-JP" sz="1400" dirty="0">
                  <a:latin typeface="+mj-lt"/>
                  <a:cs typeface="Segoe UI" panose="020B0502040204020203" pitchFamily="34" charset="0"/>
                </a:rPr>
                <a:t>, σ</a:t>
              </a:r>
              <a:r>
                <a:rPr kumimoji="1" lang="en-US" altLang="ja-JP" sz="1400" baseline="-25000" dirty="0">
                  <a:latin typeface="+mj-lt"/>
                  <a:cs typeface="Segoe UI" panose="020B0502040204020203" pitchFamily="34" charset="0"/>
                </a:rPr>
                <a:t>p</a:t>
              </a:r>
              <a:r>
                <a:rPr kumimoji="1" lang="en-US" altLang="ja-JP" sz="1400" dirty="0">
                  <a:latin typeface="+mj-lt"/>
                  <a:cs typeface="Segoe UI" panose="020B0502040204020203" pitchFamily="34" charset="0"/>
                </a:rPr>
                <a:t>~100 keV)</a:t>
              </a:r>
              <a:endParaRPr kumimoji="1" lang="ja-JP" altLang="en-US" sz="1891" dirty="0"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3ADC598-E82C-4450-816D-4DD2808A5313}"/>
                </a:ext>
              </a:extLst>
            </p:cNvPr>
            <p:cNvSpPr/>
            <p:nvPr/>
          </p:nvSpPr>
          <p:spPr>
            <a:xfrm>
              <a:off x="6108300" y="3224694"/>
              <a:ext cx="888867" cy="552961"/>
            </a:xfrm>
            <a:prstGeom prst="rect">
              <a:avLst/>
            </a:prstGeom>
            <a:noFill/>
          </p:spPr>
          <p:txBody>
            <a:bodyPr wrap="square" lIns="86476" tIns="43238" rIns="86476" bIns="43238">
              <a:spAutoFit/>
            </a:bodyPr>
            <a:lstStyle/>
            <a:p>
              <a:pPr algn="ctr"/>
              <a:r>
                <a:rPr lang="el-GR" altLang="ja-JP" sz="3026" b="1" dirty="0">
                  <a:ln w="15875">
                    <a:solidFill>
                      <a:schemeClr val="bg1"/>
                    </a:solidFill>
                    <a:prstDash val="solid"/>
                  </a:ln>
                  <a:latin typeface="Segoe UI Semibold" panose="020B0702040204020203" pitchFamily="34" charset="0"/>
                  <a:cs typeface="Segoe UI Semibold" panose="020B0702040204020203" pitchFamily="34" charset="0"/>
                </a:rPr>
                <a:t>μ</a:t>
              </a:r>
              <a:r>
                <a:rPr lang="el-GR" altLang="ja-JP" sz="3405" b="1" baseline="30000" dirty="0">
                  <a:ln w="15875">
                    <a:solidFill>
                      <a:schemeClr val="bg1"/>
                    </a:solidFill>
                    <a:prstDash val="solid"/>
                  </a:ln>
                  <a:latin typeface="Segoe UI Semibold" panose="020B0702040204020203" pitchFamily="34" charset="0"/>
                  <a:cs typeface="Segoe UI Semibold" panose="020B0702040204020203" pitchFamily="34" charset="0"/>
                </a:rPr>
                <a:t>+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FD6EC734-8E04-4274-B011-546ECBD05DE9}"/>
                </a:ext>
              </a:extLst>
            </p:cNvPr>
            <p:cNvSpPr/>
            <p:nvPr/>
          </p:nvSpPr>
          <p:spPr>
            <a:xfrm>
              <a:off x="5366207" y="2741415"/>
              <a:ext cx="325431" cy="552961"/>
            </a:xfrm>
            <a:prstGeom prst="rect">
              <a:avLst/>
            </a:prstGeom>
            <a:noFill/>
          </p:spPr>
          <p:txBody>
            <a:bodyPr wrap="square" lIns="86476" tIns="43238" rIns="86476" bIns="43238">
              <a:spAutoFit/>
            </a:bodyPr>
            <a:lstStyle/>
            <a:p>
              <a:pPr algn="ctr"/>
              <a:r>
                <a:rPr lang="en-US" altLang="ja-JP" sz="3026" b="1" dirty="0">
                  <a:ln w="15875">
                    <a:solidFill>
                      <a:schemeClr val="bg1"/>
                    </a:solidFill>
                    <a:prstDash val="solid"/>
                  </a:ln>
                  <a:latin typeface="Segoe UI Semibold" panose="020B0702040204020203" pitchFamily="34" charset="0"/>
                  <a:cs typeface="Segoe UI Semibold" panose="020B0702040204020203" pitchFamily="34" charset="0"/>
                </a:rPr>
                <a:t>γ</a:t>
              </a:r>
              <a:endParaRPr lang="el-GR" altLang="ja-JP" sz="3026" b="1" baseline="30000" dirty="0">
                <a:ln w="15875">
                  <a:solidFill>
                    <a:schemeClr val="bg1"/>
                  </a:solidFill>
                  <a:prstDash val="solid"/>
                </a:ln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ED97B3FF-EEB3-49D0-AE21-33685671B377}"/>
                </a:ext>
              </a:extLst>
            </p:cNvPr>
            <p:cNvSpPr/>
            <p:nvPr/>
          </p:nvSpPr>
          <p:spPr>
            <a:xfrm>
              <a:off x="4851051" y="3568612"/>
              <a:ext cx="874982" cy="803550"/>
            </a:xfrm>
            <a:prstGeom prst="rect">
              <a:avLst/>
            </a:prstGeom>
            <a:noFill/>
          </p:spPr>
          <p:txBody>
            <a:bodyPr wrap="square" lIns="86476" tIns="43238" rIns="86476" bIns="43238">
              <a:spAutoFit/>
            </a:bodyPr>
            <a:lstStyle/>
            <a:p>
              <a:pPr algn="ctr"/>
              <a:r>
                <a:rPr lang="en-US" altLang="ja-JP" sz="3405" b="1" dirty="0">
                  <a:ln w="15875">
                    <a:solidFill>
                      <a:schemeClr val="bg1"/>
                    </a:solidFill>
                    <a:prstDash val="solid"/>
                  </a:ln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</a:t>
              </a:r>
              <a:r>
                <a:rPr lang="el-GR" altLang="ja-JP" sz="3405" b="1" baseline="30000" dirty="0">
                  <a:ln w="15875">
                    <a:solidFill>
                      <a:schemeClr val="bg1"/>
                    </a:solidFill>
                    <a:prstDash val="solid"/>
                  </a:ln>
                  <a:latin typeface="Segoe UI Semibold" panose="020B0702040204020203" pitchFamily="34" charset="0"/>
                  <a:cs typeface="Segoe UI Semibold" panose="020B0702040204020203" pitchFamily="34" charset="0"/>
                </a:rPr>
                <a:t>+</a:t>
              </a:r>
            </a:p>
          </p:txBody>
        </p: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A977E987-82CA-4B9D-A8BA-1949B39D4D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47299" y="4221519"/>
              <a:ext cx="605435" cy="8791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56E96516-E73B-4DE5-8B87-B9D9310968F6}"/>
                </a:ext>
              </a:extLst>
            </p:cNvPr>
            <p:cNvSpPr txBox="1"/>
            <p:nvPr/>
          </p:nvSpPr>
          <p:spPr>
            <a:xfrm>
              <a:off x="3731258" y="786168"/>
              <a:ext cx="2828876" cy="40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>
                  <a:hlinkClick r:id="rId3"/>
                </a:rPr>
                <a:t>EPJ-C </a:t>
              </a:r>
              <a:r>
                <a:rPr lang="en-US" altLang="ja-JP" sz="1400" b="1" dirty="0">
                  <a:hlinkClick r:id="rId3"/>
                </a:rPr>
                <a:t>78</a:t>
              </a:r>
              <a:r>
                <a:rPr lang="ja-JP" altLang="en-US" sz="1400" b="1" dirty="0">
                  <a:hlinkClick r:id="rId3"/>
                </a:rPr>
                <a:t> </a:t>
              </a:r>
              <a:r>
                <a:rPr lang="en-US" altLang="ja-JP" sz="1400" dirty="0">
                  <a:hlinkClick r:id="rId3"/>
                </a:rPr>
                <a:t>(2018) 380</a:t>
              </a:r>
              <a:endParaRPr kumimoji="1" lang="ja-JP" altLang="en-US" sz="1400" dirty="0"/>
            </a:p>
          </p:txBody>
        </p: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B96FA5CC-08C8-4755-AB57-F42A9C5001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71" y="3277796"/>
            <a:ext cx="1169016" cy="2992401"/>
          </a:xfrm>
          <a:prstGeom prst="round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36E4E31-4B56-D748-B9EA-064D11A8F64B}"/>
              </a:ext>
            </a:extLst>
          </p:cNvPr>
          <p:cNvSpPr txBox="1"/>
          <p:nvPr/>
        </p:nvSpPr>
        <p:spPr>
          <a:xfrm>
            <a:off x="5240313" y="1313363"/>
            <a:ext cx="59177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000" dirty="0"/>
              <a:t>World’s most intense DC muon beam</a:t>
            </a:r>
          </a:p>
          <a:p>
            <a:pPr lvl="1"/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continuously emits (3 – 6) ×10</a:t>
            </a:r>
            <a:r>
              <a:rPr lang="en-US" altLang="ja-JP" sz="1600" baseline="30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7</a:t>
            </a:r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e</a:t>
            </a:r>
            <a:r>
              <a:rPr lang="en-US" altLang="ja-JP" sz="1600" baseline="30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+</a:t>
            </a:r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/s</a:t>
            </a:r>
          </a:p>
          <a:p>
            <a:pPr lvl="1"/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detected by a cylindrical drift chamber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0AB5AE2-CB02-84EF-14F4-DAF5C394EEDF}"/>
              </a:ext>
            </a:extLst>
          </p:cNvPr>
          <p:cNvSpPr txBox="1"/>
          <p:nvPr/>
        </p:nvSpPr>
        <p:spPr>
          <a:xfrm>
            <a:off x="1735655" y="5209086"/>
            <a:ext cx="47135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/>
              <a:t>Detector signals are read out </a:t>
            </a:r>
            <a:br>
              <a:rPr lang="en-US" altLang="ja-JP" sz="2000" dirty="0"/>
            </a:br>
            <a:r>
              <a:rPr lang="en-US" altLang="ja-JP" sz="2000" dirty="0"/>
              <a:t>as waveform</a:t>
            </a:r>
          </a:p>
          <a:p>
            <a:pPr lvl="1"/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by DRS4 waveform digitizer</a:t>
            </a:r>
          </a:p>
          <a:p>
            <a:pPr lvl="1"/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1024 points @ 1.2 GSPS</a:t>
            </a:r>
          </a:p>
        </p:txBody>
      </p:sp>
    </p:spTree>
    <p:extLst>
      <p:ext uri="{BB962C8B-B14F-4D97-AF65-F5344CB8AC3E}">
        <p14:creationId xmlns:p14="http://schemas.microsoft.com/office/powerpoint/2010/main" val="164592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楕円 17">
            <a:extLst>
              <a:ext uri="{FF2B5EF4-FFF2-40B4-BE49-F238E27FC236}">
                <a16:creationId xmlns:a16="http://schemas.microsoft.com/office/drawing/2014/main" id="{2124B214-5E57-43D2-939D-0A580A09F7C5}"/>
              </a:ext>
            </a:extLst>
          </p:cNvPr>
          <p:cNvSpPr/>
          <p:nvPr/>
        </p:nvSpPr>
        <p:spPr>
          <a:xfrm rot="16927981">
            <a:off x="7507131" y="2064394"/>
            <a:ext cx="217884" cy="23973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33000"/>
                </a:schemeClr>
              </a:gs>
              <a:gs pos="0">
                <a:srgbClr val="00CA00"/>
              </a:gs>
              <a:gs pos="57000">
                <a:srgbClr val="9DF5B2"/>
              </a:gs>
              <a:gs pos="43000">
                <a:srgbClr val="00CA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CCE2AF0-4172-4E77-931A-8E8C1ACA4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Drift chambe</a:t>
            </a:r>
            <a:r>
              <a:rPr lang="en-US" altLang="ja-JP" dirty="0"/>
              <a:t>r: </a:t>
            </a:r>
            <a:r>
              <a:rPr lang="en-US" altLang="ja-JP" sz="3200" dirty="0"/>
              <a:t>a nutshell</a:t>
            </a:r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E7349A-435B-4408-91AB-C2E61B8A4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9ECC-F1D7-436F-8449-986BD0DB001D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18A5E6-848F-44E2-9A8B-C20C46BD1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D430BD-F3B9-48B7-ADC2-9DE35AC3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AC00F1-1A3E-488D-99B7-10EEFFCE51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7213" y="1282700"/>
            <a:ext cx="5092984" cy="399203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000" u="sng" dirty="0"/>
              <a:t>Signal formation</a:t>
            </a:r>
          </a:p>
          <a:p>
            <a:pPr marL="360363" indent="-360363">
              <a:buFont typeface="+mj-lt"/>
              <a:buAutoNum type="arabicPeriod"/>
            </a:pPr>
            <a:r>
              <a:rPr kumimoji="1" lang="en-US" altLang="ja-JP" sz="2000" dirty="0">
                <a:latin typeface="+mj-ea"/>
                <a:ea typeface="+mj-ea"/>
              </a:rPr>
              <a:t>Charged particle generates primary ionization clusters</a:t>
            </a:r>
            <a:r>
              <a:rPr kumimoji="1" lang="en-US" altLang="ja-JP" sz="2000" dirty="0"/>
              <a:t> </a:t>
            </a:r>
            <a:r>
              <a:rPr kumimoji="1" lang="en-US" altLang="ja-JP" sz="2000" dirty="0">
                <a:solidFill>
                  <a:schemeClr val="accent1"/>
                </a:solidFill>
              </a:rPr>
              <a:t>discretely</a:t>
            </a:r>
            <a:r>
              <a:rPr kumimoji="1" lang="en-US" altLang="ja-JP" sz="2000" dirty="0">
                <a:solidFill>
                  <a:schemeClr val="tx1"/>
                </a:solidFill>
              </a:rPr>
              <a:t> </a:t>
            </a:r>
            <a:r>
              <a:rPr kumimoji="1" lang="en-US" altLang="ja-JP" sz="2000" dirty="0">
                <a:latin typeface="+mj-ea"/>
                <a:ea typeface="+mj-ea"/>
              </a:rPr>
              <a:t>in gas</a:t>
            </a:r>
          </a:p>
          <a:p>
            <a:pPr marL="360363" indent="-360363">
              <a:buFont typeface="+mj-lt"/>
              <a:buAutoNum type="arabicPeriod"/>
            </a:pPr>
            <a:r>
              <a:rPr lang="en-US" altLang="ja-JP" sz="2000" dirty="0">
                <a:latin typeface="+mj-ea"/>
                <a:ea typeface="+mj-ea"/>
              </a:rPr>
              <a:t>The ionized e</a:t>
            </a:r>
            <a:r>
              <a:rPr lang="en-US" altLang="ja-JP" sz="2000" baseline="30000" dirty="0">
                <a:latin typeface="+mj-ea"/>
                <a:ea typeface="+mj-ea"/>
              </a:rPr>
              <a:t>-</a:t>
            </a:r>
            <a:r>
              <a:rPr lang="en-US" altLang="ja-JP" sz="2000" dirty="0">
                <a:latin typeface="+mj-ea"/>
                <a:ea typeface="+mj-ea"/>
              </a:rPr>
              <a:t>s drift to an anode wire and form avalanche near the wire</a:t>
            </a:r>
            <a:endParaRPr kumimoji="1" lang="en-US" altLang="ja-JP" sz="2000" dirty="0">
              <a:latin typeface="+mj-ea"/>
              <a:ea typeface="+mj-ea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ja-JP" sz="2000" u="sng" dirty="0"/>
              <a:t>Reconstruction</a:t>
            </a:r>
            <a:r>
              <a:rPr lang="en-US" altLang="ja-JP" u="sng" dirty="0"/>
              <a:t> 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kumimoji="1" lang="en-US" altLang="ja-JP" sz="2000" dirty="0">
                <a:latin typeface="+mj-ea"/>
                <a:ea typeface="+mj-ea"/>
              </a:rPr>
              <a:t>Measure</a:t>
            </a:r>
            <a:r>
              <a:rPr kumimoji="1" lang="en-US" altLang="ja-JP" sz="2000" dirty="0"/>
              <a:t> </a:t>
            </a:r>
            <a:r>
              <a:rPr kumimoji="1" lang="en-US" altLang="ja-JP" sz="2000" dirty="0">
                <a:solidFill>
                  <a:schemeClr val="accent1"/>
                </a:solidFill>
              </a:rPr>
              <a:t>the timing of the 1</a:t>
            </a:r>
            <a:r>
              <a:rPr kumimoji="1" lang="en-US" altLang="ja-JP" sz="2000" baseline="30000" dirty="0">
                <a:solidFill>
                  <a:schemeClr val="accent1"/>
                </a:solidFill>
              </a:rPr>
              <a:t>st</a:t>
            </a:r>
            <a:r>
              <a:rPr kumimoji="1" lang="en-US" altLang="ja-JP" sz="2000" dirty="0">
                <a:solidFill>
                  <a:schemeClr val="accent1"/>
                </a:solidFill>
              </a:rPr>
              <a:t> cluster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kumimoji="1" lang="en-US" altLang="ja-JP" sz="2000" dirty="0">
                <a:latin typeface="+mj-ea"/>
                <a:ea typeface="+mj-ea"/>
              </a:rPr>
              <a:t>Draw a drift circle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kumimoji="1" lang="en-US" altLang="ja-JP" sz="2000" dirty="0">
                <a:latin typeface="+mj-ea"/>
                <a:ea typeface="+mj-ea"/>
              </a:rPr>
              <a:t>Fit a track to the drift circles</a:t>
            </a:r>
            <a:endParaRPr kumimoji="1" lang="ja-JP" altLang="en-US" sz="2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u="sng" dirty="0"/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0CF7D452-0F5B-49C2-9E72-7E5271352227}"/>
              </a:ext>
            </a:extLst>
          </p:cNvPr>
          <p:cNvGrpSpPr/>
          <p:nvPr/>
        </p:nvGrpSpPr>
        <p:grpSpPr>
          <a:xfrm>
            <a:off x="6354561" y="568074"/>
            <a:ext cx="2820554" cy="3474720"/>
            <a:chOff x="6299688" y="944880"/>
            <a:chExt cx="2117890" cy="2609088"/>
          </a:xfrm>
        </p:grpSpPr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7C73B7E2-C448-4C1E-AD2F-E9E6FDA18904}"/>
                </a:ext>
              </a:extLst>
            </p:cNvPr>
            <p:cNvSpPr/>
            <p:nvPr/>
          </p:nvSpPr>
          <p:spPr>
            <a:xfrm rot="716267">
              <a:off x="7234352" y="2073853"/>
              <a:ext cx="643275" cy="149554"/>
            </a:xfrm>
            <a:custGeom>
              <a:avLst/>
              <a:gdLst>
                <a:gd name="connsiteX0" fmla="*/ 771525 w 771525"/>
                <a:gd name="connsiteY0" fmla="*/ 0 h 247650"/>
                <a:gd name="connsiteX1" fmla="*/ 0 w 771525"/>
                <a:gd name="connsiteY1" fmla="*/ 247650 h 24765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5128 h 248968"/>
                <a:gd name="connsiteX1" fmla="*/ 0 w 784860"/>
                <a:gd name="connsiteY1" fmla="*/ 248968 h 248968"/>
                <a:gd name="connsiteX0" fmla="*/ 643275 w 643275"/>
                <a:gd name="connsiteY0" fmla="*/ 12043 h 151959"/>
                <a:gd name="connsiteX1" fmla="*/ 0 w 643275"/>
                <a:gd name="connsiteY1" fmla="*/ 151959 h 151959"/>
                <a:gd name="connsiteX0" fmla="*/ 643275 w 643275"/>
                <a:gd name="connsiteY0" fmla="*/ 9638 h 149554"/>
                <a:gd name="connsiteX1" fmla="*/ 0 w 643275"/>
                <a:gd name="connsiteY1" fmla="*/ 149554 h 14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3275" h="149554">
                  <a:moveTo>
                    <a:pt x="643275" y="9638"/>
                  </a:moveTo>
                  <a:cubicBezTo>
                    <a:pt x="528769" y="-18127"/>
                    <a:pt x="232410" y="9854"/>
                    <a:pt x="0" y="149554"/>
                  </a:cubicBezTo>
                </a:path>
              </a:pathLst>
            </a:custGeom>
            <a:noFill/>
            <a:ln>
              <a:solidFill>
                <a:srgbClr val="00B050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15A08EB3-4954-46A8-8251-A2B7CE7B09CC}"/>
                </a:ext>
              </a:extLst>
            </p:cNvPr>
            <p:cNvSpPr/>
            <p:nvPr/>
          </p:nvSpPr>
          <p:spPr>
            <a:xfrm rot="1291387">
              <a:off x="7233401" y="2120023"/>
              <a:ext cx="594453" cy="148835"/>
            </a:xfrm>
            <a:custGeom>
              <a:avLst/>
              <a:gdLst>
                <a:gd name="connsiteX0" fmla="*/ 771525 w 771525"/>
                <a:gd name="connsiteY0" fmla="*/ 0 h 247650"/>
                <a:gd name="connsiteX1" fmla="*/ 0 w 771525"/>
                <a:gd name="connsiteY1" fmla="*/ 247650 h 24765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5128 h 248968"/>
                <a:gd name="connsiteX1" fmla="*/ 0 w 784860"/>
                <a:gd name="connsiteY1" fmla="*/ 248968 h 248968"/>
                <a:gd name="connsiteX0" fmla="*/ 643275 w 643275"/>
                <a:gd name="connsiteY0" fmla="*/ 12043 h 151959"/>
                <a:gd name="connsiteX1" fmla="*/ 0 w 643275"/>
                <a:gd name="connsiteY1" fmla="*/ 151959 h 151959"/>
                <a:gd name="connsiteX0" fmla="*/ 643275 w 643275"/>
                <a:gd name="connsiteY0" fmla="*/ 9638 h 149554"/>
                <a:gd name="connsiteX1" fmla="*/ 0 w 643275"/>
                <a:gd name="connsiteY1" fmla="*/ 149554 h 149554"/>
                <a:gd name="connsiteX0" fmla="*/ 601492 w 601492"/>
                <a:gd name="connsiteY0" fmla="*/ 10795 h 142424"/>
                <a:gd name="connsiteX1" fmla="*/ 0 w 601492"/>
                <a:gd name="connsiteY1" fmla="*/ 142424 h 142424"/>
                <a:gd name="connsiteX0" fmla="*/ 594453 w 594453"/>
                <a:gd name="connsiteY0" fmla="*/ 9744 h 148835"/>
                <a:gd name="connsiteX1" fmla="*/ 0 w 594453"/>
                <a:gd name="connsiteY1" fmla="*/ 148835 h 14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4453" h="148835">
                  <a:moveTo>
                    <a:pt x="594453" y="9744"/>
                  </a:moveTo>
                  <a:cubicBezTo>
                    <a:pt x="479947" y="-18021"/>
                    <a:pt x="232410" y="9135"/>
                    <a:pt x="0" y="148835"/>
                  </a:cubicBezTo>
                </a:path>
              </a:pathLst>
            </a:custGeom>
            <a:noFill/>
            <a:ln>
              <a:solidFill>
                <a:srgbClr val="00B050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E4F8D715-23A2-40F4-AFB1-6129A4BD6E9B}"/>
                </a:ext>
              </a:extLst>
            </p:cNvPr>
            <p:cNvSpPr/>
            <p:nvPr/>
          </p:nvSpPr>
          <p:spPr>
            <a:xfrm rot="3054830">
              <a:off x="7182333" y="2255560"/>
              <a:ext cx="537166" cy="129337"/>
            </a:xfrm>
            <a:custGeom>
              <a:avLst/>
              <a:gdLst>
                <a:gd name="connsiteX0" fmla="*/ 771525 w 771525"/>
                <a:gd name="connsiteY0" fmla="*/ 0 h 247650"/>
                <a:gd name="connsiteX1" fmla="*/ 0 w 771525"/>
                <a:gd name="connsiteY1" fmla="*/ 247650 h 24765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5128 h 248968"/>
                <a:gd name="connsiteX1" fmla="*/ 0 w 784860"/>
                <a:gd name="connsiteY1" fmla="*/ 248968 h 248968"/>
                <a:gd name="connsiteX0" fmla="*/ 643275 w 643275"/>
                <a:gd name="connsiteY0" fmla="*/ 12043 h 151959"/>
                <a:gd name="connsiteX1" fmla="*/ 0 w 643275"/>
                <a:gd name="connsiteY1" fmla="*/ 151959 h 151959"/>
                <a:gd name="connsiteX0" fmla="*/ 643275 w 643275"/>
                <a:gd name="connsiteY0" fmla="*/ 9638 h 149554"/>
                <a:gd name="connsiteX1" fmla="*/ 0 w 643275"/>
                <a:gd name="connsiteY1" fmla="*/ 149554 h 149554"/>
                <a:gd name="connsiteX0" fmla="*/ 601492 w 601492"/>
                <a:gd name="connsiteY0" fmla="*/ 10795 h 142424"/>
                <a:gd name="connsiteX1" fmla="*/ 0 w 601492"/>
                <a:gd name="connsiteY1" fmla="*/ 142424 h 142424"/>
                <a:gd name="connsiteX0" fmla="*/ 594453 w 594453"/>
                <a:gd name="connsiteY0" fmla="*/ 9744 h 148835"/>
                <a:gd name="connsiteX1" fmla="*/ 0 w 594453"/>
                <a:gd name="connsiteY1" fmla="*/ 148835 h 148835"/>
                <a:gd name="connsiteX0" fmla="*/ 545205 w 545205"/>
                <a:gd name="connsiteY0" fmla="*/ 13240 h 130979"/>
                <a:gd name="connsiteX1" fmla="*/ 0 w 545205"/>
                <a:gd name="connsiteY1" fmla="*/ 130979 h 130979"/>
                <a:gd name="connsiteX0" fmla="*/ 545205 w 545205"/>
                <a:gd name="connsiteY0" fmla="*/ 14372 h 132111"/>
                <a:gd name="connsiteX1" fmla="*/ 0 w 545205"/>
                <a:gd name="connsiteY1" fmla="*/ 132111 h 132111"/>
                <a:gd name="connsiteX0" fmla="*/ 537166 w 537166"/>
                <a:gd name="connsiteY0" fmla="*/ 14545 h 131451"/>
                <a:gd name="connsiteX1" fmla="*/ 0 w 537166"/>
                <a:gd name="connsiteY1" fmla="*/ 131451 h 131451"/>
                <a:gd name="connsiteX0" fmla="*/ 537166 w 537166"/>
                <a:gd name="connsiteY0" fmla="*/ 12920 h 129826"/>
                <a:gd name="connsiteX1" fmla="*/ 0 w 537166"/>
                <a:gd name="connsiteY1" fmla="*/ 129826 h 129826"/>
                <a:gd name="connsiteX0" fmla="*/ 537166 w 537166"/>
                <a:gd name="connsiteY0" fmla="*/ 12431 h 129337"/>
                <a:gd name="connsiteX1" fmla="*/ 0 w 537166"/>
                <a:gd name="connsiteY1" fmla="*/ 129337 h 12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7166" h="129337">
                  <a:moveTo>
                    <a:pt x="537166" y="12431"/>
                  </a:moveTo>
                  <a:cubicBezTo>
                    <a:pt x="372669" y="-14218"/>
                    <a:pt x="205612" y="-7587"/>
                    <a:pt x="0" y="129337"/>
                  </a:cubicBezTo>
                </a:path>
              </a:pathLst>
            </a:custGeom>
            <a:noFill/>
            <a:ln>
              <a:solidFill>
                <a:srgbClr val="00B050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D92EDC53-73D6-46D8-BB5B-81D64012FEDC}"/>
                </a:ext>
              </a:extLst>
            </p:cNvPr>
            <p:cNvSpPr/>
            <p:nvPr/>
          </p:nvSpPr>
          <p:spPr>
            <a:xfrm rot="4350327">
              <a:off x="7098964" y="2339850"/>
              <a:ext cx="580244" cy="144743"/>
            </a:xfrm>
            <a:custGeom>
              <a:avLst/>
              <a:gdLst>
                <a:gd name="connsiteX0" fmla="*/ 771525 w 771525"/>
                <a:gd name="connsiteY0" fmla="*/ 0 h 247650"/>
                <a:gd name="connsiteX1" fmla="*/ 0 w 771525"/>
                <a:gd name="connsiteY1" fmla="*/ 247650 h 24765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5128 h 248968"/>
                <a:gd name="connsiteX1" fmla="*/ 0 w 784860"/>
                <a:gd name="connsiteY1" fmla="*/ 248968 h 248968"/>
                <a:gd name="connsiteX0" fmla="*/ 643275 w 643275"/>
                <a:gd name="connsiteY0" fmla="*/ 12043 h 151959"/>
                <a:gd name="connsiteX1" fmla="*/ 0 w 643275"/>
                <a:gd name="connsiteY1" fmla="*/ 151959 h 151959"/>
                <a:gd name="connsiteX0" fmla="*/ 643275 w 643275"/>
                <a:gd name="connsiteY0" fmla="*/ 9638 h 149554"/>
                <a:gd name="connsiteX1" fmla="*/ 0 w 643275"/>
                <a:gd name="connsiteY1" fmla="*/ 149554 h 149554"/>
                <a:gd name="connsiteX0" fmla="*/ 601492 w 601492"/>
                <a:gd name="connsiteY0" fmla="*/ 10795 h 142424"/>
                <a:gd name="connsiteX1" fmla="*/ 0 w 601492"/>
                <a:gd name="connsiteY1" fmla="*/ 142424 h 142424"/>
                <a:gd name="connsiteX0" fmla="*/ 594453 w 594453"/>
                <a:gd name="connsiteY0" fmla="*/ 9744 h 148835"/>
                <a:gd name="connsiteX1" fmla="*/ 0 w 594453"/>
                <a:gd name="connsiteY1" fmla="*/ 148835 h 148835"/>
                <a:gd name="connsiteX0" fmla="*/ 545205 w 545205"/>
                <a:gd name="connsiteY0" fmla="*/ 13240 h 130979"/>
                <a:gd name="connsiteX1" fmla="*/ 0 w 545205"/>
                <a:gd name="connsiteY1" fmla="*/ 130979 h 130979"/>
                <a:gd name="connsiteX0" fmla="*/ 545205 w 545205"/>
                <a:gd name="connsiteY0" fmla="*/ 14372 h 132111"/>
                <a:gd name="connsiteX1" fmla="*/ 0 w 545205"/>
                <a:gd name="connsiteY1" fmla="*/ 132111 h 132111"/>
                <a:gd name="connsiteX0" fmla="*/ 537166 w 537166"/>
                <a:gd name="connsiteY0" fmla="*/ 14545 h 131451"/>
                <a:gd name="connsiteX1" fmla="*/ 0 w 537166"/>
                <a:gd name="connsiteY1" fmla="*/ 131451 h 131451"/>
                <a:gd name="connsiteX0" fmla="*/ 537166 w 537166"/>
                <a:gd name="connsiteY0" fmla="*/ 12920 h 129826"/>
                <a:gd name="connsiteX1" fmla="*/ 0 w 537166"/>
                <a:gd name="connsiteY1" fmla="*/ 129826 h 129826"/>
                <a:gd name="connsiteX0" fmla="*/ 537166 w 537166"/>
                <a:gd name="connsiteY0" fmla="*/ 12431 h 129337"/>
                <a:gd name="connsiteX1" fmla="*/ 0 w 537166"/>
                <a:gd name="connsiteY1" fmla="*/ 129337 h 129337"/>
                <a:gd name="connsiteX0" fmla="*/ 580244 w 580244"/>
                <a:gd name="connsiteY0" fmla="*/ 9457 h 144743"/>
                <a:gd name="connsiteX1" fmla="*/ 0 w 580244"/>
                <a:gd name="connsiteY1" fmla="*/ 144743 h 14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0244" h="144743">
                  <a:moveTo>
                    <a:pt x="580244" y="9457"/>
                  </a:moveTo>
                  <a:cubicBezTo>
                    <a:pt x="415747" y="-17192"/>
                    <a:pt x="205612" y="7819"/>
                    <a:pt x="0" y="144743"/>
                  </a:cubicBezTo>
                </a:path>
              </a:pathLst>
            </a:custGeom>
            <a:noFill/>
            <a:ln>
              <a:solidFill>
                <a:srgbClr val="00B050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353FC5EC-A8E5-4D5A-9FC8-823924D73CAF}"/>
                </a:ext>
              </a:extLst>
            </p:cNvPr>
            <p:cNvSpPr/>
            <p:nvPr/>
          </p:nvSpPr>
          <p:spPr>
            <a:xfrm rot="5400000">
              <a:off x="6919249" y="2461516"/>
              <a:ext cx="750427" cy="123235"/>
            </a:xfrm>
            <a:custGeom>
              <a:avLst/>
              <a:gdLst>
                <a:gd name="connsiteX0" fmla="*/ 771525 w 771525"/>
                <a:gd name="connsiteY0" fmla="*/ 0 h 247650"/>
                <a:gd name="connsiteX1" fmla="*/ 0 w 771525"/>
                <a:gd name="connsiteY1" fmla="*/ 247650 h 24765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5128 h 248968"/>
                <a:gd name="connsiteX1" fmla="*/ 0 w 784860"/>
                <a:gd name="connsiteY1" fmla="*/ 248968 h 248968"/>
                <a:gd name="connsiteX0" fmla="*/ 643275 w 643275"/>
                <a:gd name="connsiteY0" fmla="*/ 12043 h 151959"/>
                <a:gd name="connsiteX1" fmla="*/ 0 w 643275"/>
                <a:gd name="connsiteY1" fmla="*/ 151959 h 151959"/>
                <a:gd name="connsiteX0" fmla="*/ 643275 w 643275"/>
                <a:gd name="connsiteY0" fmla="*/ 9638 h 149554"/>
                <a:gd name="connsiteX1" fmla="*/ 0 w 643275"/>
                <a:gd name="connsiteY1" fmla="*/ 149554 h 149554"/>
                <a:gd name="connsiteX0" fmla="*/ 601492 w 601492"/>
                <a:gd name="connsiteY0" fmla="*/ 10795 h 142424"/>
                <a:gd name="connsiteX1" fmla="*/ 0 w 601492"/>
                <a:gd name="connsiteY1" fmla="*/ 142424 h 142424"/>
                <a:gd name="connsiteX0" fmla="*/ 594453 w 594453"/>
                <a:gd name="connsiteY0" fmla="*/ 9744 h 148835"/>
                <a:gd name="connsiteX1" fmla="*/ 0 w 594453"/>
                <a:gd name="connsiteY1" fmla="*/ 148835 h 148835"/>
                <a:gd name="connsiteX0" fmla="*/ 545205 w 545205"/>
                <a:gd name="connsiteY0" fmla="*/ 13240 h 130979"/>
                <a:gd name="connsiteX1" fmla="*/ 0 w 545205"/>
                <a:gd name="connsiteY1" fmla="*/ 130979 h 130979"/>
                <a:gd name="connsiteX0" fmla="*/ 545205 w 545205"/>
                <a:gd name="connsiteY0" fmla="*/ 14372 h 132111"/>
                <a:gd name="connsiteX1" fmla="*/ 0 w 545205"/>
                <a:gd name="connsiteY1" fmla="*/ 132111 h 132111"/>
                <a:gd name="connsiteX0" fmla="*/ 537166 w 537166"/>
                <a:gd name="connsiteY0" fmla="*/ 14545 h 131451"/>
                <a:gd name="connsiteX1" fmla="*/ 0 w 537166"/>
                <a:gd name="connsiteY1" fmla="*/ 131451 h 131451"/>
                <a:gd name="connsiteX0" fmla="*/ 537166 w 537166"/>
                <a:gd name="connsiteY0" fmla="*/ 12920 h 129826"/>
                <a:gd name="connsiteX1" fmla="*/ 0 w 537166"/>
                <a:gd name="connsiteY1" fmla="*/ 129826 h 129826"/>
                <a:gd name="connsiteX0" fmla="*/ 537166 w 537166"/>
                <a:gd name="connsiteY0" fmla="*/ 12431 h 129337"/>
                <a:gd name="connsiteX1" fmla="*/ 0 w 537166"/>
                <a:gd name="connsiteY1" fmla="*/ 129337 h 129337"/>
                <a:gd name="connsiteX0" fmla="*/ 580244 w 580244"/>
                <a:gd name="connsiteY0" fmla="*/ 9457 h 144743"/>
                <a:gd name="connsiteX1" fmla="*/ 0 w 580244"/>
                <a:gd name="connsiteY1" fmla="*/ 144743 h 144743"/>
                <a:gd name="connsiteX0" fmla="*/ 750427 w 750427"/>
                <a:gd name="connsiteY0" fmla="*/ 17895 h 112541"/>
                <a:gd name="connsiteX1" fmla="*/ 0 w 750427"/>
                <a:gd name="connsiteY1" fmla="*/ 112541 h 112541"/>
                <a:gd name="connsiteX0" fmla="*/ 750427 w 750427"/>
                <a:gd name="connsiteY0" fmla="*/ 23511 h 118157"/>
                <a:gd name="connsiteX1" fmla="*/ 0 w 750427"/>
                <a:gd name="connsiteY1" fmla="*/ 118157 h 118157"/>
                <a:gd name="connsiteX0" fmla="*/ 750427 w 750427"/>
                <a:gd name="connsiteY0" fmla="*/ 18472 h 113118"/>
                <a:gd name="connsiteX1" fmla="*/ 0 w 750427"/>
                <a:gd name="connsiteY1" fmla="*/ 113118 h 113118"/>
                <a:gd name="connsiteX0" fmla="*/ 750427 w 750427"/>
                <a:gd name="connsiteY0" fmla="*/ 28589 h 123235"/>
                <a:gd name="connsiteX1" fmla="*/ 0 w 750427"/>
                <a:gd name="connsiteY1" fmla="*/ 123235 h 12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427" h="123235">
                  <a:moveTo>
                    <a:pt x="750427" y="28589"/>
                  </a:moveTo>
                  <a:cubicBezTo>
                    <a:pt x="626573" y="-33621"/>
                    <a:pt x="241172" y="9171"/>
                    <a:pt x="0" y="123235"/>
                  </a:cubicBezTo>
                </a:path>
              </a:pathLst>
            </a:custGeom>
            <a:noFill/>
            <a:ln>
              <a:solidFill>
                <a:srgbClr val="00B050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9CD1335A-3AB5-48F2-AB47-254022B42C44}"/>
                </a:ext>
              </a:extLst>
            </p:cNvPr>
            <p:cNvSpPr/>
            <p:nvPr/>
          </p:nvSpPr>
          <p:spPr>
            <a:xfrm>
              <a:off x="7231381" y="1899872"/>
              <a:ext cx="784860" cy="248968"/>
            </a:xfrm>
            <a:custGeom>
              <a:avLst/>
              <a:gdLst>
                <a:gd name="connsiteX0" fmla="*/ 771525 w 771525"/>
                <a:gd name="connsiteY0" fmla="*/ 0 h 247650"/>
                <a:gd name="connsiteX1" fmla="*/ 0 w 771525"/>
                <a:gd name="connsiteY1" fmla="*/ 247650 h 24765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5128 h 248968"/>
                <a:gd name="connsiteX1" fmla="*/ 0 w 784860"/>
                <a:gd name="connsiteY1" fmla="*/ 248968 h 24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4860" h="248968">
                  <a:moveTo>
                    <a:pt x="784860" y="5128"/>
                  </a:moveTo>
                  <a:cubicBezTo>
                    <a:pt x="560070" y="-28527"/>
                    <a:pt x="232410" y="109268"/>
                    <a:pt x="0" y="248968"/>
                  </a:cubicBezTo>
                </a:path>
              </a:pathLst>
            </a:custGeom>
            <a:noFill/>
            <a:ln>
              <a:solidFill>
                <a:srgbClr val="00B050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FED9CB63-DD80-4FF4-8062-8FC95E75EA34}"/>
                </a:ext>
              </a:extLst>
            </p:cNvPr>
            <p:cNvGrpSpPr/>
            <p:nvPr/>
          </p:nvGrpSpPr>
          <p:grpSpPr>
            <a:xfrm>
              <a:off x="6299688" y="1257955"/>
              <a:ext cx="1840289" cy="1835403"/>
              <a:chOff x="6299688" y="1257955"/>
              <a:chExt cx="1840289" cy="1835403"/>
            </a:xfrm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DF04E9A2-42EF-4F37-AA2B-CB85583F9AEA}"/>
                  </a:ext>
                </a:extLst>
              </p:cNvPr>
              <p:cNvSpPr/>
              <p:nvPr/>
            </p:nvSpPr>
            <p:spPr>
              <a:xfrm>
                <a:off x="6356838" y="1318846"/>
                <a:ext cx="1732085" cy="1732085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楕円 48">
                <a:extLst>
                  <a:ext uri="{FF2B5EF4-FFF2-40B4-BE49-F238E27FC236}">
                    <a16:creationId xmlns:a16="http://schemas.microsoft.com/office/drawing/2014/main" id="{533E178B-9E75-4A00-872C-DAC1EA4AD072}"/>
                  </a:ext>
                </a:extLst>
              </p:cNvPr>
              <p:cNvSpPr/>
              <p:nvPr/>
            </p:nvSpPr>
            <p:spPr>
              <a:xfrm>
                <a:off x="7170085" y="2979058"/>
                <a:ext cx="113530" cy="11353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" name="楕円 7">
                <a:extLst>
                  <a:ext uri="{FF2B5EF4-FFF2-40B4-BE49-F238E27FC236}">
                    <a16:creationId xmlns:a16="http://schemas.microsoft.com/office/drawing/2014/main" id="{F58C3C98-D7D6-4BDD-A23A-AEE41716541E}"/>
                  </a:ext>
                </a:extLst>
              </p:cNvPr>
              <p:cNvSpPr/>
              <p:nvPr/>
            </p:nvSpPr>
            <p:spPr>
              <a:xfrm>
                <a:off x="6299688" y="1257955"/>
                <a:ext cx="114300" cy="1143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楕円 8">
                <a:extLst>
                  <a:ext uri="{FF2B5EF4-FFF2-40B4-BE49-F238E27FC236}">
                    <a16:creationId xmlns:a16="http://schemas.microsoft.com/office/drawing/2014/main" id="{90D164DC-7530-4C14-B39C-0FE8A3CB013E}"/>
                  </a:ext>
                </a:extLst>
              </p:cNvPr>
              <p:cNvSpPr/>
              <p:nvPr/>
            </p:nvSpPr>
            <p:spPr>
              <a:xfrm>
                <a:off x="6666944" y="1257955"/>
                <a:ext cx="114300" cy="1143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0E0DF219-279D-430F-8AB4-89DEFD555BE5}"/>
                  </a:ext>
                </a:extLst>
              </p:cNvPr>
              <p:cNvSpPr/>
              <p:nvPr/>
            </p:nvSpPr>
            <p:spPr>
              <a:xfrm>
                <a:off x="7538265" y="1257955"/>
                <a:ext cx="114300" cy="1143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楕円 10">
                <a:extLst>
                  <a:ext uri="{FF2B5EF4-FFF2-40B4-BE49-F238E27FC236}">
                    <a16:creationId xmlns:a16="http://schemas.microsoft.com/office/drawing/2014/main" id="{AEB5151F-D75C-4DE9-A5CF-960D219EBDA1}"/>
                  </a:ext>
                </a:extLst>
              </p:cNvPr>
              <p:cNvSpPr/>
              <p:nvPr/>
            </p:nvSpPr>
            <p:spPr>
              <a:xfrm>
                <a:off x="8025677" y="1257955"/>
                <a:ext cx="114300" cy="1143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楕円 11">
                <a:extLst>
                  <a:ext uri="{FF2B5EF4-FFF2-40B4-BE49-F238E27FC236}">
                    <a16:creationId xmlns:a16="http://schemas.microsoft.com/office/drawing/2014/main" id="{8596D4CD-1E92-4282-B64E-6484EE4FAD81}"/>
                  </a:ext>
                </a:extLst>
              </p:cNvPr>
              <p:cNvSpPr/>
              <p:nvPr/>
            </p:nvSpPr>
            <p:spPr>
              <a:xfrm>
                <a:off x="6299688" y="2979058"/>
                <a:ext cx="114300" cy="1143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楕円 12">
                <a:extLst>
                  <a:ext uri="{FF2B5EF4-FFF2-40B4-BE49-F238E27FC236}">
                    <a16:creationId xmlns:a16="http://schemas.microsoft.com/office/drawing/2014/main" id="{0332F0BF-41EA-42EE-AA43-94ACF9404168}"/>
                  </a:ext>
                </a:extLst>
              </p:cNvPr>
              <p:cNvSpPr/>
              <p:nvPr/>
            </p:nvSpPr>
            <p:spPr>
              <a:xfrm>
                <a:off x="6661223" y="2979058"/>
                <a:ext cx="114300" cy="1143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楕円 13">
                <a:extLst>
                  <a:ext uri="{FF2B5EF4-FFF2-40B4-BE49-F238E27FC236}">
                    <a16:creationId xmlns:a16="http://schemas.microsoft.com/office/drawing/2014/main" id="{4D758441-940A-4E4B-8ED7-692489427945}"/>
                  </a:ext>
                </a:extLst>
              </p:cNvPr>
              <p:cNvSpPr/>
              <p:nvPr/>
            </p:nvSpPr>
            <p:spPr>
              <a:xfrm>
                <a:off x="7526820" y="2979058"/>
                <a:ext cx="114300" cy="1143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" name="楕円 14">
                <a:extLst>
                  <a:ext uri="{FF2B5EF4-FFF2-40B4-BE49-F238E27FC236}">
                    <a16:creationId xmlns:a16="http://schemas.microsoft.com/office/drawing/2014/main" id="{7C518B8E-3739-4B47-B84F-6135B19F2A11}"/>
                  </a:ext>
                </a:extLst>
              </p:cNvPr>
              <p:cNvSpPr/>
              <p:nvPr/>
            </p:nvSpPr>
            <p:spPr>
              <a:xfrm>
                <a:off x="8025677" y="2979058"/>
                <a:ext cx="114300" cy="1143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id="{A0744BCE-81F3-4B3B-A103-8C26DA7820BB}"/>
                  </a:ext>
                </a:extLst>
              </p:cNvPr>
              <p:cNvSpPr/>
              <p:nvPr/>
            </p:nvSpPr>
            <p:spPr>
              <a:xfrm>
                <a:off x="6299688" y="2094547"/>
                <a:ext cx="114300" cy="1143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楕円 16">
                <a:extLst>
                  <a:ext uri="{FF2B5EF4-FFF2-40B4-BE49-F238E27FC236}">
                    <a16:creationId xmlns:a16="http://schemas.microsoft.com/office/drawing/2014/main" id="{0FF65680-2A9C-4950-8589-9738377CBC4B}"/>
                  </a:ext>
                </a:extLst>
              </p:cNvPr>
              <p:cNvSpPr/>
              <p:nvPr/>
            </p:nvSpPr>
            <p:spPr>
              <a:xfrm>
                <a:off x="8025677" y="2094547"/>
                <a:ext cx="114300" cy="1143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楕円 45">
                <a:extLst>
                  <a:ext uri="{FF2B5EF4-FFF2-40B4-BE49-F238E27FC236}">
                    <a16:creationId xmlns:a16="http://schemas.microsoft.com/office/drawing/2014/main" id="{CD675625-9123-4A05-BD4F-4AA0AC0AA0F8}"/>
                  </a:ext>
                </a:extLst>
              </p:cNvPr>
              <p:cNvSpPr/>
              <p:nvPr/>
            </p:nvSpPr>
            <p:spPr>
              <a:xfrm>
                <a:off x="7170085" y="1257955"/>
                <a:ext cx="113530" cy="11353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楕円 18">
                <a:extLst>
                  <a:ext uri="{FF2B5EF4-FFF2-40B4-BE49-F238E27FC236}">
                    <a16:creationId xmlns:a16="http://schemas.microsoft.com/office/drawing/2014/main" id="{AE43371A-2C3C-4ADF-9E9D-BF407836F291}"/>
                  </a:ext>
                </a:extLst>
              </p:cNvPr>
              <p:cNvSpPr/>
              <p:nvPr/>
            </p:nvSpPr>
            <p:spPr>
              <a:xfrm>
                <a:off x="7170085" y="2094547"/>
                <a:ext cx="113530" cy="11353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7A55B449-0D35-4806-911F-0BBF8CD96B33}"/>
                </a:ext>
              </a:extLst>
            </p:cNvPr>
            <p:cNvSpPr/>
            <p:nvPr/>
          </p:nvSpPr>
          <p:spPr>
            <a:xfrm>
              <a:off x="6643642" y="944880"/>
              <a:ext cx="1773936" cy="2609088"/>
            </a:xfrm>
            <a:custGeom>
              <a:avLst/>
              <a:gdLst>
                <a:gd name="connsiteX0" fmla="*/ 1773936 w 1773936"/>
                <a:gd name="connsiteY0" fmla="*/ 0 h 2609088"/>
                <a:gd name="connsiteX1" fmla="*/ 1773936 w 1773936"/>
                <a:gd name="connsiteY1" fmla="*/ 0 h 2609088"/>
                <a:gd name="connsiteX2" fmla="*/ 1743456 w 1773936"/>
                <a:gd name="connsiteY2" fmla="*/ 42672 h 2609088"/>
                <a:gd name="connsiteX3" fmla="*/ 0 w 1773936"/>
                <a:gd name="connsiteY3" fmla="*/ 2609088 h 2609088"/>
                <a:gd name="connsiteX4" fmla="*/ 0 w 1773936"/>
                <a:gd name="connsiteY4" fmla="*/ 2609088 h 2609088"/>
                <a:gd name="connsiteX0" fmla="*/ 1773936 w 1773936"/>
                <a:gd name="connsiteY0" fmla="*/ 0 h 2609088"/>
                <a:gd name="connsiteX1" fmla="*/ 1773936 w 1773936"/>
                <a:gd name="connsiteY1" fmla="*/ 0 h 2609088"/>
                <a:gd name="connsiteX2" fmla="*/ 1560576 w 1773936"/>
                <a:gd name="connsiteY2" fmla="*/ 475488 h 2609088"/>
                <a:gd name="connsiteX3" fmla="*/ 0 w 1773936"/>
                <a:gd name="connsiteY3" fmla="*/ 2609088 h 2609088"/>
                <a:gd name="connsiteX4" fmla="*/ 0 w 1773936"/>
                <a:gd name="connsiteY4" fmla="*/ 2609088 h 2609088"/>
                <a:gd name="connsiteX0" fmla="*/ 1773936 w 1773936"/>
                <a:gd name="connsiteY0" fmla="*/ 0 h 2609088"/>
                <a:gd name="connsiteX1" fmla="*/ 1773936 w 1773936"/>
                <a:gd name="connsiteY1" fmla="*/ 0 h 2609088"/>
                <a:gd name="connsiteX2" fmla="*/ 0 w 1773936"/>
                <a:gd name="connsiteY2" fmla="*/ 2609088 h 2609088"/>
                <a:gd name="connsiteX3" fmla="*/ 0 w 1773936"/>
                <a:gd name="connsiteY3" fmla="*/ 2609088 h 2609088"/>
                <a:gd name="connsiteX0" fmla="*/ 1773936 w 1773936"/>
                <a:gd name="connsiteY0" fmla="*/ 0 h 2609088"/>
                <a:gd name="connsiteX1" fmla="*/ 1773936 w 1773936"/>
                <a:gd name="connsiteY1" fmla="*/ 0 h 2609088"/>
                <a:gd name="connsiteX2" fmla="*/ 0 w 1773936"/>
                <a:gd name="connsiteY2" fmla="*/ 2609088 h 2609088"/>
                <a:gd name="connsiteX3" fmla="*/ 0 w 1773936"/>
                <a:gd name="connsiteY3" fmla="*/ 2609088 h 2609088"/>
                <a:gd name="connsiteX0" fmla="*/ 1773936 w 1902971"/>
                <a:gd name="connsiteY0" fmla="*/ 181474 h 2790562"/>
                <a:gd name="connsiteX1" fmla="*/ 1773936 w 1902971"/>
                <a:gd name="connsiteY1" fmla="*/ 181474 h 2790562"/>
                <a:gd name="connsiteX2" fmla="*/ 1770888 w 1902971"/>
                <a:gd name="connsiteY2" fmla="*/ 196714 h 2790562"/>
                <a:gd name="connsiteX3" fmla="*/ 0 w 1902971"/>
                <a:gd name="connsiteY3" fmla="*/ 2790562 h 2790562"/>
                <a:gd name="connsiteX4" fmla="*/ 0 w 1902971"/>
                <a:gd name="connsiteY4" fmla="*/ 2790562 h 2790562"/>
                <a:gd name="connsiteX0" fmla="*/ 1773936 w 1902971"/>
                <a:gd name="connsiteY0" fmla="*/ 181474 h 2790562"/>
                <a:gd name="connsiteX1" fmla="*/ 1773936 w 1902971"/>
                <a:gd name="connsiteY1" fmla="*/ 181474 h 2790562"/>
                <a:gd name="connsiteX2" fmla="*/ 1770888 w 1902971"/>
                <a:gd name="connsiteY2" fmla="*/ 196714 h 2790562"/>
                <a:gd name="connsiteX3" fmla="*/ 0 w 1902971"/>
                <a:gd name="connsiteY3" fmla="*/ 2790562 h 2790562"/>
                <a:gd name="connsiteX4" fmla="*/ 0 w 1902971"/>
                <a:gd name="connsiteY4" fmla="*/ 2790562 h 2790562"/>
                <a:gd name="connsiteX0" fmla="*/ 1773936 w 1773936"/>
                <a:gd name="connsiteY0" fmla="*/ 0 h 2609088"/>
                <a:gd name="connsiteX1" fmla="*/ 1773936 w 1773936"/>
                <a:gd name="connsiteY1" fmla="*/ 0 h 2609088"/>
                <a:gd name="connsiteX2" fmla="*/ 0 w 1773936"/>
                <a:gd name="connsiteY2" fmla="*/ 2609088 h 2609088"/>
                <a:gd name="connsiteX3" fmla="*/ 0 w 1773936"/>
                <a:gd name="connsiteY3" fmla="*/ 2609088 h 2609088"/>
                <a:gd name="connsiteX0" fmla="*/ 1773936 w 1773936"/>
                <a:gd name="connsiteY0" fmla="*/ 0 h 2609088"/>
                <a:gd name="connsiteX1" fmla="*/ 1550416 w 1773936"/>
                <a:gd name="connsiteY1" fmla="*/ 457200 h 2609088"/>
                <a:gd name="connsiteX2" fmla="*/ 0 w 1773936"/>
                <a:gd name="connsiteY2" fmla="*/ 2609088 h 2609088"/>
                <a:gd name="connsiteX3" fmla="*/ 0 w 1773936"/>
                <a:gd name="connsiteY3" fmla="*/ 2609088 h 2609088"/>
                <a:gd name="connsiteX0" fmla="*/ 1773936 w 1773936"/>
                <a:gd name="connsiteY0" fmla="*/ 0 h 2609088"/>
                <a:gd name="connsiteX1" fmla="*/ 1550416 w 1773936"/>
                <a:gd name="connsiteY1" fmla="*/ 457200 h 2609088"/>
                <a:gd name="connsiteX2" fmla="*/ 0 w 1773936"/>
                <a:gd name="connsiteY2" fmla="*/ 2609088 h 2609088"/>
                <a:gd name="connsiteX3" fmla="*/ 0 w 1773936"/>
                <a:gd name="connsiteY3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3936" h="2609088">
                  <a:moveTo>
                    <a:pt x="1773936" y="0"/>
                  </a:moveTo>
                  <a:cubicBezTo>
                    <a:pt x="1360424" y="1199896"/>
                    <a:pt x="936752" y="1830832"/>
                    <a:pt x="0" y="2609088"/>
                  </a:cubicBezTo>
                  <a:lnTo>
                    <a:pt x="0" y="2609088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0BB4B781-C24B-4D6B-A6DC-8CB6A073E4A2}"/>
                </a:ext>
              </a:extLst>
            </p:cNvPr>
            <p:cNvSpPr/>
            <p:nvPr/>
          </p:nvSpPr>
          <p:spPr>
            <a:xfrm>
              <a:off x="8003621" y="1879304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DC172729-DE92-493C-B4BB-A94DE3E315D9}"/>
                </a:ext>
              </a:extLst>
            </p:cNvPr>
            <p:cNvSpPr/>
            <p:nvPr/>
          </p:nvSpPr>
          <p:spPr>
            <a:xfrm>
              <a:off x="7859416" y="2128056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89B599C0-A08F-4FBF-A3A2-96794CB4D914}"/>
                </a:ext>
              </a:extLst>
            </p:cNvPr>
            <p:cNvSpPr/>
            <p:nvPr/>
          </p:nvSpPr>
          <p:spPr>
            <a:xfrm>
              <a:off x="7809272" y="2221357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63486D16-295B-43DD-A47F-D3B4B7FC7D61}"/>
                </a:ext>
              </a:extLst>
            </p:cNvPr>
            <p:cNvSpPr/>
            <p:nvPr/>
          </p:nvSpPr>
          <p:spPr>
            <a:xfrm>
              <a:off x="7636844" y="2476021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495814D3-6D3C-47B2-8320-3B302C0C65D4}"/>
                </a:ext>
              </a:extLst>
            </p:cNvPr>
            <p:cNvSpPr/>
            <p:nvPr/>
          </p:nvSpPr>
          <p:spPr>
            <a:xfrm>
              <a:off x="7507750" y="2652180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8295902D-D21E-4338-BC3B-96FBD42B5C8A}"/>
                </a:ext>
              </a:extLst>
            </p:cNvPr>
            <p:cNvSpPr/>
            <p:nvPr/>
          </p:nvSpPr>
          <p:spPr>
            <a:xfrm>
              <a:off x="7298398" y="2898560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3D8B0432-1578-444C-9001-90C1819BF481}"/>
                </a:ext>
              </a:extLst>
            </p:cNvPr>
            <p:cNvSpPr/>
            <p:nvPr/>
          </p:nvSpPr>
          <p:spPr>
            <a:xfrm>
              <a:off x="7144611" y="3066103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002B83D0-EB09-47E3-BFE1-77186EB48B45}"/>
                </a:ext>
              </a:extLst>
            </p:cNvPr>
            <p:cNvSpPr/>
            <p:nvPr/>
          </p:nvSpPr>
          <p:spPr>
            <a:xfrm>
              <a:off x="6673531" y="1610725"/>
              <a:ext cx="1099955" cy="10999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AD3C9D85-246C-4066-B3CB-7DDA659244D6}"/>
                </a:ext>
              </a:extLst>
            </p:cNvPr>
            <p:cNvSpPr txBox="1"/>
            <p:nvPr/>
          </p:nvSpPr>
          <p:spPr>
            <a:xfrm>
              <a:off x="6966833" y="1890770"/>
              <a:ext cx="7088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050" dirty="0"/>
                <a:t>+1450 V</a:t>
              </a:r>
              <a:endParaRPr kumimoji="1" lang="ja-JP" altLang="en-US" sz="1400" dirty="0"/>
            </a:p>
          </p:txBody>
        </p:sp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569EE5B-5A9B-4329-B5DA-9E29A51CF19E}"/>
              </a:ext>
            </a:extLst>
          </p:cNvPr>
          <p:cNvSpPr txBox="1"/>
          <p:nvPr/>
        </p:nvSpPr>
        <p:spPr>
          <a:xfrm>
            <a:off x="7635847" y="3831462"/>
            <a:ext cx="1347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i="1" dirty="0" err="1"/>
              <a:t>v</a:t>
            </a:r>
            <a:r>
              <a:rPr kumimoji="1" lang="en-US" altLang="ja-JP" sz="1400" baseline="-25000" dirty="0" err="1"/>
              <a:t>drift</a:t>
            </a:r>
            <a:r>
              <a:rPr kumimoji="1" lang="en-US" altLang="ja-JP" sz="1400" dirty="0"/>
              <a:t> ~ 3 cm/</a:t>
            </a:r>
            <a:r>
              <a:rPr kumimoji="1" lang="en-US" altLang="ja-JP" sz="1400" dirty="0" err="1"/>
              <a:t>μs</a:t>
            </a:r>
            <a:endParaRPr kumimoji="1" lang="ja-JP" altLang="en-US" sz="14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93F0B66-327C-4F16-BE2C-81562E32FEB2}"/>
              </a:ext>
            </a:extLst>
          </p:cNvPr>
          <p:cNvSpPr txBox="1"/>
          <p:nvPr/>
        </p:nvSpPr>
        <p:spPr>
          <a:xfrm>
            <a:off x="7498373" y="4138932"/>
            <a:ext cx="162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Gas gain ~ 5×10</a:t>
            </a:r>
            <a:r>
              <a:rPr kumimoji="1" lang="en-US" altLang="ja-JP" sz="1400" baseline="30000" dirty="0"/>
              <a:t>5</a:t>
            </a:r>
            <a:endParaRPr kumimoji="1" lang="ja-JP" altLang="en-US" sz="14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96CD2D0-FA54-4E53-ABCA-1B99F7C4782A}"/>
              </a:ext>
            </a:extLst>
          </p:cNvPr>
          <p:cNvSpPr txBox="1"/>
          <p:nvPr/>
        </p:nvSpPr>
        <p:spPr>
          <a:xfrm>
            <a:off x="6798663" y="3562299"/>
            <a:ext cx="3021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highlight>
                  <a:srgbClr val="FFFFFF"/>
                </a:highlight>
              </a:rPr>
              <a:t>Primary ionization ~ 13 cluster/cm</a:t>
            </a:r>
            <a:endParaRPr kumimoji="1" lang="ja-JP" altLang="en-US" sz="1400" dirty="0">
              <a:highlight>
                <a:srgbClr val="FFFFFF"/>
              </a:highlight>
            </a:endParaRPr>
          </a:p>
        </p:txBody>
      </p: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FFAD9494-7FAF-4B30-B27D-07B75F83CA44}"/>
              </a:ext>
            </a:extLst>
          </p:cNvPr>
          <p:cNvGrpSpPr/>
          <p:nvPr/>
        </p:nvGrpSpPr>
        <p:grpSpPr>
          <a:xfrm>
            <a:off x="5935707" y="4542037"/>
            <a:ext cx="3803240" cy="1393061"/>
            <a:chOff x="5416062" y="5012158"/>
            <a:chExt cx="3803240" cy="1393061"/>
          </a:xfrm>
        </p:grpSpPr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B12F4C4A-2A08-4A36-A398-D491CF1CDFB1}"/>
                </a:ext>
              </a:extLst>
            </p:cNvPr>
            <p:cNvCxnSpPr/>
            <p:nvPr/>
          </p:nvCxnSpPr>
          <p:spPr>
            <a:xfrm>
              <a:off x="5416062" y="6095735"/>
              <a:ext cx="38032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78177088-5ECE-4AFA-98B7-3F7C694151CE}"/>
                </a:ext>
              </a:extLst>
            </p:cNvPr>
            <p:cNvSpPr txBox="1"/>
            <p:nvPr/>
          </p:nvSpPr>
          <p:spPr>
            <a:xfrm>
              <a:off x="8765975" y="6097442"/>
              <a:ext cx="2455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i="1" dirty="0"/>
                <a:t>t</a:t>
              </a:r>
              <a:endParaRPr kumimoji="1" lang="ja-JP" altLang="en-US" sz="1400" i="1" dirty="0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6F6331D0-3C24-46DB-946E-33806C338A21}"/>
                </a:ext>
              </a:extLst>
            </p:cNvPr>
            <p:cNvSpPr/>
            <p:nvPr/>
          </p:nvSpPr>
          <p:spPr>
            <a:xfrm>
              <a:off x="5804531" y="5328797"/>
              <a:ext cx="3191608" cy="755463"/>
            </a:xfrm>
            <a:custGeom>
              <a:avLst/>
              <a:gdLst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204546 w 3191608"/>
                <a:gd name="connsiteY2" fmla="*/ 378070 h 685800"/>
                <a:gd name="connsiteX3" fmla="*/ 1266092 w 3191608"/>
                <a:gd name="connsiteY3" fmla="*/ 606670 h 685800"/>
                <a:gd name="connsiteX4" fmla="*/ 1283677 w 3191608"/>
                <a:gd name="connsiteY4" fmla="*/ 298939 h 685800"/>
                <a:gd name="connsiteX5" fmla="*/ 1389185 w 3191608"/>
                <a:gd name="connsiteY5" fmla="*/ 624254 h 685800"/>
                <a:gd name="connsiteX6" fmla="*/ 1582615 w 3191608"/>
                <a:gd name="connsiteY6" fmla="*/ 650631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7498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204546 w 3191608"/>
                <a:gd name="connsiteY2" fmla="*/ 378070 h 685800"/>
                <a:gd name="connsiteX3" fmla="*/ 1266092 w 3191608"/>
                <a:gd name="connsiteY3" fmla="*/ 606670 h 685800"/>
                <a:gd name="connsiteX4" fmla="*/ 1283677 w 3191608"/>
                <a:gd name="connsiteY4" fmla="*/ 298939 h 685800"/>
                <a:gd name="connsiteX5" fmla="*/ 1389185 w 3191608"/>
                <a:gd name="connsiteY5" fmla="*/ 624254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7498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204546 w 3191608"/>
                <a:gd name="connsiteY2" fmla="*/ 378070 h 685800"/>
                <a:gd name="connsiteX3" fmla="*/ 1266092 w 3191608"/>
                <a:gd name="connsiteY3" fmla="*/ 606670 h 685800"/>
                <a:gd name="connsiteX4" fmla="*/ 1283677 w 3191608"/>
                <a:gd name="connsiteY4" fmla="*/ 298939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7498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66092 w 3191608"/>
                <a:gd name="connsiteY3" fmla="*/ 606670 h 685800"/>
                <a:gd name="connsiteX4" fmla="*/ 1283677 w 3191608"/>
                <a:gd name="connsiteY4" fmla="*/ 298939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7498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66092 w 3191608"/>
                <a:gd name="connsiteY3" fmla="*/ 606670 h 685800"/>
                <a:gd name="connsiteX4" fmla="*/ 1283677 w 3191608"/>
                <a:gd name="connsiteY4" fmla="*/ 298939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7498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83677 w 3191608"/>
                <a:gd name="connsiteY4" fmla="*/ 298939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7498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7498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6648"/>
                <a:gd name="connsiteX1" fmla="*/ 1186962 w 3191608"/>
                <a:gd name="connsiteY1" fmla="*/ 668216 h 686648"/>
                <a:gd name="connsiteX2" fmla="*/ 1189306 w 3191608"/>
                <a:gd name="connsiteY2" fmla="*/ 371876 h 686648"/>
                <a:gd name="connsiteX3" fmla="*/ 1255932 w 3191608"/>
                <a:gd name="connsiteY3" fmla="*/ 550921 h 686648"/>
                <a:gd name="connsiteX4" fmla="*/ 1263357 w 3191608"/>
                <a:gd name="connsiteY4" fmla="*/ 292745 h 686648"/>
                <a:gd name="connsiteX5" fmla="*/ 1389185 w 3191608"/>
                <a:gd name="connsiteY5" fmla="*/ 599477 h 686648"/>
                <a:gd name="connsiteX6" fmla="*/ 1592775 w 3191608"/>
                <a:gd name="connsiteY6" fmla="*/ 666117 h 686648"/>
                <a:gd name="connsiteX7" fmla="*/ 1591408 w 3191608"/>
                <a:gd name="connsiteY7" fmla="*/ 202223 h 686648"/>
                <a:gd name="connsiteX8" fmla="*/ 1626577 w 3191608"/>
                <a:gd name="connsiteY8" fmla="*/ 307731 h 686648"/>
                <a:gd name="connsiteX9" fmla="*/ 1617785 w 3191608"/>
                <a:gd name="connsiteY9" fmla="*/ 0 h 686648"/>
                <a:gd name="connsiteX10" fmla="*/ 1749669 w 3191608"/>
                <a:gd name="connsiteY10" fmla="*/ 483577 h 686648"/>
                <a:gd name="connsiteX11" fmla="*/ 2074985 w 3191608"/>
                <a:gd name="connsiteY11" fmla="*/ 633046 h 686648"/>
                <a:gd name="connsiteX12" fmla="*/ 2095305 w 3191608"/>
                <a:gd name="connsiteY12" fmla="*/ 439616 h 686648"/>
                <a:gd name="connsiteX13" fmla="*/ 2229534 w 3191608"/>
                <a:gd name="connsiteY13" fmla="*/ 667716 h 686648"/>
                <a:gd name="connsiteX14" fmla="*/ 3191608 w 3191608"/>
                <a:gd name="connsiteY14" fmla="*/ 685800 h 686648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85229 w 3191608"/>
                <a:gd name="connsiteY10" fmla="*/ 495966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85229 w 3191608"/>
                <a:gd name="connsiteY10" fmla="*/ 495966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9453 w 3191608"/>
                <a:gd name="connsiteY4" fmla="*/ 218413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85229 w 3191608"/>
                <a:gd name="connsiteY10" fmla="*/ 495966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465993 h 483577"/>
                <a:gd name="connsiteX1" fmla="*/ 1186962 w 3191608"/>
                <a:gd name="connsiteY1" fmla="*/ 465993 h 483577"/>
                <a:gd name="connsiteX2" fmla="*/ 1189306 w 3191608"/>
                <a:gd name="connsiteY2" fmla="*/ 169653 h 483577"/>
                <a:gd name="connsiteX3" fmla="*/ 1255932 w 3191608"/>
                <a:gd name="connsiteY3" fmla="*/ 348698 h 483577"/>
                <a:gd name="connsiteX4" fmla="*/ 1269453 w 3191608"/>
                <a:gd name="connsiteY4" fmla="*/ 16190 h 483577"/>
                <a:gd name="connsiteX5" fmla="*/ 1389185 w 3191608"/>
                <a:gd name="connsiteY5" fmla="*/ 397254 h 483577"/>
                <a:gd name="connsiteX6" fmla="*/ 1592775 w 3191608"/>
                <a:gd name="connsiteY6" fmla="*/ 463894 h 483577"/>
                <a:gd name="connsiteX7" fmla="*/ 1591408 w 3191608"/>
                <a:gd name="connsiteY7" fmla="*/ 0 h 483577"/>
                <a:gd name="connsiteX8" fmla="*/ 1626577 w 3191608"/>
                <a:gd name="connsiteY8" fmla="*/ 105508 h 483577"/>
                <a:gd name="connsiteX9" fmla="*/ 1684841 w 3191608"/>
                <a:gd name="connsiteY9" fmla="*/ 5906 h 483577"/>
                <a:gd name="connsiteX10" fmla="*/ 1785229 w 3191608"/>
                <a:gd name="connsiteY10" fmla="*/ 293743 h 483577"/>
                <a:gd name="connsiteX11" fmla="*/ 2074985 w 3191608"/>
                <a:gd name="connsiteY11" fmla="*/ 430823 h 483577"/>
                <a:gd name="connsiteX12" fmla="*/ 2095305 w 3191608"/>
                <a:gd name="connsiteY12" fmla="*/ 237393 h 483577"/>
                <a:gd name="connsiteX13" fmla="*/ 2229534 w 3191608"/>
                <a:gd name="connsiteY13" fmla="*/ 465493 h 483577"/>
                <a:gd name="connsiteX14" fmla="*/ 3191608 w 3191608"/>
                <a:gd name="connsiteY14" fmla="*/ 483577 h 483577"/>
                <a:gd name="connsiteX0" fmla="*/ 0 w 3191608"/>
                <a:gd name="connsiteY0" fmla="*/ 465993 h 483577"/>
                <a:gd name="connsiteX1" fmla="*/ 1186962 w 3191608"/>
                <a:gd name="connsiteY1" fmla="*/ 465993 h 483577"/>
                <a:gd name="connsiteX2" fmla="*/ 1189306 w 3191608"/>
                <a:gd name="connsiteY2" fmla="*/ 169653 h 483577"/>
                <a:gd name="connsiteX3" fmla="*/ 1255932 w 3191608"/>
                <a:gd name="connsiteY3" fmla="*/ 348698 h 483577"/>
                <a:gd name="connsiteX4" fmla="*/ 1269453 w 3191608"/>
                <a:gd name="connsiteY4" fmla="*/ 16190 h 483577"/>
                <a:gd name="connsiteX5" fmla="*/ 1389185 w 3191608"/>
                <a:gd name="connsiteY5" fmla="*/ 397254 h 483577"/>
                <a:gd name="connsiteX6" fmla="*/ 1592775 w 3191608"/>
                <a:gd name="connsiteY6" fmla="*/ 463894 h 483577"/>
                <a:gd name="connsiteX7" fmla="*/ 1591408 w 3191608"/>
                <a:gd name="connsiteY7" fmla="*/ 0 h 483577"/>
                <a:gd name="connsiteX8" fmla="*/ 1681441 w 3191608"/>
                <a:gd name="connsiteY8" fmla="*/ 380536 h 483577"/>
                <a:gd name="connsiteX9" fmla="*/ 1684841 w 3191608"/>
                <a:gd name="connsiteY9" fmla="*/ 5906 h 483577"/>
                <a:gd name="connsiteX10" fmla="*/ 1785229 w 3191608"/>
                <a:gd name="connsiteY10" fmla="*/ 293743 h 483577"/>
                <a:gd name="connsiteX11" fmla="*/ 2074985 w 3191608"/>
                <a:gd name="connsiteY11" fmla="*/ 430823 h 483577"/>
                <a:gd name="connsiteX12" fmla="*/ 2095305 w 3191608"/>
                <a:gd name="connsiteY12" fmla="*/ 237393 h 483577"/>
                <a:gd name="connsiteX13" fmla="*/ 2229534 w 3191608"/>
                <a:gd name="connsiteY13" fmla="*/ 465493 h 483577"/>
                <a:gd name="connsiteX14" fmla="*/ 3191608 w 3191608"/>
                <a:gd name="connsiteY14" fmla="*/ 483577 h 483577"/>
                <a:gd name="connsiteX0" fmla="*/ 0 w 3191608"/>
                <a:gd name="connsiteY0" fmla="*/ 465993 h 483577"/>
                <a:gd name="connsiteX1" fmla="*/ 1186962 w 3191608"/>
                <a:gd name="connsiteY1" fmla="*/ 465993 h 483577"/>
                <a:gd name="connsiteX2" fmla="*/ 1189306 w 3191608"/>
                <a:gd name="connsiteY2" fmla="*/ 169653 h 483577"/>
                <a:gd name="connsiteX3" fmla="*/ 1255932 w 3191608"/>
                <a:gd name="connsiteY3" fmla="*/ 348698 h 483577"/>
                <a:gd name="connsiteX4" fmla="*/ 1269453 w 3191608"/>
                <a:gd name="connsiteY4" fmla="*/ 16190 h 483577"/>
                <a:gd name="connsiteX5" fmla="*/ 1389185 w 3191608"/>
                <a:gd name="connsiteY5" fmla="*/ 397254 h 483577"/>
                <a:gd name="connsiteX6" fmla="*/ 1592775 w 3191608"/>
                <a:gd name="connsiteY6" fmla="*/ 463894 h 483577"/>
                <a:gd name="connsiteX7" fmla="*/ 1591408 w 3191608"/>
                <a:gd name="connsiteY7" fmla="*/ 0 h 483577"/>
                <a:gd name="connsiteX8" fmla="*/ 1681441 w 3191608"/>
                <a:gd name="connsiteY8" fmla="*/ 380536 h 483577"/>
                <a:gd name="connsiteX9" fmla="*/ 1684841 w 3191608"/>
                <a:gd name="connsiteY9" fmla="*/ 5906 h 483577"/>
                <a:gd name="connsiteX10" fmla="*/ 1840093 w 3191608"/>
                <a:gd name="connsiteY10" fmla="*/ 375508 h 483577"/>
                <a:gd name="connsiteX11" fmla="*/ 2074985 w 3191608"/>
                <a:gd name="connsiteY11" fmla="*/ 430823 h 483577"/>
                <a:gd name="connsiteX12" fmla="*/ 2095305 w 3191608"/>
                <a:gd name="connsiteY12" fmla="*/ 237393 h 483577"/>
                <a:gd name="connsiteX13" fmla="*/ 2229534 w 3191608"/>
                <a:gd name="connsiteY13" fmla="*/ 465493 h 483577"/>
                <a:gd name="connsiteX14" fmla="*/ 3191608 w 3191608"/>
                <a:gd name="connsiteY14" fmla="*/ 483577 h 483577"/>
                <a:gd name="connsiteX0" fmla="*/ 0 w 3191608"/>
                <a:gd name="connsiteY0" fmla="*/ 465993 h 483577"/>
                <a:gd name="connsiteX1" fmla="*/ 1186962 w 3191608"/>
                <a:gd name="connsiteY1" fmla="*/ 465993 h 483577"/>
                <a:gd name="connsiteX2" fmla="*/ 1189306 w 3191608"/>
                <a:gd name="connsiteY2" fmla="*/ 169653 h 483577"/>
                <a:gd name="connsiteX3" fmla="*/ 1255932 w 3191608"/>
                <a:gd name="connsiteY3" fmla="*/ 348698 h 483577"/>
                <a:gd name="connsiteX4" fmla="*/ 1269453 w 3191608"/>
                <a:gd name="connsiteY4" fmla="*/ 16190 h 483577"/>
                <a:gd name="connsiteX5" fmla="*/ 1389185 w 3191608"/>
                <a:gd name="connsiteY5" fmla="*/ 397254 h 483577"/>
                <a:gd name="connsiteX6" fmla="*/ 1592775 w 3191608"/>
                <a:gd name="connsiteY6" fmla="*/ 463894 h 483577"/>
                <a:gd name="connsiteX7" fmla="*/ 1591408 w 3191608"/>
                <a:gd name="connsiteY7" fmla="*/ 0 h 483577"/>
                <a:gd name="connsiteX8" fmla="*/ 1681441 w 3191608"/>
                <a:gd name="connsiteY8" fmla="*/ 380536 h 483577"/>
                <a:gd name="connsiteX9" fmla="*/ 1733609 w 3191608"/>
                <a:gd name="connsiteY9" fmla="*/ 87671 h 483577"/>
                <a:gd name="connsiteX10" fmla="*/ 1840093 w 3191608"/>
                <a:gd name="connsiteY10" fmla="*/ 375508 h 483577"/>
                <a:gd name="connsiteX11" fmla="*/ 2074985 w 3191608"/>
                <a:gd name="connsiteY11" fmla="*/ 430823 h 483577"/>
                <a:gd name="connsiteX12" fmla="*/ 2095305 w 3191608"/>
                <a:gd name="connsiteY12" fmla="*/ 237393 h 483577"/>
                <a:gd name="connsiteX13" fmla="*/ 2229534 w 3191608"/>
                <a:gd name="connsiteY13" fmla="*/ 465493 h 483577"/>
                <a:gd name="connsiteX14" fmla="*/ 3191608 w 3191608"/>
                <a:gd name="connsiteY14" fmla="*/ 483577 h 483577"/>
                <a:gd name="connsiteX0" fmla="*/ 0 w 3191608"/>
                <a:gd name="connsiteY0" fmla="*/ 465993 h 483577"/>
                <a:gd name="connsiteX1" fmla="*/ 1186962 w 3191608"/>
                <a:gd name="connsiteY1" fmla="*/ 465993 h 483577"/>
                <a:gd name="connsiteX2" fmla="*/ 1189306 w 3191608"/>
                <a:gd name="connsiteY2" fmla="*/ 169653 h 483577"/>
                <a:gd name="connsiteX3" fmla="*/ 1255932 w 3191608"/>
                <a:gd name="connsiteY3" fmla="*/ 348698 h 483577"/>
                <a:gd name="connsiteX4" fmla="*/ 1269453 w 3191608"/>
                <a:gd name="connsiteY4" fmla="*/ 16190 h 483577"/>
                <a:gd name="connsiteX5" fmla="*/ 1389185 w 3191608"/>
                <a:gd name="connsiteY5" fmla="*/ 397254 h 483577"/>
                <a:gd name="connsiteX6" fmla="*/ 1592775 w 3191608"/>
                <a:gd name="connsiteY6" fmla="*/ 463894 h 483577"/>
                <a:gd name="connsiteX7" fmla="*/ 1591408 w 3191608"/>
                <a:gd name="connsiteY7" fmla="*/ 0 h 483577"/>
                <a:gd name="connsiteX8" fmla="*/ 1724113 w 3191608"/>
                <a:gd name="connsiteY8" fmla="*/ 425135 h 483577"/>
                <a:gd name="connsiteX9" fmla="*/ 1733609 w 3191608"/>
                <a:gd name="connsiteY9" fmla="*/ 87671 h 483577"/>
                <a:gd name="connsiteX10" fmla="*/ 1840093 w 3191608"/>
                <a:gd name="connsiteY10" fmla="*/ 375508 h 483577"/>
                <a:gd name="connsiteX11" fmla="*/ 2074985 w 3191608"/>
                <a:gd name="connsiteY11" fmla="*/ 430823 h 483577"/>
                <a:gd name="connsiteX12" fmla="*/ 2095305 w 3191608"/>
                <a:gd name="connsiteY12" fmla="*/ 237393 h 483577"/>
                <a:gd name="connsiteX13" fmla="*/ 2229534 w 3191608"/>
                <a:gd name="connsiteY13" fmla="*/ 465493 h 483577"/>
                <a:gd name="connsiteX14" fmla="*/ 3191608 w 3191608"/>
                <a:gd name="connsiteY14" fmla="*/ 483577 h 483577"/>
                <a:gd name="connsiteX0" fmla="*/ 0 w 3191608"/>
                <a:gd name="connsiteY0" fmla="*/ 465993 h 483577"/>
                <a:gd name="connsiteX1" fmla="*/ 1186962 w 3191608"/>
                <a:gd name="connsiteY1" fmla="*/ 465993 h 483577"/>
                <a:gd name="connsiteX2" fmla="*/ 1189306 w 3191608"/>
                <a:gd name="connsiteY2" fmla="*/ 169653 h 483577"/>
                <a:gd name="connsiteX3" fmla="*/ 1255932 w 3191608"/>
                <a:gd name="connsiteY3" fmla="*/ 348698 h 483577"/>
                <a:gd name="connsiteX4" fmla="*/ 1269453 w 3191608"/>
                <a:gd name="connsiteY4" fmla="*/ 16190 h 483577"/>
                <a:gd name="connsiteX5" fmla="*/ 1389185 w 3191608"/>
                <a:gd name="connsiteY5" fmla="*/ 397254 h 483577"/>
                <a:gd name="connsiteX6" fmla="*/ 1592775 w 3191608"/>
                <a:gd name="connsiteY6" fmla="*/ 463894 h 483577"/>
                <a:gd name="connsiteX7" fmla="*/ 1591408 w 3191608"/>
                <a:gd name="connsiteY7" fmla="*/ 0 h 483577"/>
                <a:gd name="connsiteX8" fmla="*/ 1724113 w 3191608"/>
                <a:gd name="connsiteY8" fmla="*/ 425135 h 483577"/>
                <a:gd name="connsiteX9" fmla="*/ 1733609 w 3191608"/>
                <a:gd name="connsiteY9" fmla="*/ 87671 h 483577"/>
                <a:gd name="connsiteX10" fmla="*/ 1840093 w 3191608"/>
                <a:gd name="connsiteY10" fmla="*/ 375508 h 483577"/>
                <a:gd name="connsiteX11" fmla="*/ 2074985 w 3191608"/>
                <a:gd name="connsiteY11" fmla="*/ 430823 h 483577"/>
                <a:gd name="connsiteX12" fmla="*/ 2095305 w 3191608"/>
                <a:gd name="connsiteY12" fmla="*/ 237393 h 483577"/>
                <a:gd name="connsiteX13" fmla="*/ 2229534 w 3191608"/>
                <a:gd name="connsiteY13" fmla="*/ 465493 h 483577"/>
                <a:gd name="connsiteX14" fmla="*/ 3191608 w 3191608"/>
                <a:gd name="connsiteY14" fmla="*/ 483577 h 48357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24113 w 3191608"/>
                <a:gd name="connsiteY8" fmla="*/ 408945 h 467387"/>
                <a:gd name="connsiteX9" fmla="*/ 1733609 w 3191608"/>
                <a:gd name="connsiteY9" fmla="*/ 71481 h 467387"/>
                <a:gd name="connsiteX10" fmla="*/ 1840093 w 3191608"/>
                <a:gd name="connsiteY10" fmla="*/ 359318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24113 w 3191608"/>
                <a:gd name="connsiteY8" fmla="*/ 408945 h 467387"/>
                <a:gd name="connsiteX9" fmla="*/ 1751897 w 3191608"/>
                <a:gd name="connsiteY9" fmla="*/ 208995 h 467387"/>
                <a:gd name="connsiteX10" fmla="*/ 1840093 w 3191608"/>
                <a:gd name="connsiteY10" fmla="*/ 359318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24113 w 3191608"/>
                <a:gd name="connsiteY8" fmla="*/ 408945 h 467387"/>
                <a:gd name="connsiteX9" fmla="*/ 1751897 w 3191608"/>
                <a:gd name="connsiteY9" fmla="*/ 208995 h 467387"/>
                <a:gd name="connsiteX10" fmla="*/ 1840093 w 3191608"/>
                <a:gd name="connsiteY10" fmla="*/ 359318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24113 w 3191608"/>
                <a:gd name="connsiteY8" fmla="*/ 408945 h 467387"/>
                <a:gd name="connsiteX9" fmla="*/ 1751897 w 3191608"/>
                <a:gd name="connsiteY9" fmla="*/ 208995 h 467387"/>
                <a:gd name="connsiteX10" fmla="*/ 1840093 w 3191608"/>
                <a:gd name="connsiteY10" fmla="*/ 392767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24113 w 3191608"/>
                <a:gd name="connsiteY8" fmla="*/ 408945 h 467387"/>
                <a:gd name="connsiteX9" fmla="*/ 1751897 w 3191608"/>
                <a:gd name="connsiteY9" fmla="*/ 208995 h 467387"/>
                <a:gd name="connsiteX10" fmla="*/ 1840093 w 3191608"/>
                <a:gd name="connsiteY10" fmla="*/ 392767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11921 w 3191608"/>
                <a:gd name="connsiteY8" fmla="*/ 412662 h 467387"/>
                <a:gd name="connsiteX9" fmla="*/ 1751897 w 3191608"/>
                <a:gd name="connsiteY9" fmla="*/ 208995 h 467387"/>
                <a:gd name="connsiteX10" fmla="*/ 1840093 w 3191608"/>
                <a:gd name="connsiteY10" fmla="*/ 392767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11921 w 3191608"/>
                <a:gd name="connsiteY8" fmla="*/ 412662 h 467387"/>
                <a:gd name="connsiteX9" fmla="*/ 1751897 w 3191608"/>
                <a:gd name="connsiteY9" fmla="*/ 208995 h 467387"/>
                <a:gd name="connsiteX10" fmla="*/ 1840093 w 3191608"/>
                <a:gd name="connsiteY10" fmla="*/ 392767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11921 w 3191608"/>
                <a:gd name="connsiteY8" fmla="*/ 412662 h 467387"/>
                <a:gd name="connsiteX9" fmla="*/ 1733609 w 3191608"/>
                <a:gd name="connsiteY9" fmla="*/ 201562 h 467387"/>
                <a:gd name="connsiteX10" fmla="*/ 1840093 w 3191608"/>
                <a:gd name="connsiteY10" fmla="*/ 392767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33609 w 3191608"/>
                <a:gd name="connsiteY9" fmla="*/ 201562 h 467387"/>
                <a:gd name="connsiteX10" fmla="*/ 1840093 w 3191608"/>
                <a:gd name="connsiteY10" fmla="*/ 392767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40093 w 3191608"/>
                <a:gd name="connsiteY10" fmla="*/ 392767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00200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00200 h 467387"/>
                <a:gd name="connsiteX11" fmla="*/ 2068889 w 3191608"/>
                <a:gd name="connsiteY11" fmla="*/ 436932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68889 w 3191608"/>
                <a:gd name="connsiteY11" fmla="*/ 436932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68889 w 3191608"/>
                <a:gd name="connsiteY11" fmla="*/ 436932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68889 w 3191608"/>
                <a:gd name="connsiteY11" fmla="*/ 436932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68889 w 3191608"/>
                <a:gd name="connsiteY11" fmla="*/ 436932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2295 w 3191608"/>
                <a:gd name="connsiteY6" fmla="*/ 432838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68889 w 3191608"/>
                <a:gd name="connsiteY11" fmla="*/ 436932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2295 w 3191608"/>
                <a:gd name="connsiteY6" fmla="*/ 432838 h 467387"/>
                <a:gd name="connsiteX7" fmla="*/ 1591408 w 3191608"/>
                <a:gd name="connsiteY7" fmla="*/ 125040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68889 w 3191608"/>
                <a:gd name="connsiteY11" fmla="*/ 436932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2295 w 3191608"/>
                <a:gd name="connsiteY6" fmla="*/ 432838 h 467387"/>
                <a:gd name="connsiteX7" fmla="*/ 1591408 w 3191608"/>
                <a:gd name="connsiteY7" fmla="*/ 125040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2295 w 3191608"/>
                <a:gd name="connsiteY6" fmla="*/ 43283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45801 w 3191608"/>
                <a:gd name="connsiteY9" fmla="*/ 216428 h 467387"/>
                <a:gd name="connsiteX10" fmla="*/ 1888861 w 3191608"/>
                <a:gd name="connsiteY10" fmla="*/ 41506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45801 w 3191608"/>
                <a:gd name="connsiteY9" fmla="*/ 216428 h 467387"/>
                <a:gd name="connsiteX10" fmla="*/ 1888861 w 3191608"/>
                <a:gd name="connsiteY10" fmla="*/ 42621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45801 w 3191608"/>
                <a:gd name="connsiteY9" fmla="*/ 216428 h 467387"/>
                <a:gd name="connsiteX10" fmla="*/ 1888861 w 3191608"/>
                <a:gd name="connsiteY10" fmla="*/ 42621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45801 w 3191608"/>
                <a:gd name="connsiteY9" fmla="*/ 216428 h 467387"/>
                <a:gd name="connsiteX10" fmla="*/ 1888861 w 3191608"/>
                <a:gd name="connsiteY10" fmla="*/ 42621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45801 w 3191608"/>
                <a:gd name="connsiteY9" fmla="*/ 216428 h 467387"/>
                <a:gd name="connsiteX10" fmla="*/ 1888861 w 3191608"/>
                <a:gd name="connsiteY10" fmla="*/ 42621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45801 w 3191608"/>
                <a:gd name="connsiteY9" fmla="*/ 216428 h 467387"/>
                <a:gd name="connsiteX10" fmla="*/ 1888861 w 3191608"/>
                <a:gd name="connsiteY10" fmla="*/ 42621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45801 w 3191608"/>
                <a:gd name="connsiteY9" fmla="*/ 216428 h 467387"/>
                <a:gd name="connsiteX10" fmla="*/ 1888861 w 3191608"/>
                <a:gd name="connsiteY10" fmla="*/ 42621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45801 w 3191608"/>
                <a:gd name="connsiteY9" fmla="*/ 216428 h 467387"/>
                <a:gd name="connsiteX10" fmla="*/ 1888861 w 3191608"/>
                <a:gd name="connsiteY10" fmla="*/ 42621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38963 h 456547"/>
                <a:gd name="connsiteX1" fmla="*/ 1186962 w 3191608"/>
                <a:gd name="connsiteY1" fmla="*/ 438963 h 456547"/>
                <a:gd name="connsiteX2" fmla="*/ 1189306 w 3191608"/>
                <a:gd name="connsiteY2" fmla="*/ 142623 h 456547"/>
                <a:gd name="connsiteX3" fmla="*/ 1255932 w 3191608"/>
                <a:gd name="connsiteY3" fmla="*/ 321668 h 456547"/>
                <a:gd name="connsiteX4" fmla="*/ 1279613 w 3191608"/>
                <a:gd name="connsiteY4" fmla="*/ 0 h 456547"/>
                <a:gd name="connsiteX5" fmla="*/ 1389185 w 3191608"/>
                <a:gd name="connsiteY5" fmla="*/ 370224 h 456547"/>
                <a:gd name="connsiteX6" fmla="*/ 1568391 w 3191608"/>
                <a:gd name="connsiteY6" fmla="*/ 433148 h 456547"/>
                <a:gd name="connsiteX7" fmla="*/ 1591408 w 3191608"/>
                <a:gd name="connsiteY7" fmla="*/ 114200 h 456547"/>
                <a:gd name="connsiteX8" fmla="*/ 1736305 w 3191608"/>
                <a:gd name="connsiteY8" fmla="*/ 420405 h 456547"/>
                <a:gd name="connsiteX9" fmla="*/ 1745801 w 3191608"/>
                <a:gd name="connsiteY9" fmla="*/ 205588 h 456547"/>
                <a:gd name="connsiteX10" fmla="*/ 1888861 w 3191608"/>
                <a:gd name="connsiteY10" fmla="*/ 415376 h 456547"/>
                <a:gd name="connsiteX11" fmla="*/ 2074985 w 3191608"/>
                <a:gd name="connsiteY11" fmla="*/ 444675 h 456547"/>
                <a:gd name="connsiteX12" fmla="*/ 2095305 w 3191608"/>
                <a:gd name="connsiteY12" fmla="*/ 210363 h 456547"/>
                <a:gd name="connsiteX13" fmla="*/ 2229534 w 3191608"/>
                <a:gd name="connsiteY13" fmla="*/ 438463 h 456547"/>
                <a:gd name="connsiteX14" fmla="*/ 3191608 w 3191608"/>
                <a:gd name="connsiteY14" fmla="*/ 456547 h 456547"/>
                <a:gd name="connsiteX0" fmla="*/ 0 w 3191608"/>
                <a:gd name="connsiteY0" fmla="*/ 438963 h 456547"/>
                <a:gd name="connsiteX1" fmla="*/ 1186962 w 3191608"/>
                <a:gd name="connsiteY1" fmla="*/ 438963 h 456547"/>
                <a:gd name="connsiteX2" fmla="*/ 1189306 w 3191608"/>
                <a:gd name="connsiteY2" fmla="*/ 142623 h 456547"/>
                <a:gd name="connsiteX3" fmla="*/ 1255932 w 3191608"/>
                <a:gd name="connsiteY3" fmla="*/ 321668 h 456547"/>
                <a:gd name="connsiteX4" fmla="*/ 1279613 w 3191608"/>
                <a:gd name="connsiteY4" fmla="*/ 0 h 456547"/>
                <a:gd name="connsiteX5" fmla="*/ 1389185 w 3191608"/>
                <a:gd name="connsiteY5" fmla="*/ 370224 h 456547"/>
                <a:gd name="connsiteX6" fmla="*/ 1568391 w 3191608"/>
                <a:gd name="connsiteY6" fmla="*/ 433148 h 456547"/>
                <a:gd name="connsiteX7" fmla="*/ 1591408 w 3191608"/>
                <a:gd name="connsiteY7" fmla="*/ 114200 h 456547"/>
                <a:gd name="connsiteX8" fmla="*/ 1736305 w 3191608"/>
                <a:gd name="connsiteY8" fmla="*/ 420405 h 456547"/>
                <a:gd name="connsiteX9" fmla="*/ 1745801 w 3191608"/>
                <a:gd name="connsiteY9" fmla="*/ 205588 h 456547"/>
                <a:gd name="connsiteX10" fmla="*/ 1888861 w 3191608"/>
                <a:gd name="connsiteY10" fmla="*/ 415376 h 456547"/>
                <a:gd name="connsiteX11" fmla="*/ 2074985 w 3191608"/>
                <a:gd name="connsiteY11" fmla="*/ 444675 h 456547"/>
                <a:gd name="connsiteX12" fmla="*/ 2095305 w 3191608"/>
                <a:gd name="connsiteY12" fmla="*/ 210363 h 456547"/>
                <a:gd name="connsiteX13" fmla="*/ 2229534 w 3191608"/>
                <a:gd name="connsiteY13" fmla="*/ 438463 h 456547"/>
                <a:gd name="connsiteX14" fmla="*/ 3191608 w 3191608"/>
                <a:gd name="connsiteY14" fmla="*/ 456547 h 456547"/>
                <a:gd name="connsiteX0" fmla="*/ 0 w 3191608"/>
                <a:gd name="connsiteY0" fmla="*/ 438963 h 456547"/>
                <a:gd name="connsiteX1" fmla="*/ 1186962 w 3191608"/>
                <a:gd name="connsiteY1" fmla="*/ 438963 h 456547"/>
                <a:gd name="connsiteX2" fmla="*/ 1189306 w 3191608"/>
                <a:gd name="connsiteY2" fmla="*/ 142623 h 456547"/>
                <a:gd name="connsiteX3" fmla="*/ 1255932 w 3191608"/>
                <a:gd name="connsiteY3" fmla="*/ 321668 h 456547"/>
                <a:gd name="connsiteX4" fmla="*/ 1279613 w 3191608"/>
                <a:gd name="connsiteY4" fmla="*/ 0 h 456547"/>
                <a:gd name="connsiteX5" fmla="*/ 1389185 w 3191608"/>
                <a:gd name="connsiteY5" fmla="*/ 370224 h 456547"/>
                <a:gd name="connsiteX6" fmla="*/ 1568391 w 3191608"/>
                <a:gd name="connsiteY6" fmla="*/ 433148 h 456547"/>
                <a:gd name="connsiteX7" fmla="*/ 1591408 w 3191608"/>
                <a:gd name="connsiteY7" fmla="*/ 114200 h 456547"/>
                <a:gd name="connsiteX8" fmla="*/ 1736305 w 3191608"/>
                <a:gd name="connsiteY8" fmla="*/ 420405 h 456547"/>
                <a:gd name="connsiteX9" fmla="*/ 1745801 w 3191608"/>
                <a:gd name="connsiteY9" fmla="*/ 205588 h 456547"/>
                <a:gd name="connsiteX10" fmla="*/ 1888861 w 3191608"/>
                <a:gd name="connsiteY10" fmla="*/ 415376 h 456547"/>
                <a:gd name="connsiteX11" fmla="*/ 2074985 w 3191608"/>
                <a:gd name="connsiteY11" fmla="*/ 444675 h 456547"/>
                <a:gd name="connsiteX12" fmla="*/ 2095305 w 3191608"/>
                <a:gd name="connsiteY12" fmla="*/ 210363 h 456547"/>
                <a:gd name="connsiteX13" fmla="*/ 2229534 w 3191608"/>
                <a:gd name="connsiteY13" fmla="*/ 438463 h 456547"/>
                <a:gd name="connsiteX14" fmla="*/ 3191608 w 3191608"/>
                <a:gd name="connsiteY14" fmla="*/ 456547 h 456547"/>
                <a:gd name="connsiteX0" fmla="*/ 0 w 3191608"/>
                <a:gd name="connsiteY0" fmla="*/ 438963 h 456547"/>
                <a:gd name="connsiteX1" fmla="*/ 1186962 w 3191608"/>
                <a:gd name="connsiteY1" fmla="*/ 438963 h 456547"/>
                <a:gd name="connsiteX2" fmla="*/ 1189306 w 3191608"/>
                <a:gd name="connsiteY2" fmla="*/ 142623 h 456547"/>
                <a:gd name="connsiteX3" fmla="*/ 1255932 w 3191608"/>
                <a:gd name="connsiteY3" fmla="*/ 321668 h 456547"/>
                <a:gd name="connsiteX4" fmla="*/ 1279613 w 3191608"/>
                <a:gd name="connsiteY4" fmla="*/ 0 h 456547"/>
                <a:gd name="connsiteX5" fmla="*/ 1389185 w 3191608"/>
                <a:gd name="connsiteY5" fmla="*/ 370224 h 456547"/>
                <a:gd name="connsiteX6" fmla="*/ 1568391 w 3191608"/>
                <a:gd name="connsiteY6" fmla="*/ 433148 h 456547"/>
                <a:gd name="connsiteX7" fmla="*/ 1591408 w 3191608"/>
                <a:gd name="connsiteY7" fmla="*/ 114200 h 456547"/>
                <a:gd name="connsiteX8" fmla="*/ 1736305 w 3191608"/>
                <a:gd name="connsiteY8" fmla="*/ 420405 h 456547"/>
                <a:gd name="connsiteX9" fmla="*/ 1745801 w 3191608"/>
                <a:gd name="connsiteY9" fmla="*/ 205588 h 456547"/>
                <a:gd name="connsiteX10" fmla="*/ 1888861 w 3191608"/>
                <a:gd name="connsiteY10" fmla="*/ 415376 h 456547"/>
                <a:gd name="connsiteX11" fmla="*/ 2074985 w 3191608"/>
                <a:gd name="connsiteY11" fmla="*/ 444675 h 456547"/>
                <a:gd name="connsiteX12" fmla="*/ 2095305 w 3191608"/>
                <a:gd name="connsiteY12" fmla="*/ 210363 h 456547"/>
                <a:gd name="connsiteX13" fmla="*/ 2229534 w 3191608"/>
                <a:gd name="connsiteY13" fmla="*/ 438463 h 456547"/>
                <a:gd name="connsiteX14" fmla="*/ 3191608 w 3191608"/>
                <a:gd name="connsiteY14" fmla="*/ 456547 h 456547"/>
                <a:gd name="connsiteX0" fmla="*/ 0 w 3191608"/>
                <a:gd name="connsiteY0" fmla="*/ 438963 h 456547"/>
                <a:gd name="connsiteX1" fmla="*/ 1186962 w 3191608"/>
                <a:gd name="connsiteY1" fmla="*/ 438963 h 456547"/>
                <a:gd name="connsiteX2" fmla="*/ 1189306 w 3191608"/>
                <a:gd name="connsiteY2" fmla="*/ 142623 h 456547"/>
                <a:gd name="connsiteX3" fmla="*/ 1255932 w 3191608"/>
                <a:gd name="connsiteY3" fmla="*/ 321668 h 456547"/>
                <a:gd name="connsiteX4" fmla="*/ 1279613 w 3191608"/>
                <a:gd name="connsiteY4" fmla="*/ 0 h 456547"/>
                <a:gd name="connsiteX5" fmla="*/ 1389185 w 3191608"/>
                <a:gd name="connsiteY5" fmla="*/ 370224 h 456547"/>
                <a:gd name="connsiteX6" fmla="*/ 1568391 w 3191608"/>
                <a:gd name="connsiteY6" fmla="*/ 433148 h 456547"/>
                <a:gd name="connsiteX7" fmla="*/ 1591408 w 3191608"/>
                <a:gd name="connsiteY7" fmla="*/ 114200 h 456547"/>
                <a:gd name="connsiteX8" fmla="*/ 1736305 w 3191608"/>
                <a:gd name="connsiteY8" fmla="*/ 420405 h 456547"/>
                <a:gd name="connsiteX9" fmla="*/ 1745801 w 3191608"/>
                <a:gd name="connsiteY9" fmla="*/ 205588 h 456547"/>
                <a:gd name="connsiteX10" fmla="*/ 1888861 w 3191608"/>
                <a:gd name="connsiteY10" fmla="*/ 415376 h 456547"/>
                <a:gd name="connsiteX11" fmla="*/ 2074985 w 3191608"/>
                <a:gd name="connsiteY11" fmla="*/ 444675 h 456547"/>
                <a:gd name="connsiteX12" fmla="*/ 2095305 w 3191608"/>
                <a:gd name="connsiteY12" fmla="*/ 210363 h 456547"/>
                <a:gd name="connsiteX13" fmla="*/ 2229534 w 3191608"/>
                <a:gd name="connsiteY13" fmla="*/ 438463 h 456547"/>
                <a:gd name="connsiteX14" fmla="*/ 3191608 w 3191608"/>
                <a:gd name="connsiteY14" fmla="*/ 456547 h 456547"/>
                <a:gd name="connsiteX0" fmla="*/ 0 w 3191608"/>
                <a:gd name="connsiteY0" fmla="*/ 438963 h 456547"/>
                <a:gd name="connsiteX1" fmla="*/ 1186962 w 3191608"/>
                <a:gd name="connsiteY1" fmla="*/ 438963 h 456547"/>
                <a:gd name="connsiteX2" fmla="*/ 1189306 w 3191608"/>
                <a:gd name="connsiteY2" fmla="*/ 142623 h 456547"/>
                <a:gd name="connsiteX3" fmla="*/ 1255932 w 3191608"/>
                <a:gd name="connsiteY3" fmla="*/ 321668 h 456547"/>
                <a:gd name="connsiteX4" fmla="*/ 1279613 w 3191608"/>
                <a:gd name="connsiteY4" fmla="*/ 0 h 456547"/>
                <a:gd name="connsiteX5" fmla="*/ 1389185 w 3191608"/>
                <a:gd name="connsiteY5" fmla="*/ 370224 h 456547"/>
                <a:gd name="connsiteX6" fmla="*/ 1568391 w 3191608"/>
                <a:gd name="connsiteY6" fmla="*/ 433148 h 456547"/>
                <a:gd name="connsiteX7" fmla="*/ 1591408 w 3191608"/>
                <a:gd name="connsiteY7" fmla="*/ 114200 h 456547"/>
                <a:gd name="connsiteX8" fmla="*/ 1736305 w 3191608"/>
                <a:gd name="connsiteY8" fmla="*/ 420405 h 456547"/>
                <a:gd name="connsiteX9" fmla="*/ 1745801 w 3191608"/>
                <a:gd name="connsiteY9" fmla="*/ 205588 h 456547"/>
                <a:gd name="connsiteX10" fmla="*/ 1888861 w 3191608"/>
                <a:gd name="connsiteY10" fmla="*/ 415376 h 456547"/>
                <a:gd name="connsiteX11" fmla="*/ 2074985 w 3191608"/>
                <a:gd name="connsiteY11" fmla="*/ 444675 h 456547"/>
                <a:gd name="connsiteX12" fmla="*/ 2095305 w 3191608"/>
                <a:gd name="connsiteY12" fmla="*/ 210363 h 456547"/>
                <a:gd name="connsiteX13" fmla="*/ 2229534 w 3191608"/>
                <a:gd name="connsiteY13" fmla="*/ 438463 h 456547"/>
                <a:gd name="connsiteX14" fmla="*/ 3191608 w 3191608"/>
                <a:gd name="connsiteY14" fmla="*/ 456547 h 456547"/>
                <a:gd name="connsiteX0" fmla="*/ 0 w 3191608"/>
                <a:gd name="connsiteY0" fmla="*/ 438963 h 460589"/>
                <a:gd name="connsiteX1" fmla="*/ 1186962 w 3191608"/>
                <a:gd name="connsiteY1" fmla="*/ 438963 h 460589"/>
                <a:gd name="connsiteX2" fmla="*/ 1189306 w 3191608"/>
                <a:gd name="connsiteY2" fmla="*/ 142623 h 460589"/>
                <a:gd name="connsiteX3" fmla="*/ 1255932 w 3191608"/>
                <a:gd name="connsiteY3" fmla="*/ 321668 h 460589"/>
                <a:gd name="connsiteX4" fmla="*/ 1279613 w 3191608"/>
                <a:gd name="connsiteY4" fmla="*/ 0 h 460589"/>
                <a:gd name="connsiteX5" fmla="*/ 1389185 w 3191608"/>
                <a:gd name="connsiteY5" fmla="*/ 370224 h 460589"/>
                <a:gd name="connsiteX6" fmla="*/ 1568391 w 3191608"/>
                <a:gd name="connsiteY6" fmla="*/ 433148 h 460589"/>
                <a:gd name="connsiteX7" fmla="*/ 1591408 w 3191608"/>
                <a:gd name="connsiteY7" fmla="*/ 114200 h 460589"/>
                <a:gd name="connsiteX8" fmla="*/ 1736305 w 3191608"/>
                <a:gd name="connsiteY8" fmla="*/ 420405 h 460589"/>
                <a:gd name="connsiteX9" fmla="*/ 1745801 w 3191608"/>
                <a:gd name="connsiteY9" fmla="*/ 205588 h 460589"/>
                <a:gd name="connsiteX10" fmla="*/ 1888861 w 3191608"/>
                <a:gd name="connsiteY10" fmla="*/ 415376 h 460589"/>
                <a:gd name="connsiteX11" fmla="*/ 2074985 w 3191608"/>
                <a:gd name="connsiteY11" fmla="*/ 444675 h 460589"/>
                <a:gd name="connsiteX12" fmla="*/ 2087685 w 3191608"/>
                <a:gd name="connsiteY12" fmla="*/ 215009 h 460589"/>
                <a:gd name="connsiteX13" fmla="*/ 2229534 w 3191608"/>
                <a:gd name="connsiteY13" fmla="*/ 438463 h 460589"/>
                <a:gd name="connsiteX14" fmla="*/ 3191608 w 3191608"/>
                <a:gd name="connsiteY14" fmla="*/ 456547 h 460589"/>
                <a:gd name="connsiteX0" fmla="*/ 0 w 3191608"/>
                <a:gd name="connsiteY0" fmla="*/ 438963 h 460589"/>
                <a:gd name="connsiteX1" fmla="*/ 1186962 w 3191608"/>
                <a:gd name="connsiteY1" fmla="*/ 438963 h 460589"/>
                <a:gd name="connsiteX2" fmla="*/ 1189306 w 3191608"/>
                <a:gd name="connsiteY2" fmla="*/ 142623 h 460589"/>
                <a:gd name="connsiteX3" fmla="*/ 1255932 w 3191608"/>
                <a:gd name="connsiteY3" fmla="*/ 321668 h 460589"/>
                <a:gd name="connsiteX4" fmla="*/ 1279613 w 3191608"/>
                <a:gd name="connsiteY4" fmla="*/ 0 h 460589"/>
                <a:gd name="connsiteX5" fmla="*/ 1389185 w 3191608"/>
                <a:gd name="connsiteY5" fmla="*/ 370224 h 460589"/>
                <a:gd name="connsiteX6" fmla="*/ 1568391 w 3191608"/>
                <a:gd name="connsiteY6" fmla="*/ 433148 h 460589"/>
                <a:gd name="connsiteX7" fmla="*/ 1591408 w 3191608"/>
                <a:gd name="connsiteY7" fmla="*/ 114200 h 460589"/>
                <a:gd name="connsiteX8" fmla="*/ 1736305 w 3191608"/>
                <a:gd name="connsiteY8" fmla="*/ 420405 h 460589"/>
                <a:gd name="connsiteX9" fmla="*/ 1745801 w 3191608"/>
                <a:gd name="connsiteY9" fmla="*/ 205588 h 460589"/>
                <a:gd name="connsiteX10" fmla="*/ 1888861 w 3191608"/>
                <a:gd name="connsiteY10" fmla="*/ 415376 h 460589"/>
                <a:gd name="connsiteX11" fmla="*/ 2074985 w 3191608"/>
                <a:gd name="connsiteY11" fmla="*/ 444675 h 460589"/>
                <a:gd name="connsiteX12" fmla="*/ 2087685 w 3191608"/>
                <a:gd name="connsiteY12" fmla="*/ 215009 h 460589"/>
                <a:gd name="connsiteX13" fmla="*/ 2229534 w 3191608"/>
                <a:gd name="connsiteY13" fmla="*/ 438463 h 460589"/>
                <a:gd name="connsiteX14" fmla="*/ 3191608 w 3191608"/>
                <a:gd name="connsiteY14" fmla="*/ 456547 h 460589"/>
                <a:gd name="connsiteX0" fmla="*/ 0 w 3191608"/>
                <a:gd name="connsiteY0" fmla="*/ 438963 h 460589"/>
                <a:gd name="connsiteX1" fmla="*/ 1186962 w 3191608"/>
                <a:gd name="connsiteY1" fmla="*/ 438963 h 460589"/>
                <a:gd name="connsiteX2" fmla="*/ 1189306 w 3191608"/>
                <a:gd name="connsiteY2" fmla="*/ 142623 h 460589"/>
                <a:gd name="connsiteX3" fmla="*/ 1255932 w 3191608"/>
                <a:gd name="connsiteY3" fmla="*/ 321668 h 460589"/>
                <a:gd name="connsiteX4" fmla="*/ 1279613 w 3191608"/>
                <a:gd name="connsiteY4" fmla="*/ 0 h 460589"/>
                <a:gd name="connsiteX5" fmla="*/ 1389185 w 3191608"/>
                <a:gd name="connsiteY5" fmla="*/ 370224 h 460589"/>
                <a:gd name="connsiteX6" fmla="*/ 1568391 w 3191608"/>
                <a:gd name="connsiteY6" fmla="*/ 433148 h 460589"/>
                <a:gd name="connsiteX7" fmla="*/ 1591408 w 3191608"/>
                <a:gd name="connsiteY7" fmla="*/ 114200 h 460589"/>
                <a:gd name="connsiteX8" fmla="*/ 1736305 w 3191608"/>
                <a:gd name="connsiteY8" fmla="*/ 420405 h 460589"/>
                <a:gd name="connsiteX9" fmla="*/ 1745801 w 3191608"/>
                <a:gd name="connsiteY9" fmla="*/ 205588 h 460589"/>
                <a:gd name="connsiteX10" fmla="*/ 1888861 w 3191608"/>
                <a:gd name="connsiteY10" fmla="*/ 415376 h 460589"/>
                <a:gd name="connsiteX11" fmla="*/ 2074985 w 3191608"/>
                <a:gd name="connsiteY11" fmla="*/ 444675 h 460589"/>
                <a:gd name="connsiteX12" fmla="*/ 2087685 w 3191608"/>
                <a:gd name="connsiteY12" fmla="*/ 215009 h 460589"/>
                <a:gd name="connsiteX13" fmla="*/ 2229534 w 3191608"/>
                <a:gd name="connsiteY13" fmla="*/ 438463 h 460589"/>
                <a:gd name="connsiteX14" fmla="*/ 3191608 w 3191608"/>
                <a:gd name="connsiteY14" fmla="*/ 456547 h 460589"/>
                <a:gd name="connsiteX0" fmla="*/ 0 w 3191608"/>
                <a:gd name="connsiteY0" fmla="*/ 438963 h 460589"/>
                <a:gd name="connsiteX1" fmla="*/ 1186962 w 3191608"/>
                <a:gd name="connsiteY1" fmla="*/ 438963 h 460589"/>
                <a:gd name="connsiteX2" fmla="*/ 1189306 w 3191608"/>
                <a:gd name="connsiteY2" fmla="*/ 142623 h 460589"/>
                <a:gd name="connsiteX3" fmla="*/ 1255932 w 3191608"/>
                <a:gd name="connsiteY3" fmla="*/ 321668 h 460589"/>
                <a:gd name="connsiteX4" fmla="*/ 1279613 w 3191608"/>
                <a:gd name="connsiteY4" fmla="*/ 0 h 460589"/>
                <a:gd name="connsiteX5" fmla="*/ 1389185 w 3191608"/>
                <a:gd name="connsiteY5" fmla="*/ 370224 h 460589"/>
                <a:gd name="connsiteX6" fmla="*/ 1568391 w 3191608"/>
                <a:gd name="connsiteY6" fmla="*/ 433148 h 460589"/>
                <a:gd name="connsiteX7" fmla="*/ 1591408 w 3191608"/>
                <a:gd name="connsiteY7" fmla="*/ 114200 h 460589"/>
                <a:gd name="connsiteX8" fmla="*/ 1736305 w 3191608"/>
                <a:gd name="connsiteY8" fmla="*/ 420405 h 460589"/>
                <a:gd name="connsiteX9" fmla="*/ 1745801 w 3191608"/>
                <a:gd name="connsiteY9" fmla="*/ 205588 h 460589"/>
                <a:gd name="connsiteX10" fmla="*/ 1888861 w 3191608"/>
                <a:gd name="connsiteY10" fmla="*/ 415376 h 460589"/>
                <a:gd name="connsiteX11" fmla="*/ 2074985 w 3191608"/>
                <a:gd name="connsiteY11" fmla="*/ 444675 h 460589"/>
                <a:gd name="connsiteX12" fmla="*/ 2087685 w 3191608"/>
                <a:gd name="connsiteY12" fmla="*/ 215009 h 460589"/>
                <a:gd name="connsiteX13" fmla="*/ 2229534 w 3191608"/>
                <a:gd name="connsiteY13" fmla="*/ 438463 h 460589"/>
                <a:gd name="connsiteX14" fmla="*/ 3191608 w 3191608"/>
                <a:gd name="connsiteY14" fmla="*/ 456547 h 460589"/>
                <a:gd name="connsiteX0" fmla="*/ 0 w 3191608"/>
                <a:gd name="connsiteY0" fmla="*/ 438963 h 460589"/>
                <a:gd name="connsiteX1" fmla="*/ 1186962 w 3191608"/>
                <a:gd name="connsiteY1" fmla="*/ 438963 h 460589"/>
                <a:gd name="connsiteX2" fmla="*/ 1189306 w 3191608"/>
                <a:gd name="connsiteY2" fmla="*/ 142623 h 460589"/>
                <a:gd name="connsiteX3" fmla="*/ 1255932 w 3191608"/>
                <a:gd name="connsiteY3" fmla="*/ 321668 h 460589"/>
                <a:gd name="connsiteX4" fmla="*/ 1279613 w 3191608"/>
                <a:gd name="connsiteY4" fmla="*/ 0 h 460589"/>
                <a:gd name="connsiteX5" fmla="*/ 1389185 w 3191608"/>
                <a:gd name="connsiteY5" fmla="*/ 370224 h 460589"/>
                <a:gd name="connsiteX6" fmla="*/ 1568391 w 3191608"/>
                <a:gd name="connsiteY6" fmla="*/ 433148 h 460589"/>
                <a:gd name="connsiteX7" fmla="*/ 1591408 w 3191608"/>
                <a:gd name="connsiteY7" fmla="*/ 114200 h 460589"/>
                <a:gd name="connsiteX8" fmla="*/ 1736305 w 3191608"/>
                <a:gd name="connsiteY8" fmla="*/ 420405 h 460589"/>
                <a:gd name="connsiteX9" fmla="*/ 1745801 w 3191608"/>
                <a:gd name="connsiteY9" fmla="*/ 205588 h 460589"/>
                <a:gd name="connsiteX10" fmla="*/ 1888861 w 3191608"/>
                <a:gd name="connsiteY10" fmla="*/ 415376 h 460589"/>
                <a:gd name="connsiteX11" fmla="*/ 2074985 w 3191608"/>
                <a:gd name="connsiteY11" fmla="*/ 444675 h 460589"/>
                <a:gd name="connsiteX12" fmla="*/ 2087685 w 3191608"/>
                <a:gd name="connsiteY12" fmla="*/ 215009 h 460589"/>
                <a:gd name="connsiteX13" fmla="*/ 2229534 w 3191608"/>
                <a:gd name="connsiteY13" fmla="*/ 438463 h 460589"/>
                <a:gd name="connsiteX14" fmla="*/ 3191608 w 3191608"/>
                <a:gd name="connsiteY14" fmla="*/ 456547 h 460589"/>
                <a:gd name="connsiteX0" fmla="*/ 0 w 3191608"/>
                <a:gd name="connsiteY0" fmla="*/ 438963 h 460589"/>
                <a:gd name="connsiteX1" fmla="*/ 1186962 w 3191608"/>
                <a:gd name="connsiteY1" fmla="*/ 438963 h 460589"/>
                <a:gd name="connsiteX2" fmla="*/ 1189306 w 3191608"/>
                <a:gd name="connsiteY2" fmla="*/ 142623 h 460589"/>
                <a:gd name="connsiteX3" fmla="*/ 1255932 w 3191608"/>
                <a:gd name="connsiteY3" fmla="*/ 321668 h 460589"/>
                <a:gd name="connsiteX4" fmla="*/ 1279613 w 3191608"/>
                <a:gd name="connsiteY4" fmla="*/ 0 h 460589"/>
                <a:gd name="connsiteX5" fmla="*/ 1389185 w 3191608"/>
                <a:gd name="connsiteY5" fmla="*/ 370224 h 460589"/>
                <a:gd name="connsiteX6" fmla="*/ 1568391 w 3191608"/>
                <a:gd name="connsiteY6" fmla="*/ 433148 h 460589"/>
                <a:gd name="connsiteX7" fmla="*/ 1591408 w 3191608"/>
                <a:gd name="connsiteY7" fmla="*/ 114200 h 460589"/>
                <a:gd name="connsiteX8" fmla="*/ 1736305 w 3191608"/>
                <a:gd name="connsiteY8" fmla="*/ 420405 h 460589"/>
                <a:gd name="connsiteX9" fmla="*/ 1745801 w 3191608"/>
                <a:gd name="connsiteY9" fmla="*/ 205588 h 460589"/>
                <a:gd name="connsiteX10" fmla="*/ 1888861 w 3191608"/>
                <a:gd name="connsiteY10" fmla="*/ 415376 h 460589"/>
                <a:gd name="connsiteX11" fmla="*/ 2074985 w 3191608"/>
                <a:gd name="connsiteY11" fmla="*/ 444675 h 460589"/>
                <a:gd name="connsiteX12" fmla="*/ 2087685 w 3191608"/>
                <a:gd name="connsiteY12" fmla="*/ 215009 h 460589"/>
                <a:gd name="connsiteX13" fmla="*/ 2229534 w 3191608"/>
                <a:gd name="connsiteY13" fmla="*/ 438463 h 460589"/>
                <a:gd name="connsiteX14" fmla="*/ 3191608 w 3191608"/>
                <a:gd name="connsiteY14" fmla="*/ 456547 h 46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91608" h="460589">
                  <a:moveTo>
                    <a:pt x="0" y="438963"/>
                  </a:moveTo>
                  <a:lnTo>
                    <a:pt x="1186962" y="438963"/>
                  </a:lnTo>
                  <a:cubicBezTo>
                    <a:pt x="1187743" y="340183"/>
                    <a:pt x="1188525" y="241403"/>
                    <a:pt x="1189306" y="142623"/>
                  </a:cubicBezTo>
                  <a:cubicBezTo>
                    <a:pt x="1211515" y="202305"/>
                    <a:pt x="1213403" y="282117"/>
                    <a:pt x="1255932" y="321668"/>
                  </a:cubicBezTo>
                  <a:cubicBezTo>
                    <a:pt x="1263826" y="214445"/>
                    <a:pt x="1266639" y="116514"/>
                    <a:pt x="1279613" y="0"/>
                  </a:cubicBezTo>
                  <a:cubicBezTo>
                    <a:pt x="1311396" y="111536"/>
                    <a:pt x="1296442" y="274174"/>
                    <a:pt x="1389185" y="370224"/>
                  </a:cubicBezTo>
                  <a:cubicBezTo>
                    <a:pt x="1477368" y="432700"/>
                    <a:pt x="1490368" y="431067"/>
                    <a:pt x="1568391" y="433148"/>
                  </a:cubicBezTo>
                  <a:cubicBezTo>
                    <a:pt x="1583175" y="303294"/>
                    <a:pt x="1581704" y="268831"/>
                    <a:pt x="1591408" y="114200"/>
                  </a:cubicBezTo>
                  <a:cubicBezTo>
                    <a:pt x="1630563" y="254363"/>
                    <a:pt x="1609266" y="371297"/>
                    <a:pt x="1736305" y="420405"/>
                  </a:cubicBezTo>
                  <a:cubicBezTo>
                    <a:pt x="1737438" y="295528"/>
                    <a:pt x="1744668" y="330465"/>
                    <a:pt x="1745801" y="205588"/>
                  </a:cubicBezTo>
                  <a:cubicBezTo>
                    <a:pt x="1789762" y="366780"/>
                    <a:pt x="1813404" y="368159"/>
                    <a:pt x="1888861" y="415376"/>
                  </a:cubicBezTo>
                  <a:cubicBezTo>
                    <a:pt x="1980028" y="434537"/>
                    <a:pt x="1999566" y="439761"/>
                    <a:pt x="2074985" y="444675"/>
                  </a:cubicBezTo>
                  <a:lnTo>
                    <a:pt x="2087685" y="215009"/>
                  </a:lnTo>
                  <a:cubicBezTo>
                    <a:pt x="2108363" y="281182"/>
                    <a:pt x="2045547" y="398207"/>
                    <a:pt x="2229534" y="438463"/>
                  </a:cubicBezTo>
                  <a:cubicBezTo>
                    <a:pt x="2413521" y="478719"/>
                    <a:pt x="2870917" y="450519"/>
                    <a:pt x="3191608" y="45654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F5BEE20B-8466-4FCC-9481-D789D12744B8}"/>
                </a:ext>
              </a:extLst>
            </p:cNvPr>
            <p:cNvCxnSpPr>
              <a:cxnSpLocks/>
            </p:cNvCxnSpPr>
            <p:nvPr/>
          </p:nvCxnSpPr>
          <p:spPr>
            <a:xfrm>
              <a:off x="6056461" y="5794131"/>
              <a:ext cx="89988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8A94C9DD-C28E-4222-80F2-8C38B22AE1C5}"/>
                </a:ext>
              </a:extLst>
            </p:cNvPr>
            <p:cNvCxnSpPr/>
            <p:nvPr/>
          </p:nvCxnSpPr>
          <p:spPr>
            <a:xfrm flipV="1">
              <a:off x="6041924" y="5398477"/>
              <a:ext cx="0" cy="933372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6F22C984-8979-4A96-AF95-9D70B64E69B9}"/>
                </a:ext>
              </a:extLst>
            </p:cNvPr>
            <p:cNvSpPr txBox="1"/>
            <p:nvPr/>
          </p:nvSpPr>
          <p:spPr>
            <a:xfrm>
              <a:off x="5902025" y="5090700"/>
              <a:ext cx="3097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i="1" dirty="0"/>
                <a:t>t</a:t>
              </a:r>
              <a:r>
                <a:rPr kumimoji="1" lang="en-US" altLang="ja-JP" sz="1400" baseline="-25000" dirty="0"/>
                <a:t>0</a:t>
              </a:r>
              <a:endParaRPr kumimoji="1" lang="ja-JP" altLang="en-US" sz="1400" baseline="-25000" dirty="0"/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3F5B34AE-F573-4755-A8B1-A17409798E97}"/>
                </a:ext>
              </a:extLst>
            </p:cNvPr>
            <p:cNvSpPr txBox="1"/>
            <p:nvPr/>
          </p:nvSpPr>
          <p:spPr>
            <a:xfrm>
              <a:off x="6068670" y="5486354"/>
              <a:ext cx="918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/>
                <a:t>drift time</a:t>
              </a:r>
              <a:endParaRPr kumimoji="1" lang="ja-JP" altLang="en-US" sz="1400" dirty="0"/>
            </a:p>
          </p:txBody>
        </p:sp>
        <p:cxnSp>
          <p:nvCxnSpPr>
            <p:cNvPr id="63" name="直線矢印コネクタ 62">
              <a:extLst>
                <a:ext uri="{FF2B5EF4-FFF2-40B4-BE49-F238E27FC236}">
                  <a16:creationId xmlns:a16="http://schemas.microsoft.com/office/drawing/2014/main" id="{A353D965-B7E2-46F8-AE26-D3B8809DF576}"/>
                </a:ext>
              </a:extLst>
            </p:cNvPr>
            <p:cNvCxnSpPr>
              <a:cxnSpLocks/>
            </p:cNvCxnSpPr>
            <p:nvPr/>
          </p:nvCxnSpPr>
          <p:spPr>
            <a:xfrm>
              <a:off x="6068670" y="5380067"/>
              <a:ext cx="204045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29268E1A-C45F-41B6-9439-8F7CD377E809}"/>
                </a:ext>
              </a:extLst>
            </p:cNvPr>
            <p:cNvSpPr txBox="1"/>
            <p:nvPr/>
          </p:nvSpPr>
          <p:spPr>
            <a:xfrm>
              <a:off x="6646602" y="5012158"/>
              <a:ext cx="873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/>
                <a:t>~ 300 ns</a:t>
              </a:r>
              <a:endParaRPr kumimoji="1" lang="ja-JP" altLang="en-US" sz="1400" dirty="0"/>
            </a:p>
          </p:txBody>
        </p:sp>
      </p:grp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6C8385E2-1B90-4B7E-B9B0-822CEA0763FF}"/>
              </a:ext>
            </a:extLst>
          </p:cNvPr>
          <p:cNvSpPr txBox="1"/>
          <p:nvPr/>
        </p:nvSpPr>
        <p:spPr>
          <a:xfrm>
            <a:off x="894500" y="5036102"/>
            <a:ext cx="470392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1" lang="en-US" altLang="ja-JP" sz="1800" b="1" dirty="0"/>
              <a:t>MEG II CDCH</a:t>
            </a:r>
            <a:r>
              <a:rPr kumimoji="1" lang="en-US" altLang="ja-JP" sz="1800" dirty="0"/>
              <a:t>: an u</a:t>
            </a:r>
            <a:r>
              <a:rPr lang="en-US" altLang="ja-JP" sz="1800" dirty="0"/>
              <a:t>ltra low-mass chamber </a:t>
            </a:r>
          </a:p>
          <a:p>
            <a:r>
              <a:rPr kumimoji="1" lang="en-US" altLang="ja-JP" sz="1800" dirty="0"/>
              <a:t>	</a:t>
            </a:r>
            <a:r>
              <a:rPr kumimoji="1" lang="en-US" altLang="ja-JP" sz="1400" dirty="0">
                <a:latin typeface="+mj-lt"/>
              </a:rPr>
              <a:t>Gas:     </a:t>
            </a:r>
            <a:r>
              <a:rPr lang="en-US" altLang="ja-JP" sz="1400" dirty="0">
                <a:latin typeface="+mj-lt"/>
              </a:rPr>
              <a:t>He:iC</a:t>
            </a:r>
            <a:r>
              <a:rPr lang="en-US" altLang="ja-JP" sz="1400" baseline="-25000" dirty="0">
                <a:latin typeface="+mj-lt"/>
              </a:rPr>
              <a:t>4</a:t>
            </a:r>
            <a:r>
              <a:rPr lang="en-US" altLang="ja-JP" sz="1400" dirty="0">
                <a:latin typeface="+mj-lt"/>
              </a:rPr>
              <a:t>H</a:t>
            </a:r>
            <a:r>
              <a:rPr lang="en-US" altLang="ja-JP" sz="1400" baseline="-25000" dirty="0">
                <a:latin typeface="+mj-lt"/>
              </a:rPr>
              <a:t>10</a:t>
            </a:r>
            <a:r>
              <a:rPr lang="en-US" altLang="ja-JP" sz="1400" dirty="0">
                <a:latin typeface="+mj-lt"/>
              </a:rPr>
              <a:t> = 90:10</a:t>
            </a:r>
          </a:p>
          <a:p>
            <a:r>
              <a:rPr kumimoji="1" lang="en-US" altLang="ja-JP" sz="1400" dirty="0">
                <a:latin typeface="+mj-lt"/>
              </a:rPr>
              <a:t>	Wires:  20 μm W anode + 40/50 μm Al cathode</a:t>
            </a:r>
            <a:endParaRPr lang="en-US" altLang="ja-JP" sz="1400" dirty="0">
              <a:latin typeface="+mj-lt"/>
            </a:endParaRPr>
          </a:p>
          <a:p>
            <a:pPr lvl="1"/>
            <a:r>
              <a:rPr kumimoji="1" lang="en-US" altLang="ja-JP" sz="1400" dirty="0">
                <a:latin typeface="+mj-lt"/>
              </a:rPr>
              <a:t>2 m long, 9 </a:t>
            </a:r>
            <a:r>
              <a:rPr lang="en-US" altLang="ja-JP" sz="1400" dirty="0">
                <a:latin typeface="+mj-lt"/>
              </a:rPr>
              <a:t>layers, 1152 readout cells in total</a:t>
            </a:r>
            <a:endParaRPr kumimoji="1" lang="ja-JP" altLang="en-US" sz="1400" dirty="0">
              <a:latin typeface="+mj-lt"/>
            </a:endParaRPr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AE6DC312-3FB8-4386-AACF-BE508A91A810}"/>
              </a:ext>
            </a:extLst>
          </p:cNvPr>
          <p:cNvCxnSpPr>
            <a:cxnSpLocks/>
          </p:cNvCxnSpPr>
          <p:nvPr/>
        </p:nvCxnSpPr>
        <p:spPr>
          <a:xfrm>
            <a:off x="9141894" y="1035306"/>
            <a:ext cx="0" cy="23260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500A0541-CFDB-49AF-95F7-D9B35B0B2D7F}"/>
              </a:ext>
            </a:extLst>
          </p:cNvPr>
          <p:cNvSpPr txBox="1"/>
          <p:nvPr/>
        </p:nvSpPr>
        <p:spPr>
          <a:xfrm>
            <a:off x="9148571" y="2102638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~7 mm</a:t>
            </a:r>
            <a:endParaRPr kumimoji="1" lang="ja-JP" altLang="en-US" sz="14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6AFA149-E3AE-5E0F-EE19-1D1497827E60}"/>
              </a:ext>
            </a:extLst>
          </p:cNvPr>
          <p:cNvSpPr txBox="1"/>
          <p:nvPr/>
        </p:nvSpPr>
        <p:spPr>
          <a:xfrm>
            <a:off x="5777035" y="6213933"/>
            <a:ext cx="16225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050" dirty="0"/>
              <a:t>From a timing detector</a:t>
            </a:r>
            <a:endParaRPr kumimoji="1" lang="ja-JP" altLang="en-US" sz="1050" dirty="0"/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AE201D3B-8824-84FF-2FE9-EBD6F89C9EFE}"/>
              </a:ext>
            </a:extLst>
          </p:cNvPr>
          <p:cNvSpPr/>
          <p:nvPr/>
        </p:nvSpPr>
        <p:spPr>
          <a:xfrm rot="10800000">
            <a:off x="6497838" y="5931408"/>
            <a:ext cx="139577" cy="20070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24F750DA-0F6E-7904-E6DC-CFFAD4A8BFC2}"/>
              </a:ext>
            </a:extLst>
          </p:cNvPr>
          <p:cNvSpPr/>
          <p:nvPr/>
        </p:nvSpPr>
        <p:spPr>
          <a:xfrm rot="10800000">
            <a:off x="7447671" y="5911551"/>
            <a:ext cx="139577" cy="20070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33A48C7-A524-388F-0464-4BE47088D1A3}"/>
              </a:ext>
            </a:extLst>
          </p:cNvPr>
          <p:cNvSpPr txBox="1"/>
          <p:nvPr/>
        </p:nvSpPr>
        <p:spPr>
          <a:xfrm>
            <a:off x="7324073" y="6213933"/>
            <a:ext cx="12025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050" dirty="0">
                <a:solidFill>
                  <a:srgbClr val="FF0000"/>
                </a:solidFill>
              </a:rPr>
              <a:t>To be measured</a:t>
            </a:r>
            <a:endParaRPr kumimoji="1" lang="ja-JP" alt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2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01199C-BB8E-4ACD-8A64-BB436EF4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Challenges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B427DB-8AEC-42AC-84A5-8BFC0E26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A749-D62F-46B0-84D8-5CE87FFB11F4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DCC546-0A3B-43AB-AA8C-EAA3890A6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B48045-114B-4035-B255-5D35F2E0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2B3515-8899-4C5A-A9D0-897B8B9383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7213" y="1282700"/>
            <a:ext cx="9585854" cy="3009528"/>
          </a:xfrm>
        </p:spPr>
        <p:txBody>
          <a:bodyPr/>
          <a:lstStyle/>
          <a:p>
            <a:r>
              <a:rPr lang="en-US" altLang="ja-JP" dirty="0"/>
              <a:t>Detecting the 1</a:t>
            </a:r>
            <a:r>
              <a:rPr lang="en-US" altLang="ja-JP" baseline="30000" dirty="0"/>
              <a:t>st</a:t>
            </a:r>
            <a:r>
              <a:rPr lang="en-US" altLang="ja-JP" dirty="0"/>
              <a:t> cluster signal is essential for the experiment</a:t>
            </a:r>
          </a:p>
          <a:p>
            <a:pPr marL="0" lvl="1" indent="0">
              <a:buNone/>
            </a:pPr>
            <a:r>
              <a:rPr lang="en-US" altLang="ja-JP" dirty="0">
                <a:latin typeface="+mj-lt"/>
              </a:rPr>
              <a:t>The efficiency is directly connected to the e</a:t>
            </a:r>
            <a:r>
              <a:rPr lang="en-US" altLang="ja-JP" baseline="30000" dirty="0">
                <a:latin typeface="+mj-lt"/>
              </a:rPr>
              <a:t>+</a:t>
            </a:r>
            <a:r>
              <a:rPr lang="en-US" altLang="ja-JP" dirty="0">
                <a:latin typeface="+mj-lt"/>
              </a:rPr>
              <a:t> reconstruction efficiency, and thus, search sensitivity.</a:t>
            </a:r>
          </a:p>
          <a:p>
            <a:r>
              <a:rPr kumimoji="1" lang="en-US" altLang="ja-JP" dirty="0"/>
              <a:t>Two difficulties:</a:t>
            </a:r>
            <a:endParaRPr lang="en-US" altLang="ja-JP" dirty="0"/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kumimoji="1" lang="en-US" altLang="ja-JP" dirty="0">
                <a:solidFill>
                  <a:schemeClr val="accent1"/>
                </a:solidFill>
              </a:rPr>
              <a:t>S</a:t>
            </a:r>
            <a:r>
              <a:rPr lang="en-US" altLang="ja-JP" dirty="0">
                <a:solidFill>
                  <a:schemeClr val="accent1"/>
                </a:solidFill>
              </a:rPr>
              <a:t>/N</a:t>
            </a:r>
          </a:p>
          <a:p>
            <a:pPr marL="271463" lvl="1" indent="0">
              <a:buNone/>
            </a:pPr>
            <a:r>
              <a:rPr kumimoji="1" lang="en-US" altLang="ja-JP" dirty="0">
                <a:latin typeface="+mj-lt"/>
              </a:rPr>
              <a:t>The amplification </a:t>
            </a:r>
            <a:r>
              <a:rPr lang="en-US" altLang="ja-JP" dirty="0">
                <a:latin typeface="+mj-lt"/>
              </a:rPr>
              <a:t>process (gas gain) has </a:t>
            </a:r>
            <a:r>
              <a:rPr lang="en-US" altLang="ja-JP" dirty="0">
                <a:latin typeface="+mn-ea"/>
              </a:rPr>
              <a:t>large fluctuation </a:t>
            </a:r>
            <a:r>
              <a:rPr lang="en-US" altLang="ja-JP" dirty="0">
                <a:latin typeface="+mj-lt"/>
              </a:rPr>
              <a:t>o</a:t>
            </a:r>
            <a:r>
              <a:rPr kumimoji="1" lang="en-US" altLang="ja-JP" dirty="0">
                <a:latin typeface="+mj-lt"/>
              </a:rPr>
              <a:t>beying a </a:t>
            </a:r>
            <a:r>
              <a:rPr kumimoji="1" lang="en-US" altLang="ja-JP" dirty="0" err="1">
                <a:latin typeface="+mj-lt"/>
              </a:rPr>
              <a:t>Polya</a:t>
            </a:r>
            <a:r>
              <a:rPr kumimoji="1" lang="en-US" altLang="ja-JP" dirty="0">
                <a:latin typeface="+mj-lt"/>
              </a:rPr>
              <a:t> distribution. </a:t>
            </a:r>
            <a:br>
              <a:rPr kumimoji="1" lang="en-US" altLang="ja-JP" dirty="0">
                <a:latin typeface="+mj-lt"/>
              </a:rPr>
            </a:br>
            <a:r>
              <a:rPr kumimoji="1" lang="en-US" altLang="ja-JP" dirty="0">
                <a:latin typeface="+mj-lt"/>
              </a:rPr>
              <a:t>The 1</a:t>
            </a:r>
            <a:r>
              <a:rPr kumimoji="1" lang="en-US" altLang="ja-JP" baseline="30000" dirty="0">
                <a:latin typeface="+mj-lt"/>
              </a:rPr>
              <a:t>st</a:t>
            </a:r>
            <a:r>
              <a:rPr kumimoji="1" lang="en-US" altLang="ja-JP" dirty="0">
                <a:latin typeface="+mj-lt"/>
              </a:rPr>
              <a:t> cluster signal can be </a:t>
            </a:r>
            <a:r>
              <a:rPr kumimoji="1" lang="en-US" altLang="ja-JP" dirty="0">
                <a:latin typeface="+mn-ea"/>
              </a:rPr>
              <a:t>very small</a:t>
            </a:r>
            <a:r>
              <a:rPr kumimoji="1" lang="en-US" altLang="ja-JP" dirty="0">
                <a:latin typeface="+mj-lt"/>
              </a:rPr>
              <a:t>.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altLang="ja-JP" dirty="0">
                <a:solidFill>
                  <a:schemeClr val="accent1"/>
                </a:solidFill>
              </a:rPr>
              <a:t>Pileup</a:t>
            </a:r>
          </a:p>
          <a:p>
            <a:pPr marL="271463" lvl="1" indent="0">
              <a:buNone/>
            </a:pPr>
            <a:r>
              <a:rPr kumimoji="1" lang="en-US" altLang="ja-JP" dirty="0">
                <a:latin typeface="+mj-lt"/>
              </a:rPr>
              <a:t>Very high hit rate in MEG II: up to </a:t>
            </a:r>
            <a:r>
              <a:rPr kumimoji="1" lang="en-US" altLang="ja-JP" dirty="0">
                <a:latin typeface="+mn-ea"/>
              </a:rPr>
              <a:t>1.7 MHz</a:t>
            </a:r>
            <a:r>
              <a:rPr kumimoji="1" lang="en-US" altLang="ja-JP" dirty="0">
                <a:latin typeface="+mj-lt"/>
              </a:rPr>
              <a:t> per cell, 35% occupancy in 250ns.</a:t>
            </a:r>
          </a:p>
          <a:p>
            <a:pPr lvl="2"/>
            <a:endParaRPr kumimoji="1" lang="ja-JP" altLang="en-US" dirty="0"/>
          </a:p>
        </p:txBody>
      </p:sp>
      <p:pic>
        <p:nvPicPr>
          <p:cNvPr id="8" name="図 7" descr="グラフ&#10;&#10;自動的に生成された説明">
            <a:extLst>
              <a:ext uri="{FF2B5EF4-FFF2-40B4-BE49-F238E27FC236}">
                <a16:creationId xmlns:a16="http://schemas.microsoft.com/office/drawing/2014/main" id="{2A4EB599-1774-4C74-BB56-3ED1312AB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71" y="4236984"/>
            <a:ext cx="6196308" cy="196546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0F70FD-8CE9-4C97-AF9E-D56B0A1980EB}"/>
              </a:ext>
            </a:extLst>
          </p:cNvPr>
          <p:cNvSpPr txBox="1"/>
          <p:nvPr/>
        </p:nvSpPr>
        <p:spPr>
          <a:xfrm>
            <a:off x="3935257" y="446750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800" dirty="0"/>
              <a:t>MC</a:t>
            </a:r>
            <a:endParaRPr kumimoji="1" lang="ja-JP" altLang="en-US" sz="1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843253-9E37-4754-AFB8-06FF23FF507F}"/>
              </a:ext>
            </a:extLst>
          </p:cNvPr>
          <p:cNvSpPr txBox="1"/>
          <p:nvPr/>
        </p:nvSpPr>
        <p:spPr>
          <a:xfrm>
            <a:off x="3221104" y="6212555"/>
            <a:ext cx="5909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accent1"/>
                </a:solidFill>
              </a:rPr>
              <a:t>Apply ML to the complicated waveform analysis.</a:t>
            </a: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EE6538D0-C90B-4184-8819-A3E1E77508BB}"/>
              </a:ext>
            </a:extLst>
          </p:cNvPr>
          <p:cNvSpPr/>
          <p:nvPr/>
        </p:nvSpPr>
        <p:spPr>
          <a:xfrm>
            <a:off x="6968602" y="4634588"/>
            <a:ext cx="193431" cy="281326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F1E58585-70FB-46FA-AFF4-5EB57770B278}"/>
              </a:ext>
            </a:extLst>
          </p:cNvPr>
          <p:cNvGrpSpPr/>
          <p:nvPr/>
        </p:nvGrpSpPr>
        <p:grpSpPr>
          <a:xfrm>
            <a:off x="399021" y="4208711"/>
            <a:ext cx="2458357" cy="2032312"/>
            <a:chOff x="7144245" y="305947"/>
            <a:chExt cx="2458357" cy="2032312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5AB83E96-BF7A-4163-AC1E-2C9BB888D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325" t="11515" r="6011" b="2062"/>
            <a:stretch/>
          </p:blipFill>
          <p:spPr>
            <a:xfrm>
              <a:off x="7144245" y="305947"/>
              <a:ext cx="2458357" cy="2032312"/>
            </a:xfrm>
            <a:prstGeom prst="rect">
              <a:avLst/>
            </a:prstGeom>
          </p:spPr>
        </p:pic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D4037A4D-8D5E-456E-85B6-7CBD5B1248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2579" y="514350"/>
              <a:ext cx="0" cy="154305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946B025C-FC55-4F78-90A6-09251D6EFFDA}"/>
                </a:ext>
              </a:extLst>
            </p:cNvPr>
            <p:cNvSpPr txBox="1"/>
            <p:nvPr/>
          </p:nvSpPr>
          <p:spPr>
            <a:xfrm>
              <a:off x="8239125" y="638175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200" dirty="0"/>
                <a:t>mean: 9 mV</a:t>
              </a:r>
            </a:p>
            <a:p>
              <a:pPr algn="l"/>
              <a:r>
                <a:rPr kumimoji="1" lang="en-US" altLang="ja-JP" sz="1200" i="1" dirty="0"/>
                <a:t>p</a:t>
              </a:r>
              <a:r>
                <a:rPr kumimoji="1" lang="en-US" altLang="ja-JP" sz="1200" dirty="0"/>
                <a:t>(&lt;5 mV) = 0.35</a:t>
              </a:r>
            </a:p>
            <a:p>
              <a:pPr algn="l"/>
              <a:r>
                <a:rPr kumimoji="1" lang="en-US" altLang="ja-JP" sz="1200" i="1" dirty="0"/>
                <a:t>p</a:t>
              </a:r>
              <a:r>
                <a:rPr kumimoji="1" lang="en-US" altLang="ja-JP" sz="1200" dirty="0"/>
                <a:t>(&lt;2 mV) = 0.11</a:t>
              </a:r>
              <a:endParaRPr kumimoji="1" lang="ja-JP" altLang="en-US" sz="1200" dirty="0"/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2FEE987-9FA8-4EA3-B384-AE6F62399977}"/>
              </a:ext>
            </a:extLst>
          </p:cNvPr>
          <p:cNvSpPr txBox="1"/>
          <p:nvPr/>
        </p:nvSpPr>
        <p:spPr>
          <a:xfrm>
            <a:off x="5762130" y="4360596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highlight>
                  <a:srgbClr val="00FF00"/>
                </a:highlight>
              </a:rPr>
              <a:t>pileup hit</a:t>
            </a:r>
            <a:endParaRPr kumimoji="1" lang="ja-JP" altLang="en-US" sz="1400" dirty="0">
              <a:highlight>
                <a:srgbClr val="00FF00"/>
              </a:highlight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8AE7789-EF67-40A5-A127-36AECCA18CDB}"/>
              </a:ext>
            </a:extLst>
          </p:cNvPr>
          <p:cNvSpPr txBox="1"/>
          <p:nvPr/>
        </p:nvSpPr>
        <p:spPr>
          <a:xfrm>
            <a:off x="7194040" y="4634588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solidFill>
                  <a:schemeClr val="bg1"/>
                </a:solidFill>
                <a:highlight>
                  <a:srgbClr val="FF00FF"/>
                </a:highlight>
              </a:rPr>
              <a:t>signal hit</a:t>
            </a:r>
            <a:endParaRPr kumimoji="1" lang="ja-JP" altLang="en-US" sz="1400" dirty="0">
              <a:solidFill>
                <a:schemeClr val="bg1"/>
              </a:solidFill>
              <a:highlight>
                <a:srgbClr val="FF00FF"/>
              </a:highlight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A5A41944-4C6A-453D-847A-16B80840A960}"/>
              </a:ext>
            </a:extLst>
          </p:cNvPr>
          <p:cNvSpPr/>
          <p:nvPr/>
        </p:nvSpPr>
        <p:spPr>
          <a:xfrm>
            <a:off x="2674583" y="6196373"/>
            <a:ext cx="509955" cy="419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65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DA9D70-EDF8-E60F-A3D9-640E88DC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25DC-968F-41BE-9A1E-C712E739BEB7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5C732E-347E-9966-D96E-077C0CBB3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87C924-C6F4-300E-3C42-4BCDAD71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FC02DD-20D1-591C-EE95-07B31C560C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7213" y="1282699"/>
            <a:ext cx="4628596" cy="4859039"/>
          </a:xfrm>
        </p:spPr>
        <p:txBody>
          <a:bodyPr/>
          <a:lstStyle/>
          <a:p>
            <a:r>
              <a:rPr kumimoji="1" lang="en-US" altLang="ja-JP" dirty="0"/>
              <a:t>A good momentum resolution achieved</a:t>
            </a:r>
          </a:p>
          <a:p>
            <a:pPr lvl="1"/>
            <a:r>
              <a:rPr lang="en-US" altLang="ja-JP" sz="1800" dirty="0">
                <a:latin typeface="+mj-ea"/>
                <a:ea typeface="+mj-ea"/>
              </a:rPr>
              <a:t>~4 times better than that in MEG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Efficiency is not as good as designed</a:t>
            </a:r>
          </a:p>
          <a:p>
            <a:pPr lvl="1"/>
            <a:r>
              <a:rPr lang="en-US" altLang="ja-JP" sz="1800" dirty="0">
                <a:latin typeface="+mj-ea"/>
                <a:ea typeface="+mj-ea"/>
              </a:rPr>
              <a:t>In particular, at high beam intensity</a:t>
            </a:r>
          </a:p>
          <a:p>
            <a:pPr lvl="1"/>
            <a:endParaRPr lang="en-US" altLang="ja-JP" sz="1800" dirty="0">
              <a:latin typeface="+mj-ea"/>
              <a:ea typeface="+mj-ea"/>
            </a:endParaRPr>
          </a:p>
          <a:p>
            <a:pPr lvl="1"/>
            <a:r>
              <a:rPr lang="en-US" altLang="ja-JP" sz="1800" dirty="0">
                <a:latin typeface="+mj-ea"/>
                <a:ea typeface="+mj-ea"/>
              </a:rPr>
              <a:t>The goal: 70% </a:t>
            </a:r>
          </a:p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E6C6A0-D525-395F-A005-6E6B27E6D190}"/>
              </a:ext>
            </a:extLst>
          </p:cNvPr>
          <p:cNvSpPr txBox="1"/>
          <p:nvPr/>
        </p:nvSpPr>
        <p:spPr>
          <a:xfrm>
            <a:off x="7715540" y="226305"/>
            <a:ext cx="1672167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altLang="ja-JP" sz="1600" b="1" i="0" dirty="0">
                <a:solidFill>
                  <a:schemeClr val="bg2">
                    <a:lumMod val="25000"/>
                  </a:schemeClr>
                </a:solidFill>
                <a:effectLst/>
                <a:latin typeface="+mn-ea"/>
              </a:rPr>
              <a:t>7aA442-2 </a:t>
            </a:r>
            <a:r>
              <a:rPr lang="ja-JP" altLang="en-US" sz="1600" b="1" i="0" dirty="0">
                <a:solidFill>
                  <a:schemeClr val="bg2">
                    <a:lumMod val="25000"/>
                  </a:schemeClr>
                </a:solidFill>
                <a:effectLst/>
                <a:latin typeface="+mn-ea"/>
              </a:rPr>
              <a:t>大矢</a:t>
            </a:r>
            <a:endParaRPr lang="ja-JP" altLang="en-US" sz="16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7CA0527-8B1B-09EC-DE0D-5AE523090D98}"/>
              </a:ext>
            </a:extLst>
          </p:cNvPr>
          <p:cNvGrpSpPr/>
          <p:nvPr/>
        </p:nvGrpSpPr>
        <p:grpSpPr>
          <a:xfrm>
            <a:off x="5441605" y="3847954"/>
            <a:ext cx="4135159" cy="2935343"/>
            <a:chOff x="5452861" y="3514172"/>
            <a:chExt cx="4135159" cy="2935343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5A0D2A6D-0ADB-9137-FE4E-9B69589E2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52861" y="3514172"/>
              <a:ext cx="4135159" cy="2701737"/>
            </a:xfrm>
            <a:prstGeom prst="rect">
              <a:avLst/>
            </a:prstGeom>
          </p:spPr>
        </p:pic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3665A5BA-F011-7EDD-D7EC-B1D2C8B77205}"/>
                </a:ext>
              </a:extLst>
            </p:cNvPr>
            <p:cNvCxnSpPr/>
            <p:nvPr/>
          </p:nvCxnSpPr>
          <p:spPr>
            <a:xfrm flipV="1">
              <a:off x="6665205" y="3591499"/>
              <a:ext cx="0" cy="241269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6CA7073-C589-B6F6-8B2D-337FC54EC2F7}"/>
                </a:ext>
              </a:extLst>
            </p:cNvPr>
            <p:cNvCxnSpPr/>
            <p:nvPr/>
          </p:nvCxnSpPr>
          <p:spPr>
            <a:xfrm flipV="1">
              <a:off x="7414352" y="3591499"/>
              <a:ext cx="0" cy="241269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7492923B-F753-3EF8-81CE-7CF7C004492C}"/>
                </a:ext>
              </a:extLst>
            </p:cNvPr>
            <p:cNvCxnSpPr/>
            <p:nvPr/>
          </p:nvCxnSpPr>
          <p:spPr>
            <a:xfrm flipV="1">
              <a:off x="8604173" y="3591499"/>
              <a:ext cx="0" cy="241269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ED88B2FE-AF93-F300-EC50-9E49511AF1D8}"/>
                </a:ext>
              </a:extLst>
            </p:cNvPr>
            <p:cNvSpPr txBox="1"/>
            <p:nvPr/>
          </p:nvSpPr>
          <p:spPr>
            <a:xfrm>
              <a:off x="6020890" y="5455443"/>
              <a:ext cx="710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b="1" dirty="0">
                  <a:solidFill>
                    <a:schemeClr val="accent1"/>
                  </a:solidFill>
                  <a:latin typeface="Spica Neue" panose="02000503000000000000" pitchFamily="2" charset="-128"/>
                  <a:ea typeface="Spica Neue" panose="02000503000000000000" pitchFamily="2" charset="-128"/>
                  <a:cs typeface="Spica Neue" panose="02000503000000000000" pitchFamily="2" charset="-128"/>
                </a:rPr>
                <a:t>2×10</a:t>
              </a:r>
              <a:r>
                <a:rPr kumimoji="1" lang="en-US" altLang="ja-JP" sz="1400" b="1" baseline="30000" dirty="0">
                  <a:solidFill>
                    <a:schemeClr val="accent1"/>
                  </a:solidFill>
                  <a:latin typeface="Spica Neue" panose="02000503000000000000" pitchFamily="2" charset="-128"/>
                  <a:ea typeface="Spica Neue" panose="02000503000000000000" pitchFamily="2" charset="-128"/>
                  <a:cs typeface="Spica Neue" panose="02000503000000000000" pitchFamily="2" charset="-128"/>
                </a:rPr>
                <a:t>7</a:t>
              </a:r>
              <a:r>
                <a:rPr kumimoji="1" lang="en-US" altLang="ja-JP" sz="1400" dirty="0">
                  <a:solidFill>
                    <a:schemeClr val="accent1"/>
                  </a:solidFill>
                </a:rPr>
                <a:t> </a:t>
              </a:r>
              <a:endParaRPr kumimoji="1" lang="ja-JP" alt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9CF7B70A-2995-9C38-F959-3F45B796144F}"/>
                </a:ext>
              </a:extLst>
            </p:cNvPr>
            <p:cNvSpPr txBox="1"/>
            <p:nvPr/>
          </p:nvSpPr>
          <p:spPr>
            <a:xfrm>
              <a:off x="6692903" y="5455443"/>
              <a:ext cx="710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b="1" dirty="0">
                  <a:solidFill>
                    <a:schemeClr val="accent1"/>
                  </a:solidFill>
                  <a:latin typeface="Spica Neue" panose="02000503000000000000" pitchFamily="2" charset="-128"/>
                  <a:ea typeface="Spica Neue" panose="02000503000000000000" pitchFamily="2" charset="-128"/>
                  <a:cs typeface="Spica Neue" panose="02000503000000000000" pitchFamily="2" charset="-128"/>
                </a:rPr>
                <a:t>3×10</a:t>
              </a:r>
              <a:r>
                <a:rPr kumimoji="1" lang="en-US" altLang="ja-JP" sz="1400" b="1" baseline="30000" dirty="0">
                  <a:solidFill>
                    <a:schemeClr val="accent1"/>
                  </a:solidFill>
                  <a:latin typeface="Spica Neue" panose="02000503000000000000" pitchFamily="2" charset="-128"/>
                  <a:ea typeface="Spica Neue" panose="02000503000000000000" pitchFamily="2" charset="-128"/>
                  <a:cs typeface="Spica Neue" panose="02000503000000000000" pitchFamily="2" charset="-128"/>
                </a:rPr>
                <a:t>7</a:t>
              </a:r>
              <a:r>
                <a:rPr kumimoji="1" lang="en-US" altLang="ja-JP" sz="1400" dirty="0">
                  <a:solidFill>
                    <a:schemeClr val="accent1"/>
                  </a:solidFill>
                </a:rPr>
                <a:t> </a:t>
              </a:r>
              <a:endParaRPr kumimoji="1" lang="ja-JP" alt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ED483626-5BAE-FF6C-A7ED-7C7B2F5C4054}"/>
                </a:ext>
              </a:extLst>
            </p:cNvPr>
            <p:cNvSpPr txBox="1"/>
            <p:nvPr/>
          </p:nvSpPr>
          <p:spPr>
            <a:xfrm>
              <a:off x="7637926" y="5455443"/>
              <a:ext cx="710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b="1" dirty="0">
                  <a:solidFill>
                    <a:schemeClr val="accent1"/>
                  </a:solidFill>
                  <a:latin typeface="Spica Neue" panose="02000503000000000000" pitchFamily="2" charset="-128"/>
                  <a:ea typeface="Spica Neue" panose="02000503000000000000" pitchFamily="2" charset="-128"/>
                  <a:cs typeface="Spica Neue" panose="02000503000000000000" pitchFamily="2" charset="-128"/>
                </a:rPr>
                <a:t>4×10</a:t>
              </a:r>
              <a:r>
                <a:rPr kumimoji="1" lang="en-US" altLang="ja-JP" sz="1400" b="1" baseline="30000" dirty="0">
                  <a:solidFill>
                    <a:schemeClr val="accent1"/>
                  </a:solidFill>
                  <a:latin typeface="Spica Neue" panose="02000503000000000000" pitchFamily="2" charset="-128"/>
                  <a:ea typeface="Spica Neue" panose="02000503000000000000" pitchFamily="2" charset="-128"/>
                  <a:cs typeface="Spica Neue" panose="02000503000000000000" pitchFamily="2" charset="-128"/>
                </a:rPr>
                <a:t>7</a:t>
              </a:r>
              <a:r>
                <a:rPr kumimoji="1" lang="en-US" altLang="ja-JP" sz="1400" dirty="0">
                  <a:solidFill>
                    <a:schemeClr val="accent1"/>
                  </a:solidFill>
                </a:rPr>
                <a:t> </a:t>
              </a:r>
              <a:endParaRPr kumimoji="1" lang="ja-JP" alt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08C24A77-3023-E062-E6AD-EE76FF1E9D7C}"/>
                </a:ext>
              </a:extLst>
            </p:cNvPr>
            <p:cNvSpPr txBox="1"/>
            <p:nvPr/>
          </p:nvSpPr>
          <p:spPr>
            <a:xfrm>
              <a:off x="8688512" y="5455443"/>
              <a:ext cx="710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b="1" dirty="0">
                  <a:solidFill>
                    <a:schemeClr val="accent1"/>
                  </a:solidFill>
                  <a:latin typeface="Spica Neue" panose="02000503000000000000" pitchFamily="2" charset="-128"/>
                  <a:ea typeface="Spica Neue" panose="02000503000000000000" pitchFamily="2" charset="-128"/>
                  <a:cs typeface="Spica Neue" panose="02000503000000000000" pitchFamily="2" charset="-128"/>
                </a:rPr>
                <a:t>5×10</a:t>
              </a:r>
              <a:r>
                <a:rPr kumimoji="1" lang="en-US" altLang="ja-JP" sz="1400" b="1" baseline="30000" dirty="0">
                  <a:solidFill>
                    <a:schemeClr val="accent1"/>
                  </a:solidFill>
                  <a:latin typeface="Spica Neue" panose="02000503000000000000" pitchFamily="2" charset="-128"/>
                  <a:ea typeface="Spica Neue" panose="02000503000000000000" pitchFamily="2" charset="-128"/>
                  <a:cs typeface="Spica Neue" panose="02000503000000000000" pitchFamily="2" charset="-128"/>
                </a:rPr>
                <a:t>7</a:t>
              </a:r>
              <a:r>
                <a:rPr kumimoji="1" lang="en-US" altLang="ja-JP" sz="1400" dirty="0">
                  <a:solidFill>
                    <a:schemeClr val="accent1"/>
                  </a:solidFill>
                </a:rPr>
                <a:t> </a:t>
              </a:r>
              <a:endParaRPr kumimoji="1" lang="ja-JP" alt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DE8449CF-5884-53EE-299E-DF35ED0A5F7B}"/>
                </a:ext>
              </a:extLst>
            </p:cNvPr>
            <p:cNvSpPr txBox="1"/>
            <p:nvPr/>
          </p:nvSpPr>
          <p:spPr>
            <a:xfrm>
              <a:off x="7237175" y="6141738"/>
              <a:ext cx="1111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date in 2021</a:t>
              </a:r>
              <a:endPara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D921AAF-3BD0-EFED-7891-19E6E32081A8}"/>
              </a:ext>
            </a:extLst>
          </p:cNvPr>
          <p:cNvSpPr txBox="1"/>
          <p:nvPr/>
        </p:nvSpPr>
        <p:spPr>
          <a:xfrm>
            <a:off x="6285509" y="1683765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σ=84 keV</a:t>
            </a:r>
            <a:br>
              <a:rPr kumimoji="1" lang="en-US" altLang="ja-JP" sz="1400" dirty="0"/>
            </a:br>
            <a:r>
              <a:rPr kumimoji="1" lang="en-US" altLang="ja-JP" sz="1400" dirty="0"/>
              <a:t>(core)</a:t>
            </a:r>
            <a:endParaRPr kumimoji="1" lang="ja-JP" altLang="en-US" sz="14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3E16AF4-2DE7-7B59-8966-A5661A03ADDB}"/>
              </a:ext>
            </a:extLst>
          </p:cNvPr>
          <p:cNvSpPr txBox="1"/>
          <p:nvPr/>
        </p:nvSpPr>
        <p:spPr>
          <a:xfrm>
            <a:off x="6169764" y="5450025"/>
            <a:ext cx="3118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solidFill>
                  <a:schemeClr val="accent1"/>
                </a:solidFill>
                <a:highlight>
                  <a:srgbClr val="FFFFFF"/>
                </a:highlight>
              </a:rPr>
              <a:t>Gradually increased beam intensity</a:t>
            </a:r>
            <a:endParaRPr kumimoji="1" lang="ja-JP" altLang="en-US" sz="1400" dirty="0">
              <a:solidFill>
                <a:schemeClr val="accent1"/>
              </a:solidFill>
              <a:highlight>
                <a:srgbClr val="FFFFFF"/>
              </a:highlight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9E92FC7-87FE-3C66-3FD6-C76A669F1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71" y="929100"/>
            <a:ext cx="4793629" cy="285008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ED5D98F-579C-65B4-F35F-0C54A9E79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Current performance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C95FCCE-0E36-469D-BB85-C0CB9C61A775}"/>
              </a:ext>
            </a:extLst>
          </p:cNvPr>
          <p:cNvSpPr txBox="1"/>
          <p:nvPr/>
        </p:nvSpPr>
        <p:spPr>
          <a:xfrm>
            <a:off x="7259605" y="809950"/>
            <a:ext cx="951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b="1" dirty="0">
                <a:solidFill>
                  <a:schemeClr val="accent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3×10</a:t>
            </a:r>
            <a:r>
              <a:rPr kumimoji="1" lang="en-US" altLang="ja-JP" sz="1400" b="1" baseline="30000" dirty="0">
                <a:solidFill>
                  <a:schemeClr val="accent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7</a:t>
            </a:r>
            <a:r>
              <a:rPr kumimoji="1" lang="en-US" altLang="ja-JP" sz="1400" b="1" dirty="0">
                <a:solidFill>
                  <a:schemeClr val="accent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 s</a:t>
            </a:r>
            <a:r>
              <a:rPr kumimoji="1" lang="en-US" altLang="ja-JP" sz="1400" b="1" baseline="30000" dirty="0">
                <a:solidFill>
                  <a:schemeClr val="accent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-1</a:t>
            </a:r>
            <a:r>
              <a:rPr kumimoji="1" lang="en-US" altLang="ja-JP" sz="1400" dirty="0">
                <a:solidFill>
                  <a:schemeClr val="accent1"/>
                </a:solidFill>
              </a:rPr>
              <a:t> </a:t>
            </a:r>
            <a:endParaRPr kumimoji="1" lang="ja-JP" alt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0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B55ECD-A4A3-4094-A739-2C96712E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EE2D-5089-4935-93CC-165FEC54DC55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583B8A-13DF-4DFF-BAD1-5FEA9CE05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19AAC4-D768-42AC-9B52-C0746B876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B385001-A084-98D9-3866-014D609289F1}"/>
              </a:ext>
            </a:extLst>
          </p:cNvPr>
          <p:cNvSpPr txBox="1"/>
          <p:nvPr/>
        </p:nvSpPr>
        <p:spPr>
          <a:xfrm>
            <a:off x="250389" y="141051"/>
            <a:ext cx="3650099" cy="373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hlinkClick r:id="rId2"/>
              </a:rPr>
              <a:t>Y. Uchiyama, JPS 2021 annual</a:t>
            </a:r>
            <a:endParaRPr lang="ja-JP" altLang="en-US" dirty="0"/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07CC180E-94D5-E04E-9FAE-B221CE162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14" y="656608"/>
            <a:ext cx="7916192" cy="5613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AC04E3E0-CEF0-DC7B-EB26-00DC705B27CF}"/>
              </a:ext>
            </a:extLst>
          </p:cNvPr>
          <p:cNvSpPr txBox="1"/>
          <p:nvPr/>
        </p:nvSpPr>
        <p:spPr>
          <a:xfrm>
            <a:off x="250389" y="1591733"/>
            <a:ext cx="158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>
                <a:highlight>
                  <a:srgbClr val="FFFFFF"/>
                </a:highlight>
              </a:rPr>
              <a:t>Waveform from 8 wires × 2 ends</a:t>
            </a:r>
            <a:endParaRPr kumimoji="1" lang="ja-JP" altLang="en-US" sz="1400" dirty="0">
              <a:highlight>
                <a:srgbClr val="FFFFFF"/>
              </a:highlight>
            </a:endParaRPr>
          </a:p>
        </p:txBody>
      </p:sp>
      <p:sp>
        <p:nvSpPr>
          <p:cNvPr id="77" name="矢印: 右 76">
            <a:extLst>
              <a:ext uri="{FF2B5EF4-FFF2-40B4-BE49-F238E27FC236}">
                <a16:creationId xmlns:a16="http://schemas.microsoft.com/office/drawing/2014/main" id="{07364313-0807-0485-97DB-E1EAEA12E59C}"/>
              </a:ext>
            </a:extLst>
          </p:cNvPr>
          <p:cNvSpPr/>
          <p:nvPr/>
        </p:nvSpPr>
        <p:spPr>
          <a:xfrm>
            <a:off x="1796038" y="1747509"/>
            <a:ext cx="279400" cy="211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39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F343F05E-7720-4FFB-B650-0A62DC5025A2}"/>
              </a:ext>
            </a:extLst>
          </p:cNvPr>
          <p:cNvSpPr/>
          <p:nvPr/>
        </p:nvSpPr>
        <p:spPr>
          <a:xfrm>
            <a:off x="4990383" y="1200349"/>
            <a:ext cx="4115763" cy="2404500"/>
          </a:xfrm>
          <a:prstGeom prst="roundRect">
            <a:avLst>
              <a:gd name="adj" fmla="val 7454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CF96C20-C11F-44A2-8321-E7861C5E2CBF}"/>
              </a:ext>
            </a:extLst>
          </p:cNvPr>
          <p:cNvSpPr/>
          <p:nvPr/>
        </p:nvSpPr>
        <p:spPr>
          <a:xfrm>
            <a:off x="667252" y="1200349"/>
            <a:ext cx="4115763" cy="2404500"/>
          </a:xfrm>
          <a:prstGeom prst="roundRect">
            <a:avLst>
              <a:gd name="adj" fmla="val 7454"/>
            </a:avLst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5EC8573-CA41-41B3-814B-02FE41D7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Implementation</a:t>
            </a:r>
            <a:endParaRPr kumimoji="1"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BA2008BF-74BC-494C-B259-5B946E433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73" y="1183257"/>
            <a:ext cx="3789045" cy="723400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Training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A16A3507-AD71-4F94-B42D-7C8C46D90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344" y="1820311"/>
            <a:ext cx="3789045" cy="1696616"/>
          </a:xfrm>
        </p:spPr>
        <p:txBody>
          <a:bodyPr/>
          <a:lstStyle/>
          <a:p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Tensorflow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 2.8 + </a:t>
            </a:r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Keras</a:t>
            </a:r>
            <a:endParaRPr lang="en-US" altLang="ja-JP" dirty="0">
              <a:solidFill>
                <a:schemeClr val="bg1"/>
              </a:solidFill>
              <a:latin typeface="+mn-lt"/>
            </a:endParaRPr>
          </a:p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in Python3.7</a:t>
            </a:r>
          </a:p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on Google </a:t>
            </a:r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Colab</a:t>
            </a:r>
            <a:endParaRPr lang="en-US" altLang="ja-JP" dirty="0">
              <a:solidFill>
                <a:schemeClr val="bg1"/>
              </a:solidFill>
              <a:latin typeface="+mn-lt"/>
            </a:endParaRPr>
          </a:p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with Tensor Processing Unit (TPU)</a:t>
            </a:r>
          </a:p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convert to ONNX format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798807EF-ACD3-479F-B7D7-101BC4B48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3743" y="1188683"/>
            <a:ext cx="3789045" cy="722376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Inference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C06FFDD7-D6E1-48F2-8E80-6345D10F8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3743" y="1820311"/>
            <a:ext cx="3789045" cy="1696616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ROOT based MEG II reconstruction framework</a:t>
            </a:r>
          </a:p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in C++17</a:t>
            </a:r>
          </a:p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ONNX Runtime C++ API</a:t>
            </a:r>
          </a:p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with CPU single thread</a:t>
            </a:r>
            <a:br>
              <a:rPr lang="en-US" altLang="ja-JP" dirty="0">
                <a:solidFill>
                  <a:schemeClr val="bg1"/>
                </a:solidFill>
                <a:latin typeface="+mn-lt"/>
              </a:rPr>
            </a:br>
            <a:r>
              <a:rPr lang="en-US" altLang="ja-JP" dirty="0">
                <a:solidFill>
                  <a:schemeClr val="bg1"/>
                </a:solidFill>
                <a:latin typeface="+mn-lt"/>
              </a:rPr>
              <a:t>(Xeon Gold 6138 2.0 GHz)</a:t>
            </a:r>
            <a:endParaRPr lang="ja-JP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D539A5-0059-43F6-9C97-380BC622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3C98-6633-4590-AC54-2A5F66B463EA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11FF94-56EB-42D0-97D8-31E58367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BD515B-30F8-47F8-A07D-A29B2186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Picture 20" descr="The Microsoft Cognitive Toolkit - Cognitive Toolkit - CNTK | Microsoft Docs">
            <a:extLst>
              <a:ext uri="{FF2B5EF4-FFF2-40B4-BE49-F238E27FC236}">
                <a16:creationId xmlns:a16="http://schemas.microsoft.com/office/drawing/2014/main" id="{F084436A-221D-45DE-B674-AAE825A00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499" y="3037798"/>
            <a:ext cx="1144925" cy="2944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956E6B0-0D96-4CA5-84DA-CBA43A9B3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40"/>
          <a:stretch/>
        </p:blipFill>
        <p:spPr bwMode="auto">
          <a:xfrm>
            <a:off x="7734065" y="2544552"/>
            <a:ext cx="1295634" cy="5340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3FB7CBB-44FC-4578-BCB1-2AAF16FE9E16}"/>
              </a:ext>
            </a:extLst>
          </p:cNvPr>
          <p:cNvSpPr txBox="1"/>
          <p:nvPr/>
        </p:nvSpPr>
        <p:spPr>
          <a:xfrm>
            <a:off x="1919740" y="3653567"/>
            <a:ext cx="6269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High flexibility × Easy maintenance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C6245B7-005A-47F1-9487-06E972F32885}"/>
              </a:ext>
            </a:extLst>
          </p:cNvPr>
          <p:cNvSpPr txBox="1"/>
          <p:nvPr/>
        </p:nvSpPr>
        <p:spPr>
          <a:xfrm>
            <a:off x="557212" y="4287756"/>
            <a:ext cx="87915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kumimoji="1" lang="en-US" altLang="ja-JP" sz="2000" dirty="0"/>
              <a:t>Use one’s preferred package for model </a:t>
            </a:r>
            <a:r>
              <a:rPr kumimoji="1" lang="en-US" altLang="ja-JP" sz="2000" dirty="0">
                <a:solidFill>
                  <a:schemeClr val="accent1"/>
                </a:solidFill>
              </a:rPr>
              <a:t>building &amp; training</a:t>
            </a:r>
            <a:r>
              <a:rPr kumimoji="1" lang="en-US" altLang="ja-JP" sz="2000" dirty="0"/>
              <a:t>.</a:t>
            </a:r>
            <a:endParaRPr lang="en-US" altLang="ja-JP" sz="2400" dirty="0"/>
          </a:p>
          <a:p>
            <a:pPr lvl="1">
              <a:spcBef>
                <a:spcPts val="1200"/>
              </a:spcBef>
            </a:pPr>
            <a:r>
              <a:rPr kumimoji="1" lang="en-US" altLang="ja-JP" sz="2000" dirty="0"/>
              <a:t>Use a common interface in C++ to use the trained model in </a:t>
            </a:r>
            <a:r>
              <a:rPr kumimoji="1" lang="en-US" altLang="ja-JP" sz="2000" dirty="0">
                <a:solidFill>
                  <a:schemeClr val="accent2"/>
                </a:solidFill>
              </a:rPr>
              <a:t>inference/prediction</a:t>
            </a:r>
            <a:r>
              <a:rPr kumimoji="1" lang="en-US" altLang="ja-JP" sz="2000" dirty="0"/>
              <a:t>.</a:t>
            </a:r>
          </a:p>
          <a:p>
            <a:pPr lvl="1">
              <a:spcBef>
                <a:spcPts val="1200"/>
              </a:spcBef>
            </a:pPr>
            <a:r>
              <a:rPr kumimoji="1" lang="en-US" altLang="ja-JP" sz="2000" dirty="0"/>
              <a:t>GPU/TPU in cloud are available for training, while only CPU (single thread) is available in the MEG II resource &amp; framework.</a:t>
            </a:r>
          </a:p>
        </p:txBody>
      </p:sp>
    </p:spTree>
    <p:extLst>
      <p:ext uri="{BB962C8B-B14F-4D97-AF65-F5344CB8AC3E}">
        <p14:creationId xmlns:p14="http://schemas.microsoft.com/office/powerpoint/2010/main" val="284780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32A966-3BB7-4CDA-9A6F-3D638FA2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35467"/>
            <a:ext cx="8752880" cy="101934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Noise estimation with 2D CNN autoencoder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BA5C81-6E99-4FBE-AB38-684B5EE5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3B23-06E7-42F3-82F3-6055A06E13C0}" type="datetime4">
              <a:rPr lang="en-US" altLang="ja-JP" smtClean="0"/>
              <a:t>September 2, 2022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9CC4D5-BE6B-43E6-BF74-CD7F1AF1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50B3A2-7E35-4624-83C2-B9AE1458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FDC7BA-FB23-63BE-E3E8-3550124ECB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C02D763-0411-47E5-B7BF-7B074FCC0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0" y="3930619"/>
            <a:ext cx="4548395" cy="263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1326155-AAE7-4B64-9352-BC595F7DD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0" y="1096292"/>
            <a:ext cx="4548395" cy="266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93D945CD-A904-41CE-8166-51FB10121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31" y="3962479"/>
            <a:ext cx="4548395" cy="263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43E98914-FDE5-4EFD-A1AD-53F912BD4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31" y="1100402"/>
            <a:ext cx="4548395" cy="266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B44C3BE-7949-4170-8151-276487D5EB15}"/>
              </a:ext>
            </a:extLst>
          </p:cNvPr>
          <p:cNvSpPr txBox="1"/>
          <p:nvPr/>
        </p:nvSpPr>
        <p:spPr>
          <a:xfrm>
            <a:off x="1118194" y="1338411"/>
            <a:ext cx="1625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>
                <a:solidFill>
                  <a:srgbClr val="007B00"/>
                </a:solidFill>
              </a:rPr>
              <a:t>True noise (target)</a:t>
            </a:r>
            <a:endParaRPr kumimoji="1" lang="ja-JP" altLang="en-US" sz="1400" dirty="0">
              <a:solidFill>
                <a:srgbClr val="007B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69B729-085B-41F9-A52F-25F8F3B57F9A}"/>
              </a:ext>
            </a:extLst>
          </p:cNvPr>
          <p:cNvSpPr txBox="1"/>
          <p:nvPr/>
        </p:nvSpPr>
        <p:spPr>
          <a:xfrm>
            <a:off x="1118194" y="1576418"/>
            <a:ext cx="2127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solidFill>
                  <a:srgbClr val="FF00FF"/>
                </a:solidFill>
              </a:rPr>
              <a:t>Estimated noise (output)</a:t>
            </a:r>
            <a:endParaRPr kumimoji="1" lang="ja-JP" altLang="en-US" sz="1400" dirty="0">
              <a:solidFill>
                <a:srgbClr val="FF00FF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4E07AD7-3A12-45B5-8FC5-838EB6F15FDC}"/>
              </a:ext>
            </a:extLst>
          </p:cNvPr>
          <p:cNvSpPr txBox="1"/>
          <p:nvPr/>
        </p:nvSpPr>
        <p:spPr>
          <a:xfrm>
            <a:off x="1118194" y="1096292"/>
            <a:ext cx="1895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solidFill>
                  <a:srgbClr val="939393"/>
                </a:solidFill>
              </a:rPr>
              <a:t>Noise + signal (input)</a:t>
            </a:r>
            <a:endParaRPr kumimoji="1" lang="ja-JP" altLang="en-US" sz="1400" dirty="0">
              <a:solidFill>
                <a:srgbClr val="9393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81953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Terzo">
      <a:dk1>
        <a:srgbClr val="3F3F3F"/>
      </a:dk1>
      <a:lt1>
        <a:srgbClr val="FFFFFF"/>
      </a:lt1>
      <a:dk2>
        <a:srgbClr val="595959"/>
      </a:dk2>
      <a:lt2>
        <a:srgbClr val="E7E6E6"/>
      </a:lt2>
      <a:accent1>
        <a:srgbClr val="00ADA9"/>
      </a:accent1>
      <a:accent2>
        <a:srgbClr val="EB6999"/>
      </a:accent2>
      <a:accent3>
        <a:srgbClr val="899D25"/>
      </a:accent3>
      <a:accent4>
        <a:srgbClr val="CE579B"/>
      </a:accent4>
      <a:accent5>
        <a:srgbClr val="ED7D31"/>
      </a:accent5>
      <a:accent6>
        <a:srgbClr val="2BA4D9"/>
      </a:accent6>
      <a:hlink>
        <a:srgbClr val="0563C1"/>
      </a:hlink>
      <a:folHlink>
        <a:srgbClr val="954F72"/>
      </a:folHlink>
    </a:clrScheme>
    <a:fontScheme name="Spica Neue">
      <a:majorFont>
        <a:latin typeface="Spica Neue P Light"/>
        <a:ea typeface="Spica Neue P Light"/>
        <a:cs typeface=""/>
      </a:majorFont>
      <a:minorFont>
        <a:latin typeface="Spica Neue P"/>
        <a:ea typeface="Spica Neue P"/>
        <a:cs typeface=""/>
      </a:minorFont>
    </a:fontScheme>
    <a:fmtScheme name="メトロポリタ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テーマ1" id="{F4217079-4318-4F28-91A6-FEA96D520CF1}" vid="{B09612AC-86F4-41A6-BC9B-E12EDEAD71E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258301</TotalTime>
  <Words>1238</Words>
  <Application>Microsoft Office PowerPoint</Application>
  <PresentationFormat>A4 210 x 297 mm</PresentationFormat>
  <Paragraphs>258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30" baseType="lpstr">
      <vt:lpstr>Wingdings</vt:lpstr>
      <vt:lpstr>Calibri</vt:lpstr>
      <vt:lpstr>Spica Neue P Light</vt:lpstr>
      <vt:lpstr>Segoe UI Semibold</vt:lpstr>
      <vt:lpstr>Segoe UI</vt:lpstr>
      <vt:lpstr>Arial</vt:lpstr>
      <vt:lpstr>Spica Neue P Bold</vt:lpstr>
      <vt:lpstr>Spica Neue</vt:lpstr>
      <vt:lpstr>Spica Neue P</vt:lpstr>
      <vt:lpstr>Garamond</vt:lpstr>
      <vt:lpstr>Times New Roman</vt:lpstr>
      <vt:lpstr>テーマ1</vt:lpstr>
      <vt:lpstr>MEG II陽電子スペクトロメータ における機械学習を活用した ヒット再構成の改善 T Improving hit reconstruction for MEG II positron spectrometer  using machine learning technique</vt:lpstr>
      <vt:lpstr>MEG II  in search of μ+ → e+γ</vt:lpstr>
      <vt:lpstr>MEG II </vt:lpstr>
      <vt:lpstr>Drift chamber: a nutshell </vt:lpstr>
      <vt:lpstr>Challenges</vt:lpstr>
      <vt:lpstr>Current performance</vt:lpstr>
      <vt:lpstr>PowerPoint プレゼンテーション</vt:lpstr>
      <vt:lpstr>Implementation</vt:lpstr>
      <vt:lpstr>Noise estimation with 2D CNN autoencoder</vt:lpstr>
      <vt:lpstr>Apply to 2021 data</vt:lpstr>
      <vt:lpstr>Extended model</vt:lpstr>
      <vt:lpstr>Efficiency</vt:lpstr>
      <vt:lpstr>Computation time (ML)</vt:lpstr>
      <vt:lpstr>Computation time (Total)</vt:lpstr>
      <vt:lpstr>Conclusions</vt:lpstr>
      <vt:lpstr>Architecture</vt:lpstr>
      <vt:lpstr>PowerPoint プレゼンテーション</vt:lpstr>
      <vt:lpstr>channels</vt:lpstr>
    </vt:vector>
  </TitlesOfParts>
  <Company>icepp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 II JPS2022</dc:title>
  <dc:creator>内山雄祐</dc:creator>
  <cp:lastModifiedBy>Uchiyama Yusuke</cp:lastModifiedBy>
  <cp:revision>2040</cp:revision>
  <cp:lastPrinted>2018-07-23T16:16:36Z</cp:lastPrinted>
  <dcterms:created xsi:type="dcterms:W3CDTF">2013-04-26T20:45:47Z</dcterms:created>
  <dcterms:modified xsi:type="dcterms:W3CDTF">2022-09-03T09:03:37Z</dcterms:modified>
  <cp:contentStatus/>
</cp:coreProperties>
</file>