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892" r:id="rId1"/>
  </p:sldMasterIdLst>
  <p:notesMasterIdLst>
    <p:notesMasterId r:id="rId19"/>
  </p:notesMasterIdLst>
  <p:sldIdLst>
    <p:sldId id="256" r:id="rId2"/>
    <p:sldId id="363" r:id="rId3"/>
    <p:sldId id="371" r:id="rId4"/>
    <p:sldId id="364" r:id="rId5"/>
    <p:sldId id="366" r:id="rId6"/>
    <p:sldId id="372" r:id="rId7"/>
    <p:sldId id="367" r:id="rId8"/>
    <p:sldId id="446" r:id="rId9"/>
    <p:sldId id="368" r:id="rId10"/>
    <p:sldId id="369" r:id="rId11"/>
    <p:sldId id="370" r:id="rId12"/>
    <p:sldId id="365" r:id="rId13"/>
    <p:sldId id="447" r:id="rId14"/>
    <p:sldId id="448" r:id="rId15"/>
    <p:sldId id="449" r:id="rId16"/>
    <p:sldId id="450" r:id="rId17"/>
    <p:sldId id="451" r:id="rId18"/>
  </p:sldIdLst>
  <p:sldSz cx="9906000" cy="6858000" type="A4"/>
  <p:notesSz cx="6794500" cy="99314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Garamond" panose="02020404030301010803" pitchFamily="18" charset="0"/>
      <p:regular r:id="rId26"/>
      <p:bold r:id="rId27"/>
      <p:italic r:id="rId28"/>
    </p:embeddedFont>
    <p:embeddedFont>
      <p:font typeface="Spica Neue Bold" panose="02000803000000000000" pitchFamily="2" charset="-128"/>
      <p:bold r:id="rId29"/>
    </p:embeddedFont>
    <p:embeddedFont>
      <p:font typeface="Spica Neue P" panose="02000503000000000000" pitchFamily="2" charset="-128"/>
      <p:regular r:id="rId30"/>
    </p:embeddedFont>
    <p:embeddedFont>
      <p:font typeface="Spica Neue P Bold" panose="02000803000000000000" pitchFamily="2" charset="-128"/>
      <p:bold r:id="rId31"/>
    </p:embeddedFont>
    <p:embeddedFont>
      <p:font typeface="Spica Neue P Light" panose="02000303000000000000" pitchFamily="2" charset="-128"/>
      <p:regular r:id="rId32"/>
    </p:embeddedFont>
  </p:embeddedFontLst>
  <p:defaultTextStyle>
    <a:defPPr>
      <a:defRPr lang="en-US"/>
    </a:defPPr>
    <a:lvl1pPr marL="0" algn="l" defTabSz="463829" rtl="0" eaLnBrk="1" latinLnBrk="0" hangingPunct="1">
      <a:defRPr sz="1826" kern="1200">
        <a:solidFill>
          <a:schemeClr val="tx1"/>
        </a:solidFill>
        <a:latin typeface="+mn-lt"/>
        <a:ea typeface="+mn-ea"/>
        <a:cs typeface="+mn-cs"/>
      </a:defRPr>
    </a:lvl1pPr>
    <a:lvl2pPr marL="463829" algn="l" defTabSz="463829" rtl="0" eaLnBrk="1" latinLnBrk="0" hangingPunct="1">
      <a:defRPr sz="1826" kern="1200">
        <a:solidFill>
          <a:schemeClr val="tx1"/>
        </a:solidFill>
        <a:latin typeface="+mn-lt"/>
        <a:ea typeface="+mn-ea"/>
        <a:cs typeface="+mn-cs"/>
      </a:defRPr>
    </a:lvl2pPr>
    <a:lvl3pPr marL="927659" algn="l" defTabSz="463829" rtl="0" eaLnBrk="1" latinLnBrk="0" hangingPunct="1">
      <a:defRPr sz="1826" kern="1200">
        <a:solidFill>
          <a:schemeClr val="tx1"/>
        </a:solidFill>
        <a:latin typeface="+mn-lt"/>
        <a:ea typeface="+mn-ea"/>
        <a:cs typeface="+mn-cs"/>
      </a:defRPr>
    </a:lvl3pPr>
    <a:lvl4pPr marL="1391488" algn="l" defTabSz="463829" rtl="0" eaLnBrk="1" latinLnBrk="0" hangingPunct="1">
      <a:defRPr sz="1826" kern="1200">
        <a:solidFill>
          <a:schemeClr val="tx1"/>
        </a:solidFill>
        <a:latin typeface="+mn-lt"/>
        <a:ea typeface="+mn-ea"/>
        <a:cs typeface="+mn-cs"/>
      </a:defRPr>
    </a:lvl4pPr>
    <a:lvl5pPr marL="1855318" algn="l" defTabSz="463829" rtl="0" eaLnBrk="1" latinLnBrk="0" hangingPunct="1">
      <a:defRPr sz="1826" kern="1200">
        <a:solidFill>
          <a:schemeClr val="tx1"/>
        </a:solidFill>
        <a:latin typeface="+mn-lt"/>
        <a:ea typeface="+mn-ea"/>
        <a:cs typeface="+mn-cs"/>
      </a:defRPr>
    </a:lvl5pPr>
    <a:lvl6pPr marL="2319147" algn="l" defTabSz="463829" rtl="0" eaLnBrk="1" latinLnBrk="0" hangingPunct="1">
      <a:defRPr sz="1826" kern="1200">
        <a:solidFill>
          <a:schemeClr val="tx1"/>
        </a:solidFill>
        <a:latin typeface="+mn-lt"/>
        <a:ea typeface="+mn-ea"/>
        <a:cs typeface="+mn-cs"/>
      </a:defRPr>
    </a:lvl6pPr>
    <a:lvl7pPr marL="2782976" algn="l" defTabSz="463829" rtl="0" eaLnBrk="1" latinLnBrk="0" hangingPunct="1">
      <a:defRPr sz="1826" kern="1200">
        <a:solidFill>
          <a:schemeClr val="tx1"/>
        </a:solidFill>
        <a:latin typeface="+mn-lt"/>
        <a:ea typeface="+mn-ea"/>
        <a:cs typeface="+mn-cs"/>
      </a:defRPr>
    </a:lvl7pPr>
    <a:lvl8pPr marL="3246806" algn="l" defTabSz="463829" rtl="0" eaLnBrk="1" latinLnBrk="0" hangingPunct="1">
      <a:defRPr sz="1826" kern="1200">
        <a:solidFill>
          <a:schemeClr val="tx1"/>
        </a:solidFill>
        <a:latin typeface="+mn-lt"/>
        <a:ea typeface="+mn-ea"/>
        <a:cs typeface="+mn-cs"/>
      </a:defRPr>
    </a:lvl8pPr>
    <a:lvl9pPr marL="3710635" algn="l" defTabSz="463829" rtl="0" eaLnBrk="1" latinLnBrk="0" hangingPunct="1">
      <a:defRPr sz="18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内山雄祐" initials="内山雄祐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204FC"/>
    <a:srgbClr val="FFFFFF"/>
    <a:srgbClr val="00ADA9"/>
    <a:srgbClr val="EB6999"/>
    <a:srgbClr val="FF00FF"/>
    <a:srgbClr val="CC9900"/>
    <a:srgbClr val="003399"/>
    <a:srgbClr val="008000"/>
    <a:srgbClr val="00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435BA9-892E-42BB-B09D-014D7C40BED0}" v="15" dt="2023-03-21T07:20:32.0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1" autoAdjust="0"/>
    <p:restoredTop sz="96036" autoAdjust="0"/>
  </p:normalViewPr>
  <p:slideViewPr>
    <p:cSldViewPr snapToGrid="0">
      <p:cViewPr varScale="1">
        <p:scale>
          <a:sx n="106" d="100"/>
          <a:sy n="106" d="100"/>
        </p:scale>
        <p:origin x="1056" y="156"/>
      </p:cViewPr>
      <p:guideLst>
        <p:guide orient="horz" pos="2161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24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microsoft.com/office/2015/10/relationships/revisionInfo" Target="revisionInfo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chiyama Yusuke" userId="145afaf969fa1ae9" providerId="LiveId" clId="{75435BA9-892E-42BB-B09D-014D7C40BED0}"/>
    <pc:docChg chg="undo redo custSel modSld sldOrd modMainMaster">
      <pc:chgData name="Uchiyama Yusuke" userId="145afaf969fa1ae9" providerId="LiveId" clId="{75435BA9-892E-42BB-B09D-014D7C40BED0}" dt="2023-03-23T04:19:11.016" v="1220" actId="1076"/>
      <pc:docMkLst>
        <pc:docMk/>
      </pc:docMkLst>
      <pc:sldChg chg="addSp delSp modSp mod">
        <pc:chgData name="Uchiyama Yusuke" userId="145afaf969fa1ae9" providerId="LiveId" clId="{75435BA9-892E-42BB-B09D-014D7C40BED0}" dt="2023-03-23T02:51:41.091" v="1056" actId="20577"/>
        <pc:sldMkLst>
          <pc:docMk/>
          <pc:sldMk cId="1208957114" sldId="363"/>
        </pc:sldMkLst>
        <pc:spChg chg="mod">
          <ac:chgData name="Uchiyama Yusuke" userId="145afaf969fa1ae9" providerId="LiveId" clId="{75435BA9-892E-42BB-B09D-014D7C40BED0}" dt="2023-03-22T00:41:24.973" v="952" actId="20577"/>
          <ac:spMkLst>
            <pc:docMk/>
            <pc:sldMk cId="1208957114" sldId="363"/>
            <ac:spMk id="2" creationId="{93D7D272-5B94-3D6A-CCB9-A131B9E69B86}"/>
          </ac:spMkLst>
        </pc:spChg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1208957114" sldId="363"/>
            <ac:spMk id="3" creationId="{0CAC2A73-B757-5742-ADAE-757DD235ED5C}"/>
          </ac:spMkLst>
        </pc:spChg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1208957114" sldId="363"/>
            <ac:spMk id="4" creationId="{65BFF0EF-F670-84FA-EF82-8F808FEACCB1}"/>
          </ac:spMkLst>
        </pc:spChg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1208957114" sldId="363"/>
            <ac:spMk id="5" creationId="{ED6972E4-6C2E-6E4C-2F3A-41480503B111}"/>
          </ac:spMkLst>
        </pc:spChg>
        <pc:spChg chg="mod">
          <ac:chgData name="Uchiyama Yusuke" userId="145afaf969fa1ae9" providerId="LiveId" clId="{75435BA9-892E-42BB-B09D-014D7C40BED0}" dt="2023-03-23T02:51:41.091" v="1056" actId="20577"/>
          <ac:spMkLst>
            <pc:docMk/>
            <pc:sldMk cId="1208957114" sldId="363"/>
            <ac:spMk id="6" creationId="{D2A88259-B799-5BD5-B423-0A58E479FFF6}"/>
          </ac:spMkLst>
        </pc:spChg>
        <pc:spChg chg="add del mod">
          <ac:chgData name="Uchiyama Yusuke" userId="145afaf969fa1ae9" providerId="LiveId" clId="{75435BA9-892E-42BB-B09D-014D7C40BED0}" dt="2023-03-22T00:29:37.574" v="909"/>
          <ac:spMkLst>
            <pc:docMk/>
            <pc:sldMk cId="1208957114" sldId="363"/>
            <ac:spMk id="8" creationId="{97AEF9CF-C814-1EF4-4034-BA3A5DF8F68B}"/>
          </ac:spMkLst>
        </pc:spChg>
        <pc:spChg chg="add del mod">
          <ac:chgData name="Uchiyama Yusuke" userId="145afaf969fa1ae9" providerId="LiveId" clId="{75435BA9-892E-42BB-B09D-014D7C40BED0}" dt="2023-03-22T00:29:37.574" v="909"/>
          <ac:spMkLst>
            <pc:docMk/>
            <pc:sldMk cId="1208957114" sldId="363"/>
            <ac:spMk id="9" creationId="{F56A2D62-A191-9FDC-99DD-78CF02EF5B99}"/>
          </ac:spMkLst>
        </pc:spChg>
        <pc:spChg chg="add del mod">
          <ac:chgData name="Uchiyama Yusuke" userId="145afaf969fa1ae9" providerId="LiveId" clId="{75435BA9-892E-42BB-B09D-014D7C40BED0}" dt="2023-03-22T00:29:37.574" v="909"/>
          <ac:spMkLst>
            <pc:docMk/>
            <pc:sldMk cId="1208957114" sldId="363"/>
            <ac:spMk id="10" creationId="{CB221552-F8A0-035A-4A11-85C96DB1AC7C}"/>
          </ac:spMkLst>
        </pc:spChg>
        <pc:spChg chg="add del mod">
          <ac:chgData name="Uchiyama Yusuke" userId="145afaf969fa1ae9" providerId="LiveId" clId="{75435BA9-892E-42BB-B09D-014D7C40BED0}" dt="2023-03-22T00:29:37.574" v="909"/>
          <ac:spMkLst>
            <pc:docMk/>
            <pc:sldMk cId="1208957114" sldId="363"/>
            <ac:spMk id="11" creationId="{84CECC1F-F2B9-A6BC-0085-BD8E67D75EA4}"/>
          </ac:spMkLst>
        </pc:spChg>
        <pc:spChg chg="add del mod">
          <ac:chgData name="Uchiyama Yusuke" userId="145afaf969fa1ae9" providerId="LiveId" clId="{75435BA9-892E-42BB-B09D-014D7C40BED0}" dt="2023-03-22T00:29:37.574" v="909"/>
          <ac:spMkLst>
            <pc:docMk/>
            <pc:sldMk cId="1208957114" sldId="363"/>
            <ac:spMk id="12" creationId="{596778BF-CDDD-E070-CAAF-B55A483083AB}"/>
          </ac:spMkLst>
        </pc:spChg>
        <pc:spChg chg="add del mod">
          <ac:chgData name="Uchiyama Yusuke" userId="145afaf969fa1ae9" providerId="LiveId" clId="{75435BA9-892E-42BB-B09D-014D7C40BED0}" dt="2023-03-22T00:29:37.574" v="909"/>
          <ac:spMkLst>
            <pc:docMk/>
            <pc:sldMk cId="1208957114" sldId="363"/>
            <ac:spMk id="13" creationId="{42C01200-6247-88F5-6BC4-B1281E20AE30}"/>
          </ac:spMkLst>
        </pc:spChg>
        <pc:spChg chg="add del mod">
          <ac:chgData name="Uchiyama Yusuke" userId="145afaf969fa1ae9" providerId="LiveId" clId="{75435BA9-892E-42BB-B09D-014D7C40BED0}" dt="2023-03-22T00:29:37.574" v="909"/>
          <ac:spMkLst>
            <pc:docMk/>
            <pc:sldMk cId="1208957114" sldId="363"/>
            <ac:spMk id="14" creationId="{0455CA52-F6C7-41F4-7773-249952C80C13}"/>
          </ac:spMkLst>
        </pc:spChg>
        <pc:spChg chg="add del mod">
          <ac:chgData name="Uchiyama Yusuke" userId="145afaf969fa1ae9" providerId="LiveId" clId="{75435BA9-892E-42BB-B09D-014D7C40BED0}" dt="2023-03-22T00:29:37.574" v="909"/>
          <ac:spMkLst>
            <pc:docMk/>
            <pc:sldMk cId="1208957114" sldId="363"/>
            <ac:spMk id="15" creationId="{5B3C0F4C-5776-5400-FF9B-9F65743A7E92}"/>
          </ac:spMkLst>
        </pc:spChg>
        <pc:spChg chg="add del mod">
          <ac:chgData name="Uchiyama Yusuke" userId="145afaf969fa1ae9" providerId="LiveId" clId="{75435BA9-892E-42BB-B09D-014D7C40BED0}" dt="2023-03-22T00:29:37.574" v="909"/>
          <ac:spMkLst>
            <pc:docMk/>
            <pc:sldMk cId="1208957114" sldId="363"/>
            <ac:spMk id="16" creationId="{22DF55EE-1436-634B-4648-6D33C077396A}"/>
          </ac:spMkLst>
        </pc:spChg>
        <pc:spChg chg="add del mod">
          <ac:chgData name="Uchiyama Yusuke" userId="145afaf969fa1ae9" providerId="LiveId" clId="{75435BA9-892E-42BB-B09D-014D7C40BED0}" dt="2023-03-22T00:29:37.574" v="909"/>
          <ac:spMkLst>
            <pc:docMk/>
            <pc:sldMk cId="1208957114" sldId="363"/>
            <ac:spMk id="23" creationId="{E1F4F0D2-CD2D-B041-0AD3-75069700AB9C}"/>
          </ac:spMkLst>
        </pc:spChg>
        <pc:spChg chg="mod">
          <ac:chgData name="Uchiyama Yusuke" userId="145afaf969fa1ae9" providerId="LiveId" clId="{75435BA9-892E-42BB-B09D-014D7C40BED0}" dt="2023-03-22T00:29:28.700" v="906"/>
          <ac:spMkLst>
            <pc:docMk/>
            <pc:sldMk cId="1208957114" sldId="363"/>
            <ac:spMk id="28" creationId="{15C101DE-3358-209E-88C7-18C808AF2E25}"/>
          </ac:spMkLst>
        </pc:spChg>
        <pc:spChg chg="mod">
          <ac:chgData name="Uchiyama Yusuke" userId="145afaf969fa1ae9" providerId="LiveId" clId="{75435BA9-892E-42BB-B09D-014D7C40BED0}" dt="2023-03-22T00:29:28.700" v="906"/>
          <ac:spMkLst>
            <pc:docMk/>
            <pc:sldMk cId="1208957114" sldId="363"/>
            <ac:spMk id="30" creationId="{2B496A98-2CD8-017B-7F6D-EA217F3F9F42}"/>
          </ac:spMkLst>
        </pc:spChg>
        <pc:spChg chg="mod">
          <ac:chgData name="Uchiyama Yusuke" userId="145afaf969fa1ae9" providerId="LiveId" clId="{75435BA9-892E-42BB-B09D-014D7C40BED0}" dt="2023-03-22T00:29:28.700" v="906"/>
          <ac:spMkLst>
            <pc:docMk/>
            <pc:sldMk cId="1208957114" sldId="363"/>
            <ac:spMk id="32" creationId="{9648B13B-6913-A49F-49D6-33584B1A55D0}"/>
          </ac:spMkLst>
        </pc:spChg>
        <pc:spChg chg="mod">
          <ac:chgData name="Uchiyama Yusuke" userId="145afaf969fa1ae9" providerId="LiveId" clId="{75435BA9-892E-42BB-B09D-014D7C40BED0}" dt="2023-03-22T00:29:28.700" v="906"/>
          <ac:spMkLst>
            <pc:docMk/>
            <pc:sldMk cId="1208957114" sldId="363"/>
            <ac:spMk id="33" creationId="{3CBA24A5-B862-C27A-BD3B-1E452F6022AC}"/>
          </ac:spMkLst>
        </pc:spChg>
        <pc:spChg chg="mod">
          <ac:chgData name="Uchiyama Yusuke" userId="145afaf969fa1ae9" providerId="LiveId" clId="{75435BA9-892E-42BB-B09D-014D7C40BED0}" dt="2023-03-22T00:29:28.700" v="906"/>
          <ac:spMkLst>
            <pc:docMk/>
            <pc:sldMk cId="1208957114" sldId="363"/>
            <ac:spMk id="34" creationId="{367DD7ED-3491-ED5B-E9E5-6C606BDB4434}"/>
          </ac:spMkLst>
        </pc:spChg>
        <pc:spChg chg="mod">
          <ac:chgData name="Uchiyama Yusuke" userId="145afaf969fa1ae9" providerId="LiveId" clId="{75435BA9-892E-42BB-B09D-014D7C40BED0}" dt="2023-03-22T00:29:28.700" v="906"/>
          <ac:spMkLst>
            <pc:docMk/>
            <pc:sldMk cId="1208957114" sldId="363"/>
            <ac:spMk id="35" creationId="{CB865F7A-F109-E357-9D26-2C3F8631F5B9}"/>
          </ac:spMkLst>
        </pc:spChg>
        <pc:spChg chg="add mod ord">
          <ac:chgData name="Uchiyama Yusuke" userId="145afaf969fa1ae9" providerId="LiveId" clId="{75435BA9-892E-42BB-B09D-014D7C40BED0}" dt="2023-03-22T00:32:53.569" v="933" actId="207"/>
          <ac:spMkLst>
            <pc:docMk/>
            <pc:sldMk cId="1208957114" sldId="363"/>
            <ac:spMk id="43" creationId="{A1AAA76F-B027-04AA-C682-E2E10BF23C6C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1208957114" sldId="363"/>
            <ac:spMk id="46" creationId="{16E7938E-C7B8-174C-8172-9219AE3BEC8A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1208957114" sldId="363"/>
            <ac:spMk id="47" creationId="{B41EA354-4301-41D0-20EF-D395FC043652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1208957114" sldId="363"/>
            <ac:spMk id="48" creationId="{ED25E3F5-22C9-CDDC-0846-8387B34EF6D8}"/>
          </ac:spMkLst>
        </pc:spChg>
        <pc:grpChg chg="add del mod">
          <ac:chgData name="Uchiyama Yusuke" userId="145afaf969fa1ae9" providerId="LiveId" clId="{75435BA9-892E-42BB-B09D-014D7C40BED0}" dt="2023-03-22T00:29:37.574" v="909"/>
          <ac:grpSpMkLst>
            <pc:docMk/>
            <pc:sldMk cId="1208957114" sldId="363"/>
            <ac:grpSpMk id="24" creationId="{FB3EDEB2-EB76-C0F9-E34B-60A82B6DBEE9}"/>
          </ac:grpSpMkLst>
        </pc:grpChg>
        <pc:picChg chg="add del mod">
          <ac:chgData name="Uchiyama Yusuke" userId="145afaf969fa1ae9" providerId="LiveId" clId="{75435BA9-892E-42BB-B09D-014D7C40BED0}" dt="2023-03-22T00:29:37.574" v="909"/>
          <ac:picMkLst>
            <pc:docMk/>
            <pc:sldMk cId="1208957114" sldId="363"/>
            <ac:picMk id="7" creationId="{0DC2E7EE-2F46-217F-E8A8-FD053C204A3A}"/>
          </ac:picMkLst>
        </pc:picChg>
        <pc:picChg chg="mod">
          <ac:chgData name="Uchiyama Yusuke" userId="145afaf969fa1ae9" providerId="LiveId" clId="{75435BA9-892E-42BB-B09D-014D7C40BED0}" dt="2023-03-22T00:29:28.700" v="906"/>
          <ac:picMkLst>
            <pc:docMk/>
            <pc:sldMk cId="1208957114" sldId="363"/>
            <ac:picMk id="25" creationId="{ADEC047B-C625-E41E-C794-C7335292143E}"/>
          </ac:picMkLst>
        </pc:picChg>
        <pc:picChg chg="mod">
          <ac:chgData name="Uchiyama Yusuke" userId="145afaf969fa1ae9" providerId="LiveId" clId="{75435BA9-892E-42BB-B09D-014D7C40BED0}" dt="2023-03-22T00:29:28.700" v="906"/>
          <ac:picMkLst>
            <pc:docMk/>
            <pc:sldMk cId="1208957114" sldId="363"/>
            <ac:picMk id="26" creationId="{DEC1FBBE-EEB2-55EA-1D4C-481300F4C11C}"/>
          </ac:picMkLst>
        </pc:picChg>
        <pc:picChg chg="mod">
          <ac:chgData name="Uchiyama Yusuke" userId="145afaf969fa1ae9" providerId="LiveId" clId="{75435BA9-892E-42BB-B09D-014D7C40BED0}" dt="2023-03-22T00:29:28.700" v="906"/>
          <ac:picMkLst>
            <pc:docMk/>
            <pc:sldMk cId="1208957114" sldId="363"/>
            <ac:picMk id="27" creationId="{ABEB97E6-4817-2490-28FB-83B785DCC111}"/>
          </ac:picMkLst>
        </pc:picChg>
        <pc:picChg chg="mod">
          <ac:chgData name="Uchiyama Yusuke" userId="145afaf969fa1ae9" providerId="LiveId" clId="{75435BA9-892E-42BB-B09D-014D7C40BED0}" dt="2023-03-22T00:29:28.700" v="906"/>
          <ac:picMkLst>
            <pc:docMk/>
            <pc:sldMk cId="1208957114" sldId="363"/>
            <ac:picMk id="29" creationId="{CF4524CE-C6FC-DD4C-F81F-9F4ECEEF11A2}"/>
          </ac:picMkLst>
        </pc:picChg>
        <pc:picChg chg="mod">
          <ac:chgData name="Uchiyama Yusuke" userId="145afaf969fa1ae9" providerId="LiveId" clId="{75435BA9-892E-42BB-B09D-014D7C40BED0}" dt="2023-03-22T00:29:28.700" v="906"/>
          <ac:picMkLst>
            <pc:docMk/>
            <pc:sldMk cId="1208957114" sldId="363"/>
            <ac:picMk id="31" creationId="{D75A3467-490F-D706-6C69-0CDAFF177BB5}"/>
          </ac:picMkLst>
        </pc:picChg>
        <pc:picChg chg="add mod">
          <ac:chgData name="Uchiyama Yusuke" userId="145afaf969fa1ae9" providerId="LiveId" clId="{75435BA9-892E-42BB-B09D-014D7C40BED0}" dt="2023-03-22T00:30:14.597" v="917" actId="1076"/>
          <ac:picMkLst>
            <pc:docMk/>
            <pc:sldMk cId="1208957114" sldId="363"/>
            <ac:picMk id="36" creationId="{40AAB2C6-1C70-BD8A-6AEE-7E482761FEDB}"/>
          </ac:picMkLst>
        </pc:picChg>
        <pc:picChg chg="add mod">
          <ac:chgData name="Uchiyama Yusuke" userId="145afaf969fa1ae9" providerId="LiveId" clId="{75435BA9-892E-42BB-B09D-014D7C40BED0}" dt="2023-03-22T07:34:19.164" v="983" actId="1037"/>
          <ac:picMkLst>
            <pc:docMk/>
            <pc:sldMk cId="1208957114" sldId="363"/>
            <ac:picMk id="37" creationId="{157B7D00-5813-49F2-A649-3A8A02CE39B8}"/>
          </ac:picMkLst>
        </pc:picChg>
        <pc:cxnChg chg="add del mod">
          <ac:chgData name="Uchiyama Yusuke" userId="145afaf969fa1ae9" providerId="LiveId" clId="{75435BA9-892E-42BB-B09D-014D7C40BED0}" dt="2023-03-22T00:29:37.574" v="909"/>
          <ac:cxnSpMkLst>
            <pc:docMk/>
            <pc:sldMk cId="1208957114" sldId="363"/>
            <ac:cxnSpMk id="17" creationId="{E02BD512-43EA-9354-4D09-5862654C50F6}"/>
          </ac:cxnSpMkLst>
        </pc:cxnChg>
        <pc:cxnChg chg="add del mod">
          <ac:chgData name="Uchiyama Yusuke" userId="145afaf969fa1ae9" providerId="LiveId" clId="{75435BA9-892E-42BB-B09D-014D7C40BED0}" dt="2023-03-22T00:29:37.574" v="909"/>
          <ac:cxnSpMkLst>
            <pc:docMk/>
            <pc:sldMk cId="1208957114" sldId="363"/>
            <ac:cxnSpMk id="18" creationId="{CD6D1B20-E0CA-1A94-A083-09A88DA00D38}"/>
          </ac:cxnSpMkLst>
        </pc:cxnChg>
        <pc:cxnChg chg="add del mod">
          <ac:chgData name="Uchiyama Yusuke" userId="145afaf969fa1ae9" providerId="LiveId" clId="{75435BA9-892E-42BB-B09D-014D7C40BED0}" dt="2023-03-22T00:29:37.574" v="909"/>
          <ac:cxnSpMkLst>
            <pc:docMk/>
            <pc:sldMk cId="1208957114" sldId="363"/>
            <ac:cxnSpMk id="19" creationId="{9B0D20D0-2E76-2D65-5B22-1AA1A4182575}"/>
          </ac:cxnSpMkLst>
        </pc:cxnChg>
        <pc:cxnChg chg="add del mod">
          <ac:chgData name="Uchiyama Yusuke" userId="145afaf969fa1ae9" providerId="LiveId" clId="{75435BA9-892E-42BB-B09D-014D7C40BED0}" dt="2023-03-22T00:29:37.574" v="909"/>
          <ac:cxnSpMkLst>
            <pc:docMk/>
            <pc:sldMk cId="1208957114" sldId="363"/>
            <ac:cxnSpMk id="20" creationId="{236DD200-C36C-1980-E6B8-E0D9E06A4642}"/>
          </ac:cxnSpMkLst>
        </pc:cxnChg>
        <pc:cxnChg chg="add del mod">
          <ac:chgData name="Uchiyama Yusuke" userId="145afaf969fa1ae9" providerId="LiveId" clId="{75435BA9-892E-42BB-B09D-014D7C40BED0}" dt="2023-03-22T00:29:37.574" v="909"/>
          <ac:cxnSpMkLst>
            <pc:docMk/>
            <pc:sldMk cId="1208957114" sldId="363"/>
            <ac:cxnSpMk id="21" creationId="{B16CF545-D3B7-B976-7258-0FDE2446C7BC}"/>
          </ac:cxnSpMkLst>
        </pc:cxnChg>
        <pc:cxnChg chg="add del mod">
          <ac:chgData name="Uchiyama Yusuke" userId="145afaf969fa1ae9" providerId="LiveId" clId="{75435BA9-892E-42BB-B09D-014D7C40BED0}" dt="2023-03-22T00:29:37.574" v="909"/>
          <ac:cxnSpMkLst>
            <pc:docMk/>
            <pc:sldMk cId="1208957114" sldId="363"/>
            <ac:cxnSpMk id="22" creationId="{02CCFECA-0B04-B5FC-2187-6A180F1B7478}"/>
          </ac:cxnSpMkLst>
        </pc:cxnChg>
        <pc:cxnChg chg="add mod">
          <ac:chgData name="Uchiyama Yusuke" userId="145afaf969fa1ae9" providerId="LiveId" clId="{75435BA9-892E-42BB-B09D-014D7C40BED0}" dt="2023-03-22T00:33:22.906" v="937" actId="692"/>
          <ac:cxnSpMkLst>
            <pc:docMk/>
            <pc:sldMk cId="1208957114" sldId="363"/>
            <ac:cxnSpMk id="39" creationId="{CE4CF9FE-2478-82EE-11C4-635069E45D74}"/>
          </ac:cxnSpMkLst>
        </pc:cxnChg>
        <pc:cxnChg chg="add mod">
          <ac:chgData name="Uchiyama Yusuke" userId="145afaf969fa1ae9" providerId="LiveId" clId="{75435BA9-892E-42BB-B09D-014D7C40BED0}" dt="2023-03-22T00:33:16.023" v="936" actId="692"/>
          <ac:cxnSpMkLst>
            <pc:docMk/>
            <pc:sldMk cId="1208957114" sldId="363"/>
            <ac:cxnSpMk id="40" creationId="{9B9DBBE8-0AD8-3D8A-8827-AFCF5949F7BC}"/>
          </ac:cxnSpMkLst>
        </pc:cxnChg>
      </pc:sldChg>
      <pc:sldChg chg="addSp delSp modSp mod ord">
        <pc:chgData name="Uchiyama Yusuke" userId="145afaf969fa1ae9" providerId="LiveId" clId="{75435BA9-892E-42BB-B09D-014D7C40BED0}" dt="2023-03-23T04:14:41.680" v="1132"/>
        <pc:sldMkLst>
          <pc:docMk/>
          <pc:sldMk cId="939325978" sldId="364"/>
        </pc:sldMkLst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939325978" sldId="364"/>
            <ac:spMk id="3" creationId="{8C35F751-BFC6-FF51-566A-B3A7F8D1B1D2}"/>
          </ac:spMkLst>
        </pc:spChg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939325978" sldId="364"/>
            <ac:spMk id="4" creationId="{79AC0B8B-A9C1-0866-16D0-596CFD486219}"/>
          </ac:spMkLst>
        </pc:spChg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939325978" sldId="364"/>
            <ac:spMk id="5" creationId="{CC863759-B7EF-01F1-3F0C-6424A605F3E6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939325978" sldId="364"/>
            <ac:spMk id="7" creationId="{702D468F-0ED9-ED25-0792-178FCC2C9E9D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939325978" sldId="364"/>
            <ac:spMk id="8" creationId="{47352F82-35A1-9A23-672D-00DF9AC73D42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939325978" sldId="364"/>
            <ac:spMk id="9" creationId="{01A58E59-C2B5-1C01-45A3-0CDB5D72FC7D}"/>
          </ac:spMkLst>
        </pc:spChg>
        <pc:spChg chg="add mod">
          <ac:chgData name="Uchiyama Yusuke" userId="145afaf969fa1ae9" providerId="LiveId" clId="{75435BA9-892E-42BB-B09D-014D7C40BED0}" dt="2023-03-23T00:09:33.779" v="1012" actId="20577"/>
          <ac:spMkLst>
            <pc:docMk/>
            <pc:sldMk cId="939325978" sldId="364"/>
            <ac:spMk id="10" creationId="{4BB7D5C3-A17F-E017-2733-AEC123BB3589}"/>
          </ac:spMkLst>
        </pc:spChg>
        <pc:spChg chg="add mod">
          <ac:chgData name="Uchiyama Yusuke" userId="145afaf969fa1ae9" providerId="LiveId" clId="{75435BA9-892E-42BB-B09D-014D7C40BED0}" dt="2023-03-23T00:10:19.306" v="1020" actId="20577"/>
          <ac:spMkLst>
            <pc:docMk/>
            <pc:sldMk cId="939325978" sldId="364"/>
            <ac:spMk id="11" creationId="{0858B202-83F0-1C9E-1D13-C276B238523B}"/>
          </ac:spMkLst>
        </pc:spChg>
      </pc:sldChg>
      <pc:sldChg chg="addSp delSp modSp mod">
        <pc:chgData name="Uchiyama Yusuke" userId="145afaf969fa1ae9" providerId="LiveId" clId="{75435BA9-892E-42BB-B09D-014D7C40BED0}" dt="2023-03-23T03:03:27.515" v="1058" actId="20577"/>
        <pc:sldMkLst>
          <pc:docMk/>
          <pc:sldMk cId="416474349" sldId="365"/>
        </pc:sldMkLst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416474349" sldId="365"/>
            <ac:spMk id="3" creationId="{436FB7F6-F9A7-C7A9-FB64-365951ED5B56}"/>
          </ac:spMkLst>
        </pc:spChg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416474349" sldId="365"/>
            <ac:spMk id="4" creationId="{DD6EF325-D767-BAD6-6688-C8B3D317A999}"/>
          </ac:spMkLst>
        </pc:spChg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416474349" sldId="365"/>
            <ac:spMk id="5" creationId="{D7258EFD-DB13-3F25-66DA-F589770C105D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416474349" sldId="365"/>
            <ac:spMk id="6" creationId="{7F43C4D2-9C00-7B21-8D63-D34745B7AC6E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416474349" sldId="365"/>
            <ac:spMk id="8" creationId="{5CA96C74-0AE7-AF54-18F2-D311C24533A4}"/>
          </ac:spMkLst>
        </pc:spChg>
        <pc:spChg chg="mod">
          <ac:chgData name="Uchiyama Yusuke" userId="145afaf969fa1ae9" providerId="LiveId" clId="{75435BA9-892E-42BB-B09D-014D7C40BED0}" dt="2023-03-23T03:03:27.515" v="1058" actId="20577"/>
          <ac:spMkLst>
            <pc:docMk/>
            <pc:sldMk cId="416474349" sldId="365"/>
            <ac:spMk id="12" creationId="{BA38B23D-BFB5-03C2-3DA2-962D1DCB4F50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416474349" sldId="365"/>
            <ac:spMk id="16" creationId="{1AC324A8-39E4-C1F5-AD23-4B38B152A615}"/>
          </ac:spMkLst>
        </pc:spChg>
      </pc:sldChg>
      <pc:sldChg chg="addSp delSp modSp mod">
        <pc:chgData name="Uchiyama Yusuke" userId="145afaf969fa1ae9" providerId="LiveId" clId="{75435BA9-892E-42BB-B09D-014D7C40BED0}" dt="2023-03-23T01:32:49.445" v="1025" actId="12"/>
        <pc:sldMkLst>
          <pc:docMk/>
          <pc:sldMk cId="742959534" sldId="366"/>
        </pc:sldMkLst>
        <pc:spChg chg="mod">
          <ac:chgData name="Uchiyama Yusuke" userId="145afaf969fa1ae9" providerId="LiveId" clId="{75435BA9-892E-42BB-B09D-014D7C40BED0}" dt="2023-03-23T01:32:49.445" v="1025" actId="12"/>
          <ac:spMkLst>
            <pc:docMk/>
            <pc:sldMk cId="742959534" sldId="366"/>
            <ac:spMk id="2" creationId="{BA2276C5-B9C3-08C4-B22F-B6E2C6351049}"/>
          </ac:spMkLst>
        </pc:spChg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742959534" sldId="366"/>
            <ac:spMk id="3" creationId="{5BDC7256-5C0E-E98A-FBC4-FE4F83581459}"/>
          </ac:spMkLst>
        </pc:spChg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742959534" sldId="366"/>
            <ac:spMk id="4" creationId="{A53699DD-1384-9EC4-1264-8FDC9747779E}"/>
          </ac:spMkLst>
        </pc:spChg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742959534" sldId="366"/>
            <ac:spMk id="5" creationId="{B90226D9-ADDF-6DB2-D5B7-081192AD5327}"/>
          </ac:spMkLst>
        </pc:spChg>
        <pc:spChg chg="mod">
          <ac:chgData name="Uchiyama Yusuke" userId="145afaf969fa1ae9" providerId="LiveId" clId="{75435BA9-892E-42BB-B09D-014D7C40BED0}" dt="2023-03-21T07:49:19.188" v="874" actId="2711"/>
          <ac:spMkLst>
            <pc:docMk/>
            <pc:sldMk cId="742959534" sldId="366"/>
            <ac:spMk id="6" creationId="{94C9D6D5-E553-14A6-4A1B-D624383F651B}"/>
          </ac:spMkLst>
        </pc:spChg>
        <pc:spChg chg="mod">
          <ac:chgData name="Uchiyama Yusuke" userId="145afaf969fa1ae9" providerId="LiveId" clId="{75435BA9-892E-42BB-B09D-014D7C40BED0}" dt="2023-03-23T01:31:42.609" v="1021" actId="207"/>
          <ac:spMkLst>
            <pc:docMk/>
            <pc:sldMk cId="742959534" sldId="366"/>
            <ac:spMk id="9" creationId="{4BC1F4F1-0AB8-521E-0459-0AD18A856199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742959534" sldId="366"/>
            <ac:spMk id="10" creationId="{7B8EE9BA-0919-89EA-2DC3-DFC8D9D1525E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742959534" sldId="366"/>
            <ac:spMk id="13" creationId="{744A0E33-38C3-8A58-4A01-B7A34F38BE11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742959534" sldId="366"/>
            <ac:spMk id="14" creationId="{DCDC416F-20E5-B198-739C-014EB3C5D137}"/>
          </ac:spMkLst>
        </pc:spChg>
        <pc:spChg chg="mod">
          <ac:chgData name="Uchiyama Yusuke" userId="145afaf969fa1ae9" providerId="LiveId" clId="{75435BA9-892E-42BB-B09D-014D7C40BED0}" dt="2023-03-21T07:06:00.560" v="45" actId="2711"/>
          <ac:spMkLst>
            <pc:docMk/>
            <pc:sldMk cId="742959534" sldId="366"/>
            <ac:spMk id="26" creationId="{EB6F353A-CC39-EF82-12E7-DFA7406E7372}"/>
          </ac:spMkLst>
        </pc:spChg>
      </pc:sldChg>
      <pc:sldChg chg="addSp delSp modSp mod">
        <pc:chgData name="Uchiyama Yusuke" userId="145afaf969fa1ae9" providerId="LiveId" clId="{75435BA9-892E-42BB-B09D-014D7C40BED0}" dt="2023-03-23T04:18:11.411" v="1219" actId="1038"/>
        <pc:sldMkLst>
          <pc:docMk/>
          <pc:sldMk cId="2150871327" sldId="367"/>
        </pc:sldMkLst>
        <pc:spChg chg="mod">
          <ac:chgData name="Uchiyama Yusuke" userId="145afaf969fa1ae9" providerId="LiveId" clId="{75435BA9-892E-42BB-B09D-014D7C40BED0}" dt="2023-03-23T01:33:33.520" v="1032" actId="12"/>
          <ac:spMkLst>
            <pc:docMk/>
            <pc:sldMk cId="2150871327" sldId="367"/>
            <ac:spMk id="2" creationId="{00156CE9-E6AD-0527-B544-923F1FBEE956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2150871327" sldId="367"/>
            <ac:spMk id="3" creationId="{949C1AE9-E313-7A27-66BD-799A6D048C97}"/>
          </ac:spMkLst>
        </pc:spChg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2150871327" sldId="367"/>
            <ac:spMk id="4" creationId="{3AB94F81-F0EE-A4DF-20AC-154C049A9BF1}"/>
          </ac:spMkLst>
        </pc:spChg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2150871327" sldId="367"/>
            <ac:spMk id="5" creationId="{02A94B6D-A57A-82C9-A0D1-F4D8EFFAD01C}"/>
          </ac:spMkLst>
        </pc:spChg>
        <pc:spChg chg="mod">
          <ac:chgData name="Uchiyama Yusuke" userId="145afaf969fa1ae9" providerId="LiveId" clId="{75435BA9-892E-42BB-B09D-014D7C40BED0}" dt="2023-03-21T07:51:20.875" v="899" actId="33524"/>
          <ac:spMkLst>
            <pc:docMk/>
            <pc:sldMk cId="2150871327" sldId="367"/>
            <ac:spMk id="6" creationId="{A3FA30BF-5563-D324-D9F3-C90A9CA18B02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2150871327" sldId="367"/>
            <ac:spMk id="7" creationId="{E198B293-82D9-BDFB-174C-92B20C6BA645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2150871327" sldId="367"/>
            <ac:spMk id="8" creationId="{FF2F2C81-8F2D-69FC-8C90-35413395AAA6}"/>
          </ac:spMkLst>
        </pc:spChg>
        <pc:spChg chg="mod">
          <ac:chgData name="Uchiyama Yusuke" userId="145afaf969fa1ae9" providerId="LiveId" clId="{75435BA9-892E-42BB-B09D-014D7C40BED0}" dt="2023-03-23T04:18:11.411" v="1219" actId="1038"/>
          <ac:spMkLst>
            <pc:docMk/>
            <pc:sldMk cId="2150871327" sldId="367"/>
            <ac:spMk id="12" creationId="{70A0D994-06B3-FDB8-F0BD-4EDD9E494EC2}"/>
          </ac:spMkLst>
        </pc:spChg>
        <pc:spChg chg="mod">
          <ac:chgData name="Uchiyama Yusuke" userId="145afaf969fa1ae9" providerId="LiveId" clId="{75435BA9-892E-42BB-B09D-014D7C40BED0}" dt="2023-03-23T04:18:11.411" v="1219" actId="1038"/>
          <ac:spMkLst>
            <pc:docMk/>
            <pc:sldMk cId="2150871327" sldId="367"/>
            <ac:spMk id="13" creationId="{C703AA7F-20EF-5BDC-EAA6-AC70F43F2F15}"/>
          </ac:spMkLst>
        </pc:spChg>
        <pc:spChg chg="mod">
          <ac:chgData name="Uchiyama Yusuke" userId="145afaf969fa1ae9" providerId="LiveId" clId="{75435BA9-892E-42BB-B09D-014D7C40BED0}" dt="2023-03-23T04:18:11.411" v="1219" actId="1038"/>
          <ac:spMkLst>
            <pc:docMk/>
            <pc:sldMk cId="2150871327" sldId="367"/>
            <ac:spMk id="14" creationId="{59872DFC-14F6-7E27-4635-39C42DFBBB31}"/>
          </ac:spMkLst>
        </pc:spChg>
        <pc:spChg chg="mod">
          <ac:chgData name="Uchiyama Yusuke" userId="145afaf969fa1ae9" providerId="LiveId" clId="{75435BA9-892E-42BB-B09D-014D7C40BED0}" dt="2023-03-23T04:18:11.411" v="1219" actId="1038"/>
          <ac:spMkLst>
            <pc:docMk/>
            <pc:sldMk cId="2150871327" sldId="367"/>
            <ac:spMk id="16" creationId="{A138DCEF-BB83-7873-9AFD-B6B20F4DCE1E}"/>
          </ac:spMkLst>
        </pc:spChg>
        <pc:spChg chg="mod">
          <ac:chgData name="Uchiyama Yusuke" userId="145afaf969fa1ae9" providerId="LiveId" clId="{75435BA9-892E-42BB-B09D-014D7C40BED0}" dt="2023-03-23T04:18:11.411" v="1219" actId="1038"/>
          <ac:spMkLst>
            <pc:docMk/>
            <pc:sldMk cId="2150871327" sldId="367"/>
            <ac:spMk id="17" creationId="{D6A3672D-9F8C-39A4-FC6A-6655664B1C04}"/>
          </ac:spMkLst>
        </pc:spChg>
        <pc:spChg chg="mod">
          <ac:chgData name="Uchiyama Yusuke" userId="145afaf969fa1ae9" providerId="LiveId" clId="{75435BA9-892E-42BB-B09D-014D7C40BED0}" dt="2023-03-23T04:18:11.411" v="1219" actId="1038"/>
          <ac:spMkLst>
            <pc:docMk/>
            <pc:sldMk cId="2150871327" sldId="367"/>
            <ac:spMk id="18" creationId="{1C55B138-39E2-C8F6-15F1-3CEB1D822887}"/>
          </ac:spMkLst>
        </pc:spChg>
        <pc:spChg chg="mod">
          <ac:chgData name="Uchiyama Yusuke" userId="145afaf969fa1ae9" providerId="LiveId" clId="{75435BA9-892E-42BB-B09D-014D7C40BED0}" dt="2023-03-23T04:18:11.411" v="1219" actId="1038"/>
          <ac:spMkLst>
            <pc:docMk/>
            <pc:sldMk cId="2150871327" sldId="367"/>
            <ac:spMk id="22" creationId="{F4D662AB-6F18-CC11-E6BA-2863E58D143B}"/>
          </ac:spMkLst>
        </pc:spChg>
        <pc:spChg chg="mod">
          <ac:chgData name="Uchiyama Yusuke" userId="145afaf969fa1ae9" providerId="LiveId" clId="{75435BA9-892E-42BB-B09D-014D7C40BED0}" dt="2023-03-23T04:18:11.411" v="1219" actId="1038"/>
          <ac:spMkLst>
            <pc:docMk/>
            <pc:sldMk cId="2150871327" sldId="367"/>
            <ac:spMk id="23" creationId="{80D5E4CC-E1AE-4CFE-EB39-2FAAAB8D1D88}"/>
          </ac:spMkLst>
        </pc:spChg>
        <pc:spChg chg="mod">
          <ac:chgData name="Uchiyama Yusuke" userId="145afaf969fa1ae9" providerId="LiveId" clId="{75435BA9-892E-42BB-B09D-014D7C40BED0}" dt="2023-03-23T04:18:11.411" v="1219" actId="1038"/>
          <ac:spMkLst>
            <pc:docMk/>
            <pc:sldMk cId="2150871327" sldId="367"/>
            <ac:spMk id="24" creationId="{091C5982-26C7-3925-59D3-89F9CB34B75D}"/>
          </ac:spMkLst>
        </pc:spChg>
        <pc:picChg chg="mod">
          <ac:chgData name="Uchiyama Yusuke" userId="145afaf969fa1ae9" providerId="LiveId" clId="{75435BA9-892E-42BB-B09D-014D7C40BED0}" dt="2023-03-23T04:18:11.411" v="1219" actId="1038"/>
          <ac:picMkLst>
            <pc:docMk/>
            <pc:sldMk cId="2150871327" sldId="367"/>
            <ac:picMk id="9" creationId="{FE97A6E5-B465-DF9F-6434-2E622B2F7CAD}"/>
          </ac:picMkLst>
        </pc:picChg>
        <pc:cxnChg chg="mod">
          <ac:chgData name="Uchiyama Yusuke" userId="145afaf969fa1ae9" providerId="LiveId" clId="{75435BA9-892E-42BB-B09D-014D7C40BED0}" dt="2023-03-23T04:18:11.411" v="1219" actId="1038"/>
          <ac:cxnSpMkLst>
            <pc:docMk/>
            <pc:sldMk cId="2150871327" sldId="367"/>
            <ac:cxnSpMk id="10" creationId="{D7EE5DC4-4D13-2419-FBCC-434D2989D1EF}"/>
          </ac:cxnSpMkLst>
        </pc:cxnChg>
        <pc:cxnChg chg="mod">
          <ac:chgData name="Uchiyama Yusuke" userId="145afaf969fa1ae9" providerId="LiveId" clId="{75435BA9-892E-42BB-B09D-014D7C40BED0}" dt="2023-03-23T04:18:11.411" v="1219" actId="1038"/>
          <ac:cxnSpMkLst>
            <pc:docMk/>
            <pc:sldMk cId="2150871327" sldId="367"/>
            <ac:cxnSpMk id="11" creationId="{05BD22C3-F9CE-F97C-723C-63DE976A1E5A}"/>
          </ac:cxnSpMkLst>
        </pc:cxnChg>
      </pc:sldChg>
      <pc:sldChg chg="addSp delSp modSp mod">
        <pc:chgData name="Uchiyama Yusuke" userId="145afaf969fa1ae9" providerId="LiveId" clId="{75435BA9-892E-42BB-B09D-014D7C40BED0}" dt="2023-03-22T07:34:21.525" v="985"/>
        <pc:sldMkLst>
          <pc:docMk/>
          <pc:sldMk cId="1488775448" sldId="368"/>
        </pc:sldMkLst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1488775448" sldId="368"/>
            <ac:spMk id="3" creationId="{CC692963-C96B-4986-AF96-40F6136506F1}"/>
          </ac:spMkLst>
        </pc:spChg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1488775448" sldId="368"/>
            <ac:spMk id="4" creationId="{6744B153-D0BA-3A09-2C64-AD092D59714B}"/>
          </ac:spMkLst>
        </pc:spChg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1488775448" sldId="368"/>
            <ac:spMk id="5" creationId="{BB400031-01EF-BB60-2E93-188D45C07C1E}"/>
          </ac:spMkLst>
        </pc:spChg>
        <pc:spChg chg="mod">
          <ac:chgData name="Uchiyama Yusuke" userId="145afaf969fa1ae9" providerId="LiveId" clId="{75435BA9-892E-42BB-B09D-014D7C40BED0}" dt="2023-03-21T07:52:48.474" v="902" actId="2711"/>
          <ac:spMkLst>
            <pc:docMk/>
            <pc:sldMk cId="1488775448" sldId="368"/>
            <ac:spMk id="6" creationId="{ABAFEE6E-1CD9-9DEF-0845-344730E56751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1488775448" sldId="368"/>
            <ac:spMk id="7" creationId="{E611452B-2D9B-52A4-8656-37453101131D}"/>
          </ac:spMkLst>
        </pc:spChg>
        <pc:spChg chg="mod">
          <ac:chgData name="Uchiyama Yusuke" userId="145afaf969fa1ae9" providerId="LiveId" clId="{75435BA9-892E-42BB-B09D-014D7C40BED0}" dt="2023-03-21T07:52:54.330" v="903" actId="2711"/>
          <ac:spMkLst>
            <pc:docMk/>
            <pc:sldMk cId="1488775448" sldId="368"/>
            <ac:spMk id="9" creationId="{22A7C53A-855D-0F66-D243-25394ED88C9C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1488775448" sldId="368"/>
            <ac:spMk id="10" creationId="{7CAEBA32-84FB-0679-8364-B6FA3C748C11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1488775448" sldId="368"/>
            <ac:spMk id="11" creationId="{B5AFE839-C134-D6FE-7B73-6758493FE5D3}"/>
          </ac:spMkLst>
        </pc:spChg>
        <pc:picChg chg="mod">
          <ac:chgData name="Uchiyama Yusuke" userId="145afaf969fa1ae9" providerId="LiveId" clId="{75435BA9-892E-42BB-B09D-014D7C40BED0}" dt="2023-03-21T07:13:08.695" v="72" actId="1076"/>
          <ac:picMkLst>
            <pc:docMk/>
            <pc:sldMk cId="1488775448" sldId="368"/>
            <ac:picMk id="8" creationId="{4E5E3472-B27A-EF8A-237B-539D5D74DD1B}"/>
          </ac:picMkLst>
        </pc:picChg>
      </pc:sldChg>
      <pc:sldChg chg="addSp delSp modSp mod">
        <pc:chgData name="Uchiyama Yusuke" userId="145afaf969fa1ae9" providerId="LiveId" clId="{75435BA9-892E-42BB-B09D-014D7C40BED0}" dt="2023-03-23T03:06:11.156" v="1122" actId="208"/>
        <pc:sldMkLst>
          <pc:docMk/>
          <pc:sldMk cId="3061599810" sldId="369"/>
        </pc:sldMkLst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3061599810" sldId="369"/>
            <ac:spMk id="3" creationId="{0797D702-0661-D34E-6BF6-AC6337F482E6}"/>
          </ac:spMkLst>
        </pc:spChg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3061599810" sldId="369"/>
            <ac:spMk id="4" creationId="{DA0700E6-C994-16F5-E45D-DF46386FEA5B}"/>
          </ac:spMkLst>
        </pc:spChg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3061599810" sldId="369"/>
            <ac:spMk id="5" creationId="{297FB082-0A73-941C-5C04-A5F0E5B64D86}"/>
          </ac:spMkLst>
        </pc:spChg>
        <pc:spChg chg="mod">
          <ac:chgData name="Uchiyama Yusuke" userId="145afaf969fa1ae9" providerId="LiveId" clId="{75435BA9-892E-42BB-B09D-014D7C40BED0}" dt="2023-03-23T03:04:20.487" v="1063" actId="1076"/>
          <ac:spMkLst>
            <pc:docMk/>
            <pc:sldMk cId="3061599810" sldId="369"/>
            <ac:spMk id="6" creationId="{84A1D5DD-D840-ADEF-4281-A6486D6CA5E9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3061599810" sldId="369"/>
            <ac:spMk id="7" creationId="{347B8818-51AA-60D1-4555-C55CB4960757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3061599810" sldId="369"/>
            <ac:spMk id="9" creationId="{F6D5659A-CAFB-DB7A-193A-7573F4461DB0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3061599810" sldId="369"/>
            <ac:spMk id="10" creationId="{337FA1CC-60A4-D4B9-1317-482C2965B273}"/>
          </ac:spMkLst>
        </pc:spChg>
        <pc:spChg chg="add mod">
          <ac:chgData name="Uchiyama Yusuke" userId="145afaf969fa1ae9" providerId="LiveId" clId="{75435BA9-892E-42BB-B09D-014D7C40BED0}" dt="2023-03-23T03:06:11.156" v="1122" actId="208"/>
          <ac:spMkLst>
            <pc:docMk/>
            <pc:sldMk cId="3061599810" sldId="369"/>
            <ac:spMk id="11" creationId="{67121EC7-4126-0481-DE71-A2E7316E5F33}"/>
          </ac:spMkLst>
        </pc:spChg>
        <pc:picChg chg="mod">
          <ac:chgData name="Uchiyama Yusuke" userId="145afaf969fa1ae9" providerId="LiveId" clId="{75435BA9-892E-42BB-B09D-014D7C40BED0}" dt="2023-03-23T03:04:36.131" v="1064" actId="1076"/>
          <ac:picMkLst>
            <pc:docMk/>
            <pc:sldMk cId="3061599810" sldId="369"/>
            <ac:picMk id="8" creationId="{D4382DF3-3F72-0010-7669-DCFA37FC05F2}"/>
          </ac:picMkLst>
        </pc:picChg>
        <pc:cxnChg chg="add mod">
          <ac:chgData name="Uchiyama Yusuke" userId="145afaf969fa1ae9" providerId="LiveId" clId="{75435BA9-892E-42BB-B09D-014D7C40BED0}" dt="2023-03-23T03:05:49.459" v="1121" actId="14100"/>
          <ac:cxnSpMkLst>
            <pc:docMk/>
            <pc:sldMk cId="3061599810" sldId="369"/>
            <ac:cxnSpMk id="13" creationId="{9C5DBB19-A7D4-F2ED-B9A0-2C62AA1DDA71}"/>
          </ac:cxnSpMkLst>
        </pc:cxnChg>
      </pc:sldChg>
      <pc:sldChg chg="addSp delSp modSp mod">
        <pc:chgData name="Uchiyama Yusuke" userId="145afaf969fa1ae9" providerId="LiveId" clId="{75435BA9-892E-42BB-B09D-014D7C40BED0}" dt="2023-03-22T07:34:21.525" v="985"/>
        <pc:sldMkLst>
          <pc:docMk/>
          <pc:sldMk cId="2599145183" sldId="370"/>
        </pc:sldMkLst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2599145183" sldId="370"/>
            <ac:spMk id="3" creationId="{F63872D9-F0D3-AA90-010A-CEF8D9E0FBCC}"/>
          </ac:spMkLst>
        </pc:spChg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2599145183" sldId="370"/>
            <ac:spMk id="4" creationId="{56D5CD5C-5999-814B-386C-127DE6029C8F}"/>
          </ac:spMkLst>
        </pc:spChg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2599145183" sldId="370"/>
            <ac:spMk id="5" creationId="{9C1DBDAC-94D2-A2D6-B926-6082CD6B3FD8}"/>
          </ac:spMkLst>
        </pc:spChg>
        <pc:spChg chg="add mod">
          <ac:chgData name="Uchiyama Yusuke" userId="145afaf969fa1ae9" providerId="LiveId" clId="{75435BA9-892E-42BB-B09D-014D7C40BED0}" dt="2023-03-21T07:21:00.676" v="235" actId="1076"/>
          <ac:spMkLst>
            <pc:docMk/>
            <pc:sldMk cId="2599145183" sldId="370"/>
            <ac:spMk id="11" creationId="{590A38F3-DD7B-3E0E-CE27-07BBCF5959D1}"/>
          </ac:spMkLst>
        </pc:spChg>
        <pc:spChg chg="mod">
          <ac:chgData name="Uchiyama Yusuke" userId="145afaf969fa1ae9" providerId="LiveId" clId="{75435BA9-892E-42BB-B09D-014D7C40BED0}" dt="2023-03-21T07:20:16.454" v="207" actId="14100"/>
          <ac:spMkLst>
            <pc:docMk/>
            <pc:sldMk cId="2599145183" sldId="370"/>
            <ac:spMk id="14" creationId="{5045FE35-CEDA-03C0-873E-95D658A3B6C6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2599145183" sldId="370"/>
            <ac:spMk id="17" creationId="{147705E1-6C05-D9DC-9FDE-638BA894597C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2599145183" sldId="370"/>
            <ac:spMk id="18" creationId="{47AF598D-1E8F-82BD-E0B2-BEFD7C1A31A5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2599145183" sldId="370"/>
            <ac:spMk id="19" creationId="{2A8CD5EC-6013-9877-161C-EC3E75BE55BA}"/>
          </ac:spMkLst>
        </pc:spChg>
        <pc:cxnChg chg="mod">
          <ac:chgData name="Uchiyama Yusuke" userId="145afaf969fa1ae9" providerId="LiveId" clId="{75435BA9-892E-42BB-B09D-014D7C40BED0}" dt="2023-03-21T07:20:58.188" v="234" actId="14100"/>
          <ac:cxnSpMkLst>
            <pc:docMk/>
            <pc:sldMk cId="2599145183" sldId="370"/>
            <ac:cxnSpMk id="16" creationId="{D87F0E5D-08D8-0E2E-DED9-722357513085}"/>
          </ac:cxnSpMkLst>
        </pc:cxnChg>
      </pc:sldChg>
      <pc:sldChg chg="addSp delSp">
        <pc:chgData name="Uchiyama Yusuke" userId="145afaf969fa1ae9" providerId="LiveId" clId="{75435BA9-892E-42BB-B09D-014D7C40BED0}" dt="2023-03-22T07:34:21.525" v="985"/>
        <pc:sldMkLst>
          <pc:docMk/>
          <pc:sldMk cId="2189340442" sldId="371"/>
        </pc:sldMkLst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2189340442" sldId="371"/>
            <ac:spMk id="3" creationId="{589441E7-0D3E-ECC2-EC62-7724D69FBB90}"/>
          </ac:spMkLst>
        </pc:spChg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2189340442" sldId="371"/>
            <ac:spMk id="4" creationId="{9339396D-484F-765E-D98E-280CAC466D66}"/>
          </ac:spMkLst>
        </pc:spChg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2189340442" sldId="371"/>
            <ac:spMk id="5" creationId="{7515D46F-F906-E227-0D7A-872229657BD7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2189340442" sldId="371"/>
            <ac:spMk id="46" creationId="{E43FD75C-B9DE-A31F-B8E5-EC87BD9A73A0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2189340442" sldId="371"/>
            <ac:spMk id="47" creationId="{DF5AD2A7-3D4D-B02B-CBD8-EEC8B4C5D62E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2189340442" sldId="371"/>
            <ac:spMk id="48" creationId="{78B12A62-CFBE-EE0B-EC6C-DB5EF0DB8F93}"/>
          </ac:spMkLst>
        </pc:spChg>
      </pc:sldChg>
      <pc:sldChg chg="addSp delSp modSp mod">
        <pc:chgData name="Uchiyama Yusuke" userId="145afaf969fa1ae9" providerId="LiveId" clId="{75435BA9-892E-42BB-B09D-014D7C40BED0}" dt="2023-03-23T04:15:58.968" v="1142" actId="166"/>
        <pc:sldMkLst>
          <pc:docMk/>
          <pc:sldMk cId="2344610853" sldId="372"/>
        </pc:sldMkLst>
        <pc:spChg chg="mod">
          <ac:chgData name="Uchiyama Yusuke" userId="145afaf969fa1ae9" providerId="LiveId" clId="{75435BA9-892E-42BB-B09D-014D7C40BED0}" dt="2023-03-23T01:33:14.170" v="1028" actId="12"/>
          <ac:spMkLst>
            <pc:docMk/>
            <pc:sldMk cId="2344610853" sldId="372"/>
            <ac:spMk id="2" creationId="{BA2276C5-B9C3-08C4-B22F-B6E2C6351049}"/>
          </ac:spMkLst>
        </pc:spChg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2344610853" sldId="372"/>
            <ac:spMk id="3" creationId="{5BDC7256-5C0E-E98A-FBC4-FE4F83581459}"/>
          </ac:spMkLst>
        </pc:spChg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2344610853" sldId="372"/>
            <ac:spMk id="4" creationId="{A53699DD-1384-9EC4-1264-8FDC9747779E}"/>
          </ac:spMkLst>
        </pc:spChg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2344610853" sldId="372"/>
            <ac:spMk id="5" creationId="{B90226D9-ADDF-6DB2-D5B7-081192AD5327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2344610853" sldId="372"/>
            <ac:spMk id="6" creationId="{DCBADF39-C8FD-A378-3AB3-3E9D20D8B287}"/>
          </ac:spMkLst>
        </pc:spChg>
        <pc:spChg chg="add del mod">
          <ac:chgData name="Uchiyama Yusuke" userId="145afaf969fa1ae9" providerId="LiveId" clId="{75435BA9-892E-42BB-B09D-014D7C40BED0}" dt="2023-03-23T04:15:52.214" v="1141" actId="1076"/>
          <ac:spMkLst>
            <pc:docMk/>
            <pc:sldMk cId="2344610853" sldId="372"/>
            <ac:spMk id="7" creationId="{2924DE5D-A3F5-6259-E78D-55F20D6DAE19}"/>
          </ac:spMkLst>
        </pc:spChg>
        <pc:spChg chg="mod">
          <ac:chgData name="Uchiyama Yusuke" userId="145afaf969fa1ae9" providerId="LiveId" clId="{75435BA9-892E-42BB-B09D-014D7C40BED0}" dt="2023-03-23T01:31:59.112" v="1022" actId="207"/>
          <ac:spMkLst>
            <pc:docMk/>
            <pc:sldMk cId="2344610853" sldId="372"/>
            <ac:spMk id="9" creationId="{4BC1F4F1-0AB8-521E-0459-0AD18A856199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2344610853" sldId="372"/>
            <ac:spMk id="13" creationId="{265823A4-B0D8-03B1-1BC7-0A40198C527F}"/>
          </ac:spMkLst>
        </pc:spChg>
        <pc:spChg chg="mod">
          <ac:chgData name="Uchiyama Yusuke" userId="145afaf969fa1ae9" providerId="LiveId" clId="{75435BA9-892E-42BB-B09D-014D7C40BED0}" dt="2023-03-23T02:49:37.750" v="1034" actId="14100"/>
          <ac:spMkLst>
            <pc:docMk/>
            <pc:sldMk cId="2344610853" sldId="372"/>
            <ac:spMk id="20" creationId="{575FF541-D3A1-6C82-D38F-443C0A8A2860}"/>
          </ac:spMkLst>
        </pc:spChg>
        <pc:spChg chg="mod">
          <ac:chgData name="Uchiyama Yusuke" userId="145afaf969fa1ae9" providerId="LiveId" clId="{75435BA9-892E-42BB-B09D-014D7C40BED0}" dt="2023-03-23T02:49:46.037" v="1035" actId="1076"/>
          <ac:spMkLst>
            <pc:docMk/>
            <pc:sldMk cId="2344610853" sldId="372"/>
            <ac:spMk id="28" creationId="{8C69B5E3-AE0E-A3E8-F372-BAF4FCB636D1}"/>
          </ac:spMkLst>
        </pc:spChg>
        <pc:spChg chg="mod">
          <ac:chgData name="Uchiyama Yusuke" userId="145afaf969fa1ae9" providerId="LiveId" clId="{75435BA9-892E-42BB-B09D-014D7C40BED0}" dt="2023-03-23T00:09:00.565" v="1002" actId="1076"/>
          <ac:spMkLst>
            <pc:docMk/>
            <pc:sldMk cId="2344610853" sldId="372"/>
            <ac:spMk id="30" creationId="{97ADE576-F597-7606-AE9F-D5C5147DCD14}"/>
          </ac:spMkLst>
        </pc:spChg>
        <pc:spChg chg="del mod">
          <ac:chgData name="Uchiyama Yusuke" userId="145afaf969fa1ae9" providerId="LiveId" clId="{75435BA9-892E-42BB-B09D-014D7C40BED0}" dt="2023-03-21T07:10:05.046" v="65" actId="21"/>
          <ac:spMkLst>
            <pc:docMk/>
            <pc:sldMk cId="2344610853" sldId="372"/>
            <ac:spMk id="32" creationId="{A25DCF78-BA10-0710-4E99-35FC6C5B4BBE}"/>
          </ac:spMkLst>
        </pc:spChg>
        <pc:spChg chg="mod">
          <ac:chgData name="Uchiyama Yusuke" userId="145afaf969fa1ae9" providerId="LiveId" clId="{75435BA9-892E-42BB-B09D-014D7C40BED0}" dt="2023-03-23T04:15:15.330" v="1135" actId="1076"/>
          <ac:spMkLst>
            <pc:docMk/>
            <pc:sldMk cId="2344610853" sldId="372"/>
            <ac:spMk id="34" creationId="{440A1125-88FF-A0CE-78D7-E3780CDA7385}"/>
          </ac:spMkLst>
        </pc:spChg>
        <pc:spChg chg="mod">
          <ac:chgData name="Uchiyama Yusuke" userId="145afaf969fa1ae9" providerId="LiveId" clId="{75435BA9-892E-42BB-B09D-014D7C40BED0}" dt="2023-03-23T04:15:22.508" v="1137" actId="1076"/>
          <ac:spMkLst>
            <pc:docMk/>
            <pc:sldMk cId="2344610853" sldId="372"/>
            <ac:spMk id="35" creationId="{E05DED15-567B-6493-F3C5-9263524DA134}"/>
          </ac:spMkLst>
        </pc:spChg>
        <pc:picChg chg="mod ord">
          <ac:chgData name="Uchiyama Yusuke" userId="145afaf969fa1ae9" providerId="LiveId" clId="{75435BA9-892E-42BB-B09D-014D7C40BED0}" dt="2023-03-23T04:15:43.940" v="1139" actId="166"/>
          <ac:picMkLst>
            <pc:docMk/>
            <pc:sldMk cId="2344610853" sldId="372"/>
            <ac:picMk id="33" creationId="{2AA38E20-05B4-FB0C-8C55-34477F134992}"/>
          </ac:picMkLst>
        </pc:picChg>
        <pc:cxnChg chg="mod">
          <ac:chgData name="Uchiyama Yusuke" userId="145afaf969fa1ae9" providerId="LiveId" clId="{75435BA9-892E-42BB-B09D-014D7C40BED0}" dt="2023-03-23T04:14:55.831" v="1133" actId="1076"/>
          <ac:cxnSpMkLst>
            <pc:docMk/>
            <pc:sldMk cId="2344610853" sldId="372"/>
            <ac:cxnSpMk id="26" creationId="{3FF63654-C507-ACAA-D466-1139AB9A7017}"/>
          </ac:cxnSpMkLst>
        </pc:cxnChg>
        <pc:cxnChg chg="mod ord">
          <ac:chgData name="Uchiyama Yusuke" userId="145afaf969fa1ae9" providerId="LiveId" clId="{75435BA9-892E-42BB-B09D-014D7C40BED0}" dt="2023-03-23T04:15:58.968" v="1142" actId="166"/>
          <ac:cxnSpMkLst>
            <pc:docMk/>
            <pc:sldMk cId="2344610853" sldId="372"/>
            <ac:cxnSpMk id="36" creationId="{0702888F-9A35-2682-070E-627AD4110D4B}"/>
          </ac:cxnSpMkLst>
        </pc:cxnChg>
        <pc:cxnChg chg="mod ord">
          <ac:chgData name="Uchiyama Yusuke" userId="145afaf969fa1ae9" providerId="LiveId" clId="{75435BA9-892E-42BB-B09D-014D7C40BED0}" dt="2023-03-23T04:15:58.968" v="1142" actId="166"/>
          <ac:cxnSpMkLst>
            <pc:docMk/>
            <pc:sldMk cId="2344610853" sldId="372"/>
            <ac:cxnSpMk id="37" creationId="{BF7F38B0-D922-019B-D686-6489B581553B}"/>
          </ac:cxnSpMkLst>
        </pc:cxnChg>
      </pc:sldChg>
      <pc:sldChg chg="addSp delSp modSp mod">
        <pc:chgData name="Uchiyama Yusuke" userId="145afaf969fa1ae9" providerId="LiveId" clId="{75435BA9-892E-42BB-B09D-014D7C40BED0}" dt="2023-03-23T04:19:11.016" v="1220" actId="1076"/>
        <pc:sldMkLst>
          <pc:docMk/>
          <pc:sldMk cId="3977467012" sldId="446"/>
        </pc:sldMkLst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3977467012" sldId="446"/>
            <ac:spMk id="4" creationId="{BE5833A6-7DC4-2532-AE97-2BC35C9B298F}"/>
          </ac:spMkLst>
        </pc:spChg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3977467012" sldId="446"/>
            <ac:spMk id="5" creationId="{DD3DB98A-8F8C-D869-BFF1-A5D0A12C7F6E}"/>
          </ac:spMkLst>
        </pc:spChg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3977467012" sldId="446"/>
            <ac:spMk id="6" creationId="{E55AAA26-9F67-361D-1E8C-B4B5D39629AC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3977467012" sldId="446"/>
            <ac:spMk id="8" creationId="{B561D45E-09D0-658D-E3CA-F319C46B3259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3977467012" sldId="446"/>
            <ac:spMk id="9" creationId="{9290091F-E0A3-6765-67C7-9F94137E99CB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3977467012" sldId="446"/>
            <ac:spMk id="10" creationId="{F2F9D2E4-7167-6EDD-0653-B833BD9F7769}"/>
          </ac:spMkLst>
        </pc:spChg>
        <pc:spChg chg="mod">
          <ac:chgData name="Uchiyama Yusuke" userId="145afaf969fa1ae9" providerId="LiveId" clId="{75435BA9-892E-42BB-B09D-014D7C40BED0}" dt="2023-03-23T04:19:11.016" v="1220" actId="1076"/>
          <ac:spMkLst>
            <pc:docMk/>
            <pc:sldMk cId="3977467012" sldId="446"/>
            <ac:spMk id="15" creationId="{1F66112F-3A23-AB93-BAD6-7D5DB27AC85C}"/>
          </ac:spMkLst>
        </pc:spChg>
      </pc:sldChg>
      <pc:sldChg chg="addSp delSp modSp mod">
        <pc:chgData name="Uchiyama Yusuke" userId="145afaf969fa1ae9" providerId="LiveId" clId="{75435BA9-892E-42BB-B09D-014D7C40BED0}" dt="2023-03-22T07:34:21.525" v="985"/>
        <pc:sldMkLst>
          <pc:docMk/>
          <pc:sldMk cId="2559400034" sldId="447"/>
        </pc:sldMkLst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2559400034" sldId="447"/>
            <ac:spMk id="3" creationId="{A2372EC1-B282-936E-06F3-8D993ECE5D09}"/>
          </ac:spMkLst>
        </pc:spChg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2559400034" sldId="447"/>
            <ac:spMk id="4" creationId="{2926F0D2-84D4-F1FC-EEDD-CD0AE541E0F7}"/>
          </ac:spMkLst>
        </pc:spChg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2559400034" sldId="447"/>
            <ac:spMk id="5" creationId="{AD14B5CD-0CCC-EB78-05C8-9CB96AA4E2C6}"/>
          </ac:spMkLst>
        </pc:spChg>
        <pc:spChg chg="mod">
          <ac:chgData name="Uchiyama Yusuke" userId="145afaf969fa1ae9" providerId="LiveId" clId="{75435BA9-892E-42BB-B09D-014D7C40BED0}" dt="2023-03-21T07:22:39.473" v="238" actId="2711"/>
          <ac:spMkLst>
            <pc:docMk/>
            <pc:sldMk cId="2559400034" sldId="447"/>
            <ac:spMk id="6" creationId="{E472D5C4-679F-66BE-13D7-9B4BD797B010}"/>
          </ac:spMkLst>
        </pc:spChg>
        <pc:spChg chg="mod">
          <ac:chgData name="Uchiyama Yusuke" userId="145afaf969fa1ae9" providerId="LiveId" clId="{75435BA9-892E-42BB-B09D-014D7C40BED0}" dt="2023-03-21T07:23:52.682" v="274" actId="1076"/>
          <ac:spMkLst>
            <pc:docMk/>
            <pc:sldMk cId="2559400034" sldId="447"/>
            <ac:spMk id="8" creationId="{FFDB345C-756E-9718-455B-D40EEE8DD768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2559400034" sldId="447"/>
            <ac:spMk id="9" creationId="{C4F62B7F-5FB7-F096-50B4-926A9A1ECD60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2559400034" sldId="447"/>
            <ac:spMk id="10" creationId="{453EA5C4-6B1F-5196-ADD8-5711FFE7086A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2559400034" sldId="447"/>
            <ac:spMk id="11" creationId="{F3CBF8F8-2B28-3565-7062-13CC90324DBA}"/>
          </ac:spMkLst>
        </pc:spChg>
      </pc:sldChg>
      <pc:sldChg chg="addSp delSp modSp mod">
        <pc:chgData name="Uchiyama Yusuke" userId="145afaf969fa1ae9" providerId="LiveId" clId="{75435BA9-892E-42BB-B09D-014D7C40BED0}" dt="2023-03-22T07:43:13.057" v="1000" actId="404"/>
        <pc:sldMkLst>
          <pc:docMk/>
          <pc:sldMk cId="2510482370" sldId="448"/>
        </pc:sldMkLst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2510482370" sldId="448"/>
            <ac:spMk id="3" creationId="{A163AE25-CB9D-0427-A870-6417164BEA73}"/>
          </ac:spMkLst>
        </pc:spChg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2510482370" sldId="448"/>
            <ac:spMk id="4" creationId="{B65074BD-484E-84A4-8B89-B9745CE57A66}"/>
          </ac:spMkLst>
        </pc:spChg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2510482370" sldId="448"/>
            <ac:spMk id="5" creationId="{FBB66DDB-60A2-979A-FE8F-1E1854920E35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2510482370" sldId="448"/>
            <ac:spMk id="6" creationId="{ECAA1385-7C9D-5159-EFA4-630D9D5CD2B4}"/>
          </ac:spMkLst>
        </pc:spChg>
        <pc:spChg chg="mod">
          <ac:chgData name="Uchiyama Yusuke" userId="145afaf969fa1ae9" providerId="LiveId" clId="{75435BA9-892E-42BB-B09D-014D7C40BED0}" dt="2023-03-22T07:43:13.057" v="1000" actId="404"/>
          <ac:spMkLst>
            <pc:docMk/>
            <pc:sldMk cId="2510482370" sldId="448"/>
            <ac:spMk id="21" creationId="{432A3E15-FF41-7380-A370-76AE47752EA5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2510482370" sldId="448"/>
            <ac:spMk id="47" creationId="{B0A3906D-3419-9325-5458-2E479EFD56E2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2510482370" sldId="448"/>
            <ac:spMk id="48" creationId="{54034548-AE6C-F87C-F8C0-D778C1CF1D47}"/>
          </ac:spMkLst>
        </pc:spChg>
      </pc:sldChg>
      <pc:sldChg chg="addSp delSp modSp mod">
        <pc:chgData name="Uchiyama Yusuke" userId="145afaf969fa1ae9" providerId="LiveId" clId="{75435BA9-892E-42BB-B09D-014D7C40BED0}" dt="2023-03-22T07:34:21.525" v="985"/>
        <pc:sldMkLst>
          <pc:docMk/>
          <pc:sldMk cId="3097423208" sldId="449"/>
        </pc:sldMkLst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3097423208" sldId="449"/>
            <ac:spMk id="3" creationId="{A163AE25-CB9D-0427-A870-6417164BEA73}"/>
          </ac:spMkLst>
        </pc:spChg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3097423208" sldId="449"/>
            <ac:spMk id="4" creationId="{B65074BD-484E-84A4-8B89-B9745CE57A66}"/>
          </ac:spMkLst>
        </pc:spChg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3097423208" sldId="449"/>
            <ac:spMk id="5" creationId="{FBB66DDB-60A2-979A-FE8F-1E1854920E35}"/>
          </ac:spMkLst>
        </pc:spChg>
        <pc:spChg chg="add mod">
          <ac:chgData name="Uchiyama Yusuke" userId="145afaf969fa1ae9" providerId="LiveId" clId="{75435BA9-892E-42BB-B09D-014D7C40BED0}" dt="2023-03-21T07:03:42.798" v="28" actId="20577"/>
          <ac:spMkLst>
            <pc:docMk/>
            <pc:sldMk cId="3097423208" sldId="449"/>
            <ac:spMk id="6" creationId="{3A157AA7-4442-4BD0-D1D2-F20B7B872BE8}"/>
          </ac:spMkLst>
        </pc:spChg>
        <pc:spChg chg="add mod">
          <ac:chgData name="Uchiyama Yusuke" userId="145afaf969fa1ae9" providerId="LiveId" clId="{75435BA9-892E-42BB-B09D-014D7C40BED0}" dt="2023-03-21T07:03:38.745" v="24" actId="571"/>
          <ac:spMkLst>
            <pc:docMk/>
            <pc:sldMk cId="3097423208" sldId="449"/>
            <ac:spMk id="51" creationId="{D3327A6C-793E-798A-54A5-1C95502A2BDC}"/>
          </ac:spMkLst>
        </pc:spChg>
        <pc:spChg chg="add mod">
          <ac:chgData name="Uchiyama Yusuke" userId="145afaf969fa1ae9" providerId="LiveId" clId="{75435BA9-892E-42BB-B09D-014D7C40BED0}" dt="2023-03-21T07:03:51.446" v="36" actId="20577"/>
          <ac:spMkLst>
            <pc:docMk/>
            <pc:sldMk cId="3097423208" sldId="449"/>
            <ac:spMk id="52" creationId="{A6F5C6D3-7BDB-3860-1610-6171AA4BB4ED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3097423208" sldId="449"/>
            <ac:spMk id="53" creationId="{E2307ECE-C16D-189A-C238-E08B5D35D934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3097423208" sldId="449"/>
            <ac:spMk id="54" creationId="{36B20F30-940D-BC37-4A82-A47F83794872}"/>
          </ac:spMkLst>
        </pc:spChg>
        <pc:spChg chg="mod">
          <ac:chgData name="Uchiyama Yusuke" userId="145afaf969fa1ae9" providerId="LiveId" clId="{75435BA9-892E-42BB-B09D-014D7C40BED0}" dt="2023-03-21T07:04:09.070" v="38" actId="20577"/>
          <ac:spMkLst>
            <pc:docMk/>
            <pc:sldMk cId="3097423208" sldId="449"/>
            <ac:spMk id="55" creationId="{39A35C22-9832-196F-D5A6-6777D485E42B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3097423208" sldId="449"/>
            <ac:spMk id="56" creationId="{D404BC76-FD7D-757D-D4A2-6F37DCBF73E8}"/>
          </ac:spMkLst>
        </pc:spChg>
      </pc:sldChg>
      <pc:sldChg chg="addSp delSp modSp mod">
        <pc:chgData name="Uchiyama Yusuke" userId="145afaf969fa1ae9" providerId="LiveId" clId="{75435BA9-892E-42BB-B09D-014D7C40BED0}" dt="2023-03-23T03:07:51.866" v="1126" actId="27636"/>
        <pc:sldMkLst>
          <pc:docMk/>
          <pc:sldMk cId="1348498815" sldId="450"/>
        </pc:sldMkLst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1348498815" sldId="450"/>
            <ac:spMk id="3" creationId="{35E8B83E-3EB6-506D-AE35-6D7C1FB086E2}"/>
          </ac:spMkLst>
        </pc:spChg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1348498815" sldId="450"/>
            <ac:spMk id="4" creationId="{69A2738D-FDE1-BBD5-85D0-578E9D2995D4}"/>
          </ac:spMkLst>
        </pc:spChg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1348498815" sldId="450"/>
            <ac:spMk id="5" creationId="{F5B68AF4-7259-27B5-1F1A-FF10ADB62B14}"/>
          </ac:spMkLst>
        </pc:spChg>
        <pc:spChg chg="mod">
          <ac:chgData name="Uchiyama Yusuke" userId="145afaf969fa1ae9" providerId="LiveId" clId="{75435BA9-892E-42BB-B09D-014D7C40BED0}" dt="2023-03-23T03:07:51.866" v="1126" actId="27636"/>
          <ac:spMkLst>
            <pc:docMk/>
            <pc:sldMk cId="1348498815" sldId="450"/>
            <ac:spMk id="6" creationId="{A206829C-E8D0-218A-DDB0-EBE942F6CF8F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1348498815" sldId="450"/>
            <ac:spMk id="8" creationId="{A1D9545D-E64D-0AF1-1A31-7EB12E663D56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1348498815" sldId="450"/>
            <ac:spMk id="10" creationId="{A2E6C00A-E371-639F-84D3-B44CDEAC3A40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1348498815" sldId="450"/>
            <ac:spMk id="11" creationId="{FA4394FA-CB28-8683-4257-3E48690F5F6C}"/>
          </ac:spMkLst>
        </pc:spChg>
        <pc:spChg chg="mod">
          <ac:chgData name="Uchiyama Yusuke" userId="145afaf969fa1ae9" providerId="LiveId" clId="{75435BA9-892E-42BB-B09D-014D7C40BED0}" dt="2023-03-23T03:07:21.325" v="1123" actId="1076"/>
          <ac:spMkLst>
            <pc:docMk/>
            <pc:sldMk cId="1348498815" sldId="450"/>
            <ac:spMk id="12" creationId="{695CE59D-7DF3-EBD3-32B8-FDBAD536C2C0}"/>
          </ac:spMkLst>
        </pc:spChg>
      </pc:sldChg>
      <pc:sldChg chg="addSp delSp modSp mod">
        <pc:chgData name="Uchiyama Yusuke" userId="145afaf969fa1ae9" providerId="LiveId" clId="{75435BA9-892E-42BB-B09D-014D7C40BED0}" dt="2023-03-23T03:11:44.784" v="1128" actId="14100"/>
        <pc:sldMkLst>
          <pc:docMk/>
          <pc:sldMk cId="3690753990" sldId="451"/>
        </pc:sldMkLst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3690753990" sldId="451"/>
            <ac:spMk id="3" creationId="{429A9A77-5505-D4FD-5F83-C8FA1459042B}"/>
          </ac:spMkLst>
        </pc:spChg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3690753990" sldId="451"/>
            <ac:spMk id="4" creationId="{7F57E020-89E5-6206-B584-30150EBAF292}"/>
          </ac:spMkLst>
        </pc:spChg>
        <pc:spChg chg="add del">
          <ac:chgData name="Uchiyama Yusuke" userId="145afaf969fa1ae9" providerId="LiveId" clId="{75435BA9-892E-42BB-B09D-014D7C40BED0}" dt="2023-03-22T07:34:20.364" v="984"/>
          <ac:spMkLst>
            <pc:docMk/>
            <pc:sldMk cId="3690753990" sldId="451"/>
            <ac:spMk id="5" creationId="{C981EE05-E802-D1C0-EBC2-1F9D86A8EDBB}"/>
          </ac:spMkLst>
        </pc:spChg>
        <pc:spChg chg="mod">
          <ac:chgData name="Uchiyama Yusuke" userId="145afaf969fa1ae9" providerId="LiveId" clId="{75435BA9-892E-42BB-B09D-014D7C40BED0}" dt="2023-03-21T07:39:21.467" v="718" actId="20577"/>
          <ac:spMkLst>
            <pc:docMk/>
            <pc:sldMk cId="3690753990" sldId="451"/>
            <ac:spMk id="6" creationId="{59D762A8-088A-335F-08C7-1260E1468473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3690753990" sldId="451"/>
            <ac:spMk id="7" creationId="{99A8C758-B8B9-8788-4CB2-B94564BB8579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3690753990" sldId="451"/>
            <ac:spMk id="8" creationId="{3AFB27DD-6CF5-2C07-664C-944A9FC7797A}"/>
          </ac:spMkLst>
        </pc:spChg>
        <pc:spChg chg="add del">
          <ac:chgData name="Uchiyama Yusuke" userId="145afaf969fa1ae9" providerId="LiveId" clId="{75435BA9-892E-42BB-B09D-014D7C40BED0}" dt="2023-03-22T07:34:21.525" v="985"/>
          <ac:spMkLst>
            <pc:docMk/>
            <pc:sldMk cId="3690753990" sldId="451"/>
            <ac:spMk id="9" creationId="{1BAC3693-C7EA-0E14-1AF5-D4F2B3DA4A03}"/>
          </ac:spMkLst>
        </pc:spChg>
        <pc:grpChg chg="mod">
          <ac:chgData name="Uchiyama Yusuke" userId="145afaf969fa1ae9" providerId="LiveId" clId="{75435BA9-892E-42BB-B09D-014D7C40BED0}" dt="2023-03-21T07:39:39.906" v="719" actId="1076"/>
          <ac:grpSpMkLst>
            <pc:docMk/>
            <pc:sldMk cId="3690753990" sldId="451"/>
            <ac:grpSpMk id="45" creationId="{83B4CDD4-6910-B6E3-4939-7542BFBC5E4E}"/>
          </ac:grpSpMkLst>
        </pc:grpChg>
        <pc:cxnChg chg="mod">
          <ac:chgData name="Uchiyama Yusuke" userId="145afaf969fa1ae9" providerId="LiveId" clId="{75435BA9-892E-42BB-B09D-014D7C40BED0}" dt="2023-03-23T03:11:44.784" v="1128" actId="14100"/>
          <ac:cxnSpMkLst>
            <pc:docMk/>
            <pc:sldMk cId="3690753990" sldId="451"/>
            <ac:cxnSpMk id="27" creationId="{E8DDB6CB-1915-A76F-2C10-7DEF4A04A0FC}"/>
          </ac:cxnSpMkLst>
        </pc:cxnChg>
      </pc:sldChg>
      <pc:sldMasterChg chg="modSldLayout">
        <pc:chgData name="Uchiyama Yusuke" userId="145afaf969fa1ae9" providerId="LiveId" clId="{75435BA9-892E-42BB-B09D-014D7C40BED0}" dt="2023-03-21T06:59:27.845" v="6" actId="179"/>
        <pc:sldMasterMkLst>
          <pc:docMk/>
          <pc:sldMasterMk cId="2146924357" sldId="2147483892"/>
        </pc:sldMasterMkLst>
        <pc:sldLayoutChg chg="modSp mod">
          <pc:chgData name="Uchiyama Yusuke" userId="145afaf969fa1ae9" providerId="LiveId" clId="{75435BA9-892E-42BB-B09D-014D7C40BED0}" dt="2023-03-21T06:59:27.845" v="6" actId="179"/>
          <pc:sldLayoutMkLst>
            <pc:docMk/>
            <pc:sldMasterMk cId="2146924357" sldId="2147483892"/>
            <pc:sldLayoutMk cId="3981569266" sldId="2147483894"/>
          </pc:sldLayoutMkLst>
          <pc:spChg chg="mod">
            <ac:chgData name="Uchiyama Yusuke" userId="145afaf969fa1ae9" providerId="LiveId" clId="{75435BA9-892E-42BB-B09D-014D7C40BED0}" dt="2023-03-21T06:59:27.845" v="6" actId="179"/>
            <ac:spMkLst>
              <pc:docMk/>
              <pc:sldMasterMk cId="2146924357" sldId="2147483892"/>
              <pc:sldLayoutMk cId="3981569266" sldId="2147483894"/>
              <ac:spMk id="10" creationId="{00000000-0000-0000-0000-000000000000}"/>
            </ac:spMkLst>
          </pc:spChg>
        </pc:sldLayoutChg>
      </pc:sldMasterChg>
    </pc:docChg>
  </pc:docChgLst>
  <pc:docChgLst>
    <pc:chgData name="Uchiyama Yusuke" userId="145afaf969fa1ae9" providerId="LiveId" clId="{EFDD9667-4918-442E-BE96-AC105A1D9805}"/>
    <pc:docChg chg="undo redo custSel addSld delSld modSld sldOrd">
      <pc:chgData name="Uchiyama Yusuke" userId="145afaf969fa1ae9" providerId="LiveId" clId="{EFDD9667-4918-442E-BE96-AC105A1D9805}" dt="2023-03-20T10:19:07.073" v="7838" actId="11529"/>
      <pc:docMkLst>
        <pc:docMk/>
      </pc:docMkLst>
      <pc:sldChg chg="modSp mod">
        <pc:chgData name="Uchiyama Yusuke" userId="145afaf969fa1ae9" providerId="LiveId" clId="{EFDD9667-4918-442E-BE96-AC105A1D9805}" dt="2023-03-20T09:27:30.289" v="6965" actId="20577"/>
        <pc:sldMkLst>
          <pc:docMk/>
          <pc:sldMk cId="1978103249" sldId="256"/>
        </pc:sldMkLst>
        <pc:spChg chg="mod">
          <ac:chgData name="Uchiyama Yusuke" userId="145afaf969fa1ae9" providerId="LiveId" clId="{EFDD9667-4918-442E-BE96-AC105A1D9805}" dt="2023-03-20T09:27:30.289" v="6965" actId="20577"/>
          <ac:spMkLst>
            <pc:docMk/>
            <pc:sldMk cId="1978103249" sldId="256"/>
            <ac:spMk id="2" creationId="{406BAD00-E3ED-497D-AC10-5947B511D213}"/>
          </ac:spMkLst>
        </pc:spChg>
        <pc:spChg chg="mod">
          <ac:chgData name="Uchiyama Yusuke" userId="145afaf969fa1ae9" providerId="LiveId" clId="{EFDD9667-4918-442E-BE96-AC105A1D9805}" dt="2023-03-17T06:46:01.804" v="369" actId="20577"/>
          <ac:spMkLst>
            <pc:docMk/>
            <pc:sldMk cId="1978103249" sldId="256"/>
            <ac:spMk id="3" creationId="{D5067E6E-F6EF-4CFE-A318-8A8724646C47}"/>
          </ac:spMkLst>
        </pc:spChg>
      </pc:sldChg>
      <pc:sldChg chg="del">
        <pc:chgData name="Uchiyama Yusuke" userId="145afaf969fa1ae9" providerId="LiveId" clId="{EFDD9667-4918-442E-BE96-AC105A1D9805}" dt="2023-03-19T14:27:47.455" v="5699" actId="2696"/>
        <pc:sldMkLst>
          <pc:docMk/>
          <pc:sldMk cId="1645928960" sldId="261"/>
        </pc:sldMkLst>
      </pc:sldChg>
      <pc:sldChg chg="del">
        <pc:chgData name="Uchiyama Yusuke" userId="145afaf969fa1ae9" providerId="LiveId" clId="{EFDD9667-4918-442E-BE96-AC105A1D9805}" dt="2023-03-17T06:35:30.130" v="0" actId="2696"/>
        <pc:sldMkLst>
          <pc:docMk/>
          <pc:sldMk cId="3327020790" sldId="262"/>
        </pc:sldMkLst>
      </pc:sldChg>
      <pc:sldChg chg="del">
        <pc:chgData name="Uchiyama Yusuke" userId="145afaf969fa1ae9" providerId="LiveId" clId="{EFDD9667-4918-442E-BE96-AC105A1D9805}" dt="2023-03-17T06:35:30.130" v="0" actId="2696"/>
        <pc:sldMkLst>
          <pc:docMk/>
          <pc:sldMk cId="4007659455" sldId="263"/>
        </pc:sldMkLst>
      </pc:sldChg>
      <pc:sldChg chg="del">
        <pc:chgData name="Uchiyama Yusuke" userId="145afaf969fa1ae9" providerId="LiveId" clId="{EFDD9667-4918-442E-BE96-AC105A1D9805}" dt="2023-03-17T06:35:30.130" v="0" actId="2696"/>
        <pc:sldMkLst>
          <pc:docMk/>
          <pc:sldMk cId="2847803896" sldId="268"/>
        </pc:sldMkLst>
      </pc:sldChg>
      <pc:sldChg chg="del">
        <pc:chgData name="Uchiyama Yusuke" userId="145afaf969fa1ae9" providerId="LiveId" clId="{EFDD9667-4918-442E-BE96-AC105A1D9805}" dt="2023-03-17T06:35:30.130" v="0" actId="2696"/>
        <pc:sldMkLst>
          <pc:docMk/>
          <pc:sldMk cId="2883003762" sldId="271"/>
        </pc:sldMkLst>
      </pc:sldChg>
      <pc:sldChg chg="del">
        <pc:chgData name="Uchiyama Yusuke" userId="145afaf969fa1ae9" providerId="LiveId" clId="{EFDD9667-4918-442E-BE96-AC105A1D9805}" dt="2023-03-17T06:35:30.130" v="0" actId="2696"/>
        <pc:sldMkLst>
          <pc:docMk/>
          <pc:sldMk cId="1438481953" sldId="337"/>
        </pc:sldMkLst>
      </pc:sldChg>
      <pc:sldChg chg="del">
        <pc:chgData name="Uchiyama Yusuke" userId="145afaf969fa1ae9" providerId="LiveId" clId="{EFDD9667-4918-442E-BE96-AC105A1D9805}" dt="2023-03-17T06:35:30.130" v="0" actId="2696"/>
        <pc:sldMkLst>
          <pc:docMk/>
          <pc:sldMk cId="2353393154" sldId="339"/>
        </pc:sldMkLst>
      </pc:sldChg>
      <pc:sldChg chg="del">
        <pc:chgData name="Uchiyama Yusuke" userId="145afaf969fa1ae9" providerId="LiveId" clId="{EFDD9667-4918-442E-BE96-AC105A1D9805}" dt="2023-03-17T06:35:30.130" v="0" actId="2696"/>
        <pc:sldMkLst>
          <pc:docMk/>
          <pc:sldMk cId="1760873516" sldId="343"/>
        </pc:sldMkLst>
      </pc:sldChg>
      <pc:sldChg chg="del">
        <pc:chgData name="Uchiyama Yusuke" userId="145afaf969fa1ae9" providerId="LiveId" clId="{EFDD9667-4918-442E-BE96-AC105A1D9805}" dt="2023-03-17T06:35:30.130" v="0" actId="2696"/>
        <pc:sldMkLst>
          <pc:docMk/>
          <pc:sldMk cId="3762349942" sldId="344"/>
        </pc:sldMkLst>
      </pc:sldChg>
      <pc:sldChg chg="del">
        <pc:chgData name="Uchiyama Yusuke" userId="145afaf969fa1ae9" providerId="LiveId" clId="{EFDD9667-4918-442E-BE96-AC105A1D9805}" dt="2023-03-19T14:27:43.188" v="5698" actId="2696"/>
        <pc:sldMkLst>
          <pc:docMk/>
          <pc:sldMk cId="3347012171" sldId="362"/>
        </pc:sldMkLst>
      </pc:sldChg>
      <pc:sldChg chg="modSp new mod">
        <pc:chgData name="Uchiyama Yusuke" userId="145afaf969fa1ae9" providerId="LiveId" clId="{EFDD9667-4918-442E-BE96-AC105A1D9805}" dt="2023-03-19T15:52:35.166" v="6942" actId="20577"/>
        <pc:sldMkLst>
          <pc:docMk/>
          <pc:sldMk cId="1208957114" sldId="363"/>
        </pc:sldMkLst>
        <pc:spChg chg="mod">
          <ac:chgData name="Uchiyama Yusuke" userId="145afaf969fa1ae9" providerId="LiveId" clId="{EFDD9667-4918-442E-BE96-AC105A1D9805}" dt="2023-03-19T15:52:35.166" v="6942" actId="20577"/>
          <ac:spMkLst>
            <pc:docMk/>
            <pc:sldMk cId="1208957114" sldId="363"/>
            <ac:spMk id="2" creationId="{93D7D272-5B94-3D6A-CCB9-A131B9E69B86}"/>
          </ac:spMkLst>
        </pc:spChg>
        <pc:spChg chg="mod">
          <ac:chgData name="Uchiyama Yusuke" userId="145afaf969fa1ae9" providerId="LiveId" clId="{EFDD9667-4918-442E-BE96-AC105A1D9805}" dt="2023-03-17T09:09:44.752" v="1161" actId="20577"/>
          <ac:spMkLst>
            <pc:docMk/>
            <pc:sldMk cId="1208957114" sldId="363"/>
            <ac:spMk id="6" creationId="{D2A88259-B799-5BD5-B423-0A58E479FFF6}"/>
          </ac:spMkLst>
        </pc:spChg>
      </pc:sldChg>
      <pc:sldChg chg="modSp new mod">
        <pc:chgData name="Uchiyama Yusuke" userId="145afaf969fa1ae9" providerId="LiveId" clId="{EFDD9667-4918-442E-BE96-AC105A1D9805}" dt="2023-03-19T03:25:41.961" v="1601" actId="403"/>
        <pc:sldMkLst>
          <pc:docMk/>
          <pc:sldMk cId="939325978" sldId="364"/>
        </pc:sldMkLst>
        <pc:spChg chg="mod">
          <ac:chgData name="Uchiyama Yusuke" userId="145afaf969fa1ae9" providerId="LiveId" clId="{EFDD9667-4918-442E-BE96-AC105A1D9805}" dt="2023-03-17T07:04:07.107" v="450" actId="20577"/>
          <ac:spMkLst>
            <pc:docMk/>
            <pc:sldMk cId="939325978" sldId="364"/>
            <ac:spMk id="2" creationId="{1BF2CB3E-7390-9FC8-9D59-5052E435F55E}"/>
          </ac:spMkLst>
        </pc:spChg>
        <pc:spChg chg="mod">
          <ac:chgData name="Uchiyama Yusuke" userId="145afaf969fa1ae9" providerId="LiveId" clId="{EFDD9667-4918-442E-BE96-AC105A1D9805}" dt="2023-03-19T03:25:41.961" v="1601" actId="403"/>
          <ac:spMkLst>
            <pc:docMk/>
            <pc:sldMk cId="939325978" sldId="364"/>
            <ac:spMk id="6" creationId="{410858EB-75F6-27EC-01AE-8082623EA1B5}"/>
          </ac:spMkLst>
        </pc:spChg>
      </pc:sldChg>
      <pc:sldChg chg="del">
        <pc:chgData name="Uchiyama Yusuke" userId="145afaf969fa1ae9" providerId="LiveId" clId="{EFDD9667-4918-442E-BE96-AC105A1D9805}" dt="2023-03-17T06:35:30.130" v="0" actId="2696"/>
        <pc:sldMkLst>
          <pc:docMk/>
          <pc:sldMk cId="2279305427" sldId="364"/>
        </pc:sldMkLst>
      </pc:sldChg>
      <pc:sldChg chg="addSp delSp modSp new mod ord">
        <pc:chgData name="Uchiyama Yusuke" userId="145afaf969fa1ae9" providerId="LiveId" clId="{EFDD9667-4918-442E-BE96-AC105A1D9805}" dt="2023-03-19T14:04:02.798" v="5294" actId="20577"/>
        <pc:sldMkLst>
          <pc:docMk/>
          <pc:sldMk cId="416474349" sldId="365"/>
        </pc:sldMkLst>
        <pc:spChg chg="mod">
          <ac:chgData name="Uchiyama Yusuke" userId="145afaf969fa1ae9" providerId="LiveId" clId="{EFDD9667-4918-442E-BE96-AC105A1D9805}" dt="2023-03-19T14:04:02.798" v="5294" actId="20577"/>
          <ac:spMkLst>
            <pc:docMk/>
            <pc:sldMk cId="416474349" sldId="365"/>
            <ac:spMk id="2" creationId="{DDD5DDFD-AF25-7DDE-40BC-0C252880213C}"/>
          </ac:spMkLst>
        </pc:spChg>
        <pc:spChg chg="del">
          <ac:chgData name="Uchiyama Yusuke" userId="145afaf969fa1ae9" providerId="LiveId" clId="{EFDD9667-4918-442E-BE96-AC105A1D9805}" dt="2023-03-19T14:01:00.477" v="5247" actId="21"/>
          <ac:spMkLst>
            <pc:docMk/>
            <pc:sldMk cId="416474349" sldId="365"/>
            <ac:spMk id="6" creationId="{D9110093-4F07-8D21-A270-15B6040EB207}"/>
          </ac:spMkLst>
        </pc:spChg>
        <pc:spChg chg="add mod ord">
          <ac:chgData name="Uchiyama Yusuke" userId="145afaf969fa1ae9" providerId="LiveId" clId="{EFDD9667-4918-442E-BE96-AC105A1D9805}" dt="2023-03-19T14:02:05.925" v="5273" actId="14100"/>
          <ac:spMkLst>
            <pc:docMk/>
            <pc:sldMk cId="416474349" sldId="365"/>
            <ac:spMk id="10" creationId="{B4C5A3BC-CFA3-223F-0F21-FE6F9215590B}"/>
          </ac:spMkLst>
        </pc:spChg>
        <pc:spChg chg="add mod ord">
          <ac:chgData name="Uchiyama Yusuke" userId="145afaf969fa1ae9" providerId="LiveId" clId="{EFDD9667-4918-442E-BE96-AC105A1D9805}" dt="2023-03-19T14:00:46.409" v="5245" actId="167"/>
          <ac:spMkLst>
            <pc:docMk/>
            <pc:sldMk cId="416474349" sldId="365"/>
            <ac:spMk id="11" creationId="{CDB30889-2269-6F76-09EE-BD7364E2D846}"/>
          </ac:spMkLst>
        </pc:spChg>
        <pc:spChg chg="add mod ord">
          <ac:chgData name="Uchiyama Yusuke" userId="145afaf969fa1ae9" providerId="LiveId" clId="{EFDD9667-4918-442E-BE96-AC105A1D9805}" dt="2023-03-19T14:01:28.590" v="5252" actId="207"/>
          <ac:spMkLst>
            <pc:docMk/>
            <pc:sldMk cId="416474349" sldId="365"/>
            <ac:spMk id="12" creationId="{BA38B23D-BFB5-03C2-3DA2-962D1DCB4F50}"/>
          </ac:spMkLst>
        </pc:spChg>
        <pc:spChg chg="add mod ord">
          <ac:chgData name="Uchiyama Yusuke" userId="145afaf969fa1ae9" providerId="LiveId" clId="{EFDD9667-4918-442E-BE96-AC105A1D9805}" dt="2023-03-19T14:00:46.409" v="5245" actId="167"/>
          <ac:spMkLst>
            <pc:docMk/>
            <pc:sldMk cId="416474349" sldId="365"/>
            <ac:spMk id="13" creationId="{3173ACB7-00C2-ADD8-F190-47FF86A99A79}"/>
          </ac:spMkLst>
        </pc:spChg>
        <pc:spChg chg="add mod ord">
          <ac:chgData name="Uchiyama Yusuke" userId="145afaf969fa1ae9" providerId="LiveId" clId="{EFDD9667-4918-442E-BE96-AC105A1D9805}" dt="2023-03-19T14:02:41.484" v="5275" actId="166"/>
          <ac:spMkLst>
            <pc:docMk/>
            <pc:sldMk cId="416474349" sldId="365"/>
            <ac:spMk id="14" creationId="{9425027F-EE55-1166-0929-12849F778774}"/>
          </ac:spMkLst>
        </pc:spChg>
        <pc:picChg chg="add mod ord">
          <ac:chgData name="Uchiyama Yusuke" userId="145afaf969fa1ae9" providerId="LiveId" clId="{EFDD9667-4918-442E-BE96-AC105A1D9805}" dt="2023-03-19T14:00:46.409" v="5245" actId="167"/>
          <ac:picMkLst>
            <pc:docMk/>
            <pc:sldMk cId="416474349" sldId="365"/>
            <ac:picMk id="7" creationId="{D39EA7A4-2CF6-2316-802A-5DC3190B5201}"/>
          </ac:picMkLst>
        </pc:picChg>
        <pc:picChg chg="add del mod modCrop">
          <ac:chgData name="Uchiyama Yusuke" userId="145afaf969fa1ae9" providerId="LiveId" clId="{EFDD9667-4918-442E-BE96-AC105A1D9805}" dt="2023-03-19T14:00:49.280" v="5246" actId="21"/>
          <ac:picMkLst>
            <pc:docMk/>
            <pc:sldMk cId="416474349" sldId="365"/>
            <ac:picMk id="8" creationId="{BD47D245-D277-2009-6F28-89E9DE330390}"/>
          </ac:picMkLst>
        </pc:picChg>
        <pc:picChg chg="add mod">
          <ac:chgData name="Uchiyama Yusuke" userId="145afaf969fa1ae9" providerId="LiveId" clId="{EFDD9667-4918-442E-BE96-AC105A1D9805}" dt="2023-03-19T14:02:32.352" v="5274"/>
          <ac:picMkLst>
            <pc:docMk/>
            <pc:sldMk cId="416474349" sldId="365"/>
            <ac:picMk id="15" creationId="{0601A116-1A22-9E66-0DEB-E752ADD4A550}"/>
          </ac:picMkLst>
        </pc:picChg>
        <pc:cxnChg chg="add mod ord">
          <ac:chgData name="Uchiyama Yusuke" userId="145afaf969fa1ae9" providerId="LiveId" clId="{EFDD9667-4918-442E-BE96-AC105A1D9805}" dt="2023-03-19T14:00:46.409" v="5245" actId="167"/>
          <ac:cxnSpMkLst>
            <pc:docMk/>
            <pc:sldMk cId="416474349" sldId="365"/>
            <ac:cxnSpMk id="9" creationId="{DDD408CB-6780-D92F-F98A-46F76BE8D633}"/>
          </ac:cxnSpMkLst>
        </pc:cxnChg>
      </pc:sldChg>
      <pc:sldChg chg="del">
        <pc:chgData name="Uchiyama Yusuke" userId="145afaf969fa1ae9" providerId="LiveId" clId="{EFDD9667-4918-442E-BE96-AC105A1D9805}" dt="2023-03-17T06:35:30.130" v="0" actId="2696"/>
        <pc:sldMkLst>
          <pc:docMk/>
          <pc:sldMk cId="1070824908" sldId="365"/>
        </pc:sldMkLst>
      </pc:sldChg>
      <pc:sldChg chg="del">
        <pc:chgData name="Uchiyama Yusuke" userId="145afaf969fa1ae9" providerId="LiveId" clId="{EFDD9667-4918-442E-BE96-AC105A1D9805}" dt="2023-03-17T06:35:30.130" v="0" actId="2696"/>
        <pc:sldMkLst>
          <pc:docMk/>
          <pc:sldMk cId="648574576" sldId="366"/>
        </pc:sldMkLst>
      </pc:sldChg>
      <pc:sldChg chg="addSp delSp modSp new mod">
        <pc:chgData name="Uchiyama Yusuke" userId="145afaf969fa1ae9" providerId="LiveId" clId="{EFDD9667-4918-442E-BE96-AC105A1D9805}" dt="2023-03-20T09:36:49.146" v="7016" actId="20577"/>
        <pc:sldMkLst>
          <pc:docMk/>
          <pc:sldMk cId="742959534" sldId="366"/>
        </pc:sldMkLst>
        <pc:spChg chg="mod">
          <ac:chgData name="Uchiyama Yusuke" userId="145afaf969fa1ae9" providerId="LiveId" clId="{EFDD9667-4918-442E-BE96-AC105A1D9805}" dt="2023-03-17T08:07:33.760" v="638" actId="20577"/>
          <ac:spMkLst>
            <pc:docMk/>
            <pc:sldMk cId="742959534" sldId="366"/>
            <ac:spMk id="2" creationId="{BA2276C5-B9C3-08C4-B22F-B6E2C6351049}"/>
          </ac:spMkLst>
        </pc:spChg>
        <pc:spChg chg="mod">
          <ac:chgData name="Uchiyama Yusuke" userId="145afaf969fa1ae9" providerId="LiveId" clId="{EFDD9667-4918-442E-BE96-AC105A1D9805}" dt="2023-03-20T09:36:49.146" v="7016" actId="20577"/>
          <ac:spMkLst>
            <pc:docMk/>
            <pc:sldMk cId="742959534" sldId="366"/>
            <ac:spMk id="6" creationId="{94C9D6D5-E553-14A6-4A1B-D624383F651B}"/>
          </ac:spMkLst>
        </pc:spChg>
        <pc:spChg chg="add mod">
          <ac:chgData name="Uchiyama Yusuke" userId="145afaf969fa1ae9" providerId="LiveId" clId="{EFDD9667-4918-442E-BE96-AC105A1D9805}" dt="2023-03-20T09:36:32.727" v="7014" actId="404"/>
          <ac:spMkLst>
            <pc:docMk/>
            <pc:sldMk cId="742959534" sldId="366"/>
            <ac:spMk id="7" creationId="{B44839E4-EB87-57BE-1691-07D355613F3A}"/>
          </ac:spMkLst>
        </pc:spChg>
        <pc:spChg chg="add mod">
          <ac:chgData name="Uchiyama Yusuke" userId="145afaf969fa1ae9" providerId="LiveId" clId="{EFDD9667-4918-442E-BE96-AC105A1D9805}" dt="2023-03-19T04:13:20.526" v="2376" actId="1035"/>
          <ac:spMkLst>
            <pc:docMk/>
            <pc:sldMk cId="742959534" sldId="366"/>
            <ac:spMk id="9" creationId="{4BC1F4F1-0AB8-521E-0459-0AD18A856199}"/>
          </ac:spMkLst>
        </pc:spChg>
        <pc:spChg chg="add mod">
          <ac:chgData name="Uchiyama Yusuke" userId="145afaf969fa1ae9" providerId="LiveId" clId="{EFDD9667-4918-442E-BE96-AC105A1D9805}" dt="2023-03-19T04:13:20.526" v="2376" actId="1035"/>
          <ac:spMkLst>
            <pc:docMk/>
            <pc:sldMk cId="742959534" sldId="366"/>
            <ac:spMk id="12" creationId="{5E8551D3-FAEF-4719-E9E4-83FF61DA4DA4}"/>
          </ac:spMkLst>
        </pc:spChg>
        <pc:spChg chg="add del mod">
          <ac:chgData name="Uchiyama Yusuke" userId="145afaf969fa1ae9" providerId="LiveId" clId="{EFDD9667-4918-442E-BE96-AC105A1D9805}" dt="2023-03-19T04:56:22.860" v="2990" actId="21"/>
          <ac:spMkLst>
            <pc:docMk/>
            <pc:sldMk cId="742959534" sldId="366"/>
            <ac:spMk id="15" creationId="{AFCA64F3-F0C7-2A0B-D7BC-1CE6ADA6772F}"/>
          </ac:spMkLst>
        </pc:spChg>
        <pc:spChg chg="add del mod">
          <ac:chgData name="Uchiyama Yusuke" userId="145afaf969fa1ae9" providerId="LiveId" clId="{EFDD9667-4918-442E-BE96-AC105A1D9805}" dt="2023-03-19T04:56:22.860" v="2990" actId="21"/>
          <ac:spMkLst>
            <pc:docMk/>
            <pc:sldMk cId="742959534" sldId="366"/>
            <ac:spMk id="16" creationId="{108D8E6C-1682-1DCD-C71F-F3EC6668491C}"/>
          </ac:spMkLst>
        </pc:spChg>
        <pc:spChg chg="add mod">
          <ac:chgData name="Uchiyama Yusuke" userId="145afaf969fa1ae9" providerId="LiveId" clId="{EFDD9667-4918-442E-BE96-AC105A1D9805}" dt="2023-03-19T04:58:28.659" v="3042" actId="20577"/>
          <ac:spMkLst>
            <pc:docMk/>
            <pc:sldMk cId="742959534" sldId="366"/>
            <ac:spMk id="26" creationId="{EB6F353A-CC39-EF82-12E7-DFA7406E7372}"/>
          </ac:spMkLst>
        </pc:spChg>
        <pc:picChg chg="add mod">
          <ac:chgData name="Uchiyama Yusuke" userId="145afaf969fa1ae9" providerId="LiveId" clId="{EFDD9667-4918-442E-BE96-AC105A1D9805}" dt="2023-03-19T04:13:20.526" v="2376" actId="1035"/>
          <ac:picMkLst>
            <pc:docMk/>
            <pc:sldMk cId="742959534" sldId="366"/>
            <ac:picMk id="8" creationId="{4500AABD-078A-9D14-7962-B2F9E183BD0A}"/>
          </ac:picMkLst>
        </pc:picChg>
        <pc:picChg chg="add del mod">
          <ac:chgData name="Uchiyama Yusuke" userId="145afaf969fa1ae9" providerId="LiveId" clId="{EFDD9667-4918-442E-BE96-AC105A1D9805}" dt="2023-03-19T04:56:22.860" v="2990" actId="21"/>
          <ac:picMkLst>
            <pc:docMk/>
            <pc:sldMk cId="742959534" sldId="366"/>
            <ac:picMk id="14" creationId="{8029C81B-FD40-D560-69D6-AB722675E0B1}"/>
          </ac:picMkLst>
        </pc:picChg>
        <pc:picChg chg="add mod">
          <ac:chgData name="Uchiyama Yusuke" userId="145afaf969fa1ae9" providerId="LiveId" clId="{EFDD9667-4918-442E-BE96-AC105A1D9805}" dt="2023-03-19T04:57:36.994" v="3000" actId="1076"/>
          <ac:picMkLst>
            <pc:docMk/>
            <pc:sldMk cId="742959534" sldId="366"/>
            <ac:picMk id="25" creationId="{32906B11-3965-31BD-2C9F-07A7BCFD22ED}"/>
          </ac:picMkLst>
        </pc:picChg>
        <pc:cxnChg chg="add mod">
          <ac:chgData name="Uchiyama Yusuke" userId="145afaf969fa1ae9" providerId="LiveId" clId="{EFDD9667-4918-442E-BE96-AC105A1D9805}" dt="2023-03-19T04:13:20.526" v="2376" actId="1035"/>
          <ac:cxnSpMkLst>
            <pc:docMk/>
            <pc:sldMk cId="742959534" sldId="366"/>
            <ac:cxnSpMk id="11" creationId="{BF7F54B6-0DBF-91DC-6D27-0AD1687AD58F}"/>
          </ac:cxnSpMkLst>
        </pc:cxnChg>
        <pc:cxnChg chg="add del mod">
          <ac:chgData name="Uchiyama Yusuke" userId="145afaf969fa1ae9" providerId="LiveId" clId="{EFDD9667-4918-442E-BE96-AC105A1D9805}" dt="2023-03-19T04:56:22.860" v="2990" actId="21"/>
          <ac:cxnSpMkLst>
            <pc:docMk/>
            <pc:sldMk cId="742959534" sldId="366"/>
            <ac:cxnSpMk id="18" creationId="{BEFC329C-F75D-1301-CDD8-47F73687DBAD}"/>
          </ac:cxnSpMkLst>
        </pc:cxnChg>
        <pc:cxnChg chg="add mod">
          <ac:chgData name="Uchiyama Yusuke" userId="145afaf969fa1ae9" providerId="LiveId" clId="{EFDD9667-4918-442E-BE96-AC105A1D9805}" dt="2023-03-19T04:18:10.431" v="2426" actId="571"/>
          <ac:cxnSpMkLst>
            <pc:docMk/>
            <pc:sldMk cId="742959534" sldId="366"/>
            <ac:cxnSpMk id="19" creationId="{D02B271D-78E7-81E1-802A-3578902B4AD7}"/>
          </ac:cxnSpMkLst>
        </pc:cxnChg>
        <pc:cxnChg chg="add del mod">
          <ac:chgData name="Uchiyama Yusuke" userId="145afaf969fa1ae9" providerId="LiveId" clId="{EFDD9667-4918-442E-BE96-AC105A1D9805}" dt="2023-03-19T04:56:22.860" v="2990" actId="21"/>
          <ac:cxnSpMkLst>
            <pc:docMk/>
            <pc:sldMk cId="742959534" sldId="366"/>
            <ac:cxnSpMk id="22" creationId="{5DF6A6AD-8F15-D290-DCD8-B39D4475AC75}"/>
          </ac:cxnSpMkLst>
        </pc:cxnChg>
      </pc:sldChg>
      <pc:sldChg chg="addSp delSp modSp new mod">
        <pc:chgData name="Uchiyama Yusuke" userId="145afaf969fa1ae9" providerId="LiveId" clId="{EFDD9667-4918-442E-BE96-AC105A1D9805}" dt="2023-03-19T08:03:16.148" v="4054" actId="1035"/>
        <pc:sldMkLst>
          <pc:docMk/>
          <pc:sldMk cId="2150871327" sldId="367"/>
        </pc:sldMkLst>
        <pc:spChg chg="mod">
          <ac:chgData name="Uchiyama Yusuke" userId="145afaf969fa1ae9" providerId="LiveId" clId="{EFDD9667-4918-442E-BE96-AC105A1D9805}" dt="2023-03-17T08:08:22.642" v="679" actId="27636"/>
          <ac:spMkLst>
            <pc:docMk/>
            <pc:sldMk cId="2150871327" sldId="367"/>
            <ac:spMk id="2" creationId="{00156CE9-E6AD-0527-B544-923F1FBEE956}"/>
          </ac:spMkLst>
        </pc:spChg>
        <pc:spChg chg="del">
          <ac:chgData name="Uchiyama Yusuke" userId="145afaf969fa1ae9" providerId="LiveId" clId="{EFDD9667-4918-442E-BE96-AC105A1D9805}" dt="2023-03-19T05:14:19.158" v="3046" actId="21"/>
          <ac:spMkLst>
            <pc:docMk/>
            <pc:sldMk cId="2150871327" sldId="367"/>
            <ac:spMk id="3" creationId="{18C13F3A-5DF7-81E0-D052-4F491B4A52AF}"/>
          </ac:spMkLst>
        </pc:spChg>
        <pc:spChg chg="mod">
          <ac:chgData name="Uchiyama Yusuke" userId="145afaf969fa1ae9" providerId="LiveId" clId="{EFDD9667-4918-442E-BE96-AC105A1D9805}" dt="2023-03-19T05:15:31.619" v="3051" actId="1076"/>
          <ac:spMkLst>
            <pc:docMk/>
            <pc:sldMk cId="2150871327" sldId="367"/>
            <ac:spMk id="4" creationId="{3AB94F81-F0EE-A4DF-20AC-154C049A9BF1}"/>
          </ac:spMkLst>
        </pc:spChg>
        <pc:spChg chg="mod">
          <ac:chgData name="Uchiyama Yusuke" userId="145afaf969fa1ae9" providerId="LiveId" clId="{EFDD9667-4918-442E-BE96-AC105A1D9805}" dt="2023-03-19T08:03:16.148" v="4054" actId="1035"/>
          <ac:spMkLst>
            <pc:docMk/>
            <pc:sldMk cId="2150871327" sldId="367"/>
            <ac:spMk id="6" creationId="{A3FA30BF-5563-D324-D9F3-C90A9CA18B02}"/>
          </ac:spMkLst>
        </pc:spChg>
        <pc:spChg chg="add del mod">
          <ac:chgData name="Uchiyama Yusuke" userId="145afaf969fa1ae9" providerId="LiveId" clId="{EFDD9667-4918-442E-BE96-AC105A1D9805}" dt="2023-03-19T05:14:19.158" v="3046" actId="21"/>
          <ac:spMkLst>
            <pc:docMk/>
            <pc:sldMk cId="2150871327" sldId="367"/>
            <ac:spMk id="7" creationId="{191860BE-C62F-338A-4B6E-AFD3913B4C3C}"/>
          </ac:spMkLst>
        </pc:spChg>
        <pc:spChg chg="add del mod">
          <ac:chgData name="Uchiyama Yusuke" userId="145afaf969fa1ae9" providerId="LiveId" clId="{EFDD9667-4918-442E-BE96-AC105A1D9805}" dt="2023-03-19T05:14:14.913" v="3045" actId="21"/>
          <ac:spMkLst>
            <pc:docMk/>
            <pc:sldMk cId="2150871327" sldId="367"/>
            <ac:spMk id="8" creationId="{8C378C71-D16F-EF7F-1A31-5C7FBC58D153}"/>
          </ac:spMkLst>
        </pc:spChg>
        <pc:spChg chg="add mod">
          <ac:chgData name="Uchiyama Yusuke" userId="145afaf969fa1ae9" providerId="LiveId" clId="{EFDD9667-4918-442E-BE96-AC105A1D9805}" dt="2023-03-19T05:15:31.619" v="3051" actId="1076"/>
          <ac:spMkLst>
            <pc:docMk/>
            <pc:sldMk cId="2150871327" sldId="367"/>
            <ac:spMk id="12" creationId="{70A0D994-06B3-FDB8-F0BD-4EDD9E494EC2}"/>
          </ac:spMkLst>
        </pc:spChg>
        <pc:spChg chg="add mod">
          <ac:chgData name="Uchiyama Yusuke" userId="145afaf969fa1ae9" providerId="LiveId" clId="{EFDD9667-4918-442E-BE96-AC105A1D9805}" dt="2023-03-19T05:15:31.619" v="3051" actId="1076"/>
          <ac:spMkLst>
            <pc:docMk/>
            <pc:sldMk cId="2150871327" sldId="367"/>
            <ac:spMk id="13" creationId="{C703AA7F-20EF-5BDC-EAA6-AC70F43F2F15}"/>
          </ac:spMkLst>
        </pc:spChg>
        <pc:spChg chg="add mod">
          <ac:chgData name="Uchiyama Yusuke" userId="145afaf969fa1ae9" providerId="LiveId" clId="{EFDD9667-4918-442E-BE96-AC105A1D9805}" dt="2023-03-19T05:15:31.619" v="3051" actId="1076"/>
          <ac:spMkLst>
            <pc:docMk/>
            <pc:sldMk cId="2150871327" sldId="367"/>
            <ac:spMk id="14" creationId="{59872DFC-14F6-7E27-4635-39C42DFBBB31}"/>
          </ac:spMkLst>
        </pc:spChg>
        <pc:spChg chg="add del mod">
          <ac:chgData name="Uchiyama Yusuke" userId="145afaf969fa1ae9" providerId="LiveId" clId="{EFDD9667-4918-442E-BE96-AC105A1D9805}" dt="2023-03-19T06:13:13.875" v="3367" actId="21"/>
          <ac:spMkLst>
            <pc:docMk/>
            <pc:sldMk cId="2150871327" sldId="367"/>
            <ac:spMk id="15" creationId="{2E37EF5E-876F-F8BD-93DE-0CADCC6AB706}"/>
          </ac:spMkLst>
        </pc:spChg>
        <pc:spChg chg="add mod">
          <ac:chgData name="Uchiyama Yusuke" userId="145afaf969fa1ae9" providerId="LiveId" clId="{EFDD9667-4918-442E-BE96-AC105A1D9805}" dt="2023-03-19T05:31:01.619" v="3365" actId="207"/>
          <ac:spMkLst>
            <pc:docMk/>
            <pc:sldMk cId="2150871327" sldId="367"/>
            <ac:spMk id="16" creationId="{A138DCEF-BB83-7873-9AFD-B6B20F4DCE1E}"/>
          </ac:spMkLst>
        </pc:spChg>
        <pc:spChg chg="add mod">
          <ac:chgData name="Uchiyama Yusuke" userId="145afaf969fa1ae9" providerId="LiveId" clId="{EFDD9667-4918-442E-BE96-AC105A1D9805}" dt="2023-03-19T05:31:01.619" v="3365" actId="207"/>
          <ac:spMkLst>
            <pc:docMk/>
            <pc:sldMk cId="2150871327" sldId="367"/>
            <ac:spMk id="17" creationId="{D6A3672D-9F8C-39A4-FC6A-6655664B1C04}"/>
          </ac:spMkLst>
        </pc:spChg>
        <pc:spChg chg="add mod">
          <ac:chgData name="Uchiyama Yusuke" userId="145afaf969fa1ae9" providerId="LiveId" clId="{EFDD9667-4918-442E-BE96-AC105A1D9805}" dt="2023-03-19T05:31:01.619" v="3365" actId="207"/>
          <ac:spMkLst>
            <pc:docMk/>
            <pc:sldMk cId="2150871327" sldId="367"/>
            <ac:spMk id="18" creationId="{1C55B138-39E2-C8F6-15F1-3CEB1D822887}"/>
          </ac:spMkLst>
        </pc:spChg>
        <pc:spChg chg="add del mod">
          <ac:chgData name="Uchiyama Yusuke" userId="145afaf969fa1ae9" providerId="LiveId" clId="{EFDD9667-4918-442E-BE96-AC105A1D9805}" dt="2023-03-19T05:14:04.993" v="3044" actId="21"/>
          <ac:spMkLst>
            <pc:docMk/>
            <pc:sldMk cId="2150871327" sldId="367"/>
            <ac:spMk id="19" creationId="{E93646A1-7808-D98F-C01E-323F340D6697}"/>
          </ac:spMkLst>
        </pc:spChg>
        <pc:spChg chg="add del mod">
          <ac:chgData name="Uchiyama Yusuke" userId="145afaf969fa1ae9" providerId="LiveId" clId="{EFDD9667-4918-442E-BE96-AC105A1D9805}" dt="2023-03-19T05:14:14.913" v="3045" actId="21"/>
          <ac:spMkLst>
            <pc:docMk/>
            <pc:sldMk cId="2150871327" sldId="367"/>
            <ac:spMk id="20" creationId="{83A8DB8D-FA17-FEFF-BB7E-BCA63545575C}"/>
          </ac:spMkLst>
        </pc:spChg>
        <pc:spChg chg="add mod">
          <ac:chgData name="Uchiyama Yusuke" userId="145afaf969fa1ae9" providerId="LiveId" clId="{EFDD9667-4918-442E-BE96-AC105A1D9805}" dt="2023-03-19T05:31:12.279" v="3366" actId="207"/>
          <ac:spMkLst>
            <pc:docMk/>
            <pc:sldMk cId="2150871327" sldId="367"/>
            <ac:spMk id="22" creationId="{F4D662AB-6F18-CC11-E6BA-2863E58D143B}"/>
          </ac:spMkLst>
        </pc:spChg>
        <pc:spChg chg="add mod">
          <ac:chgData name="Uchiyama Yusuke" userId="145afaf969fa1ae9" providerId="LiveId" clId="{EFDD9667-4918-442E-BE96-AC105A1D9805}" dt="2023-03-19T05:29:57.169" v="3326" actId="1076"/>
          <ac:spMkLst>
            <pc:docMk/>
            <pc:sldMk cId="2150871327" sldId="367"/>
            <ac:spMk id="23" creationId="{80D5E4CC-E1AE-4CFE-EB39-2FAAAB8D1D88}"/>
          </ac:spMkLst>
        </pc:spChg>
        <pc:spChg chg="add mod">
          <ac:chgData name="Uchiyama Yusuke" userId="145afaf969fa1ae9" providerId="LiveId" clId="{EFDD9667-4918-442E-BE96-AC105A1D9805}" dt="2023-03-19T05:30:39.135" v="3364" actId="1076"/>
          <ac:spMkLst>
            <pc:docMk/>
            <pc:sldMk cId="2150871327" sldId="367"/>
            <ac:spMk id="24" creationId="{091C5982-26C7-3925-59D3-89F9CB34B75D}"/>
          </ac:spMkLst>
        </pc:spChg>
        <pc:picChg chg="add mod">
          <ac:chgData name="Uchiyama Yusuke" userId="145afaf969fa1ae9" providerId="LiveId" clId="{EFDD9667-4918-442E-BE96-AC105A1D9805}" dt="2023-03-19T05:15:31.619" v="3051" actId="1076"/>
          <ac:picMkLst>
            <pc:docMk/>
            <pc:sldMk cId="2150871327" sldId="367"/>
            <ac:picMk id="9" creationId="{FE97A6E5-B465-DF9F-6434-2E622B2F7CAD}"/>
          </ac:picMkLst>
        </pc:picChg>
        <pc:cxnChg chg="add mod">
          <ac:chgData name="Uchiyama Yusuke" userId="145afaf969fa1ae9" providerId="LiveId" clId="{EFDD9667-4918-442E-BE96-AC105A1D9805}" dt="2023-03-19T05:15:31.619" v="3051" actId="1076"/>
          <ac:cxnSpMkLst>
            <pc:docMk/>
            <pc:sldMk cId="2150871327" sldId="367"/>
            <ac:cxnSpMk id="10" creationId="{D7EE5DC4-4D13-2419-FBCC-434D2989D1EF}"/>
          </ac:cxnSpMkLst>
        </pc:cxnChg>
        <pc:cxnChg chg="add mod">
          <ac:chgData name="Uchiyama Yusuke" userId="145afaf969fa1ae9" providerId="LiveId" clId="{EFDD9667-4918-442E-BE96-AC105A1D9805}" dt="2023-03-19T05:15:31.619" v="3051" actId="1076"/>
          <ac:cxnSpMkLst>
            <pc:docMk/>
            <pc:sldMk cId="2150871327" sldId="367"/>
            <ac:cxnSpMk id="11" creationId="{05BD22C3-F9CE-F97C-723C-63DE976A1E5A}"/>
          </ac:cxnSpMkLst>
        </pc:cxnChg>
      </pc:sldChg>
      <pc:sldChg chg="del">
        <pc:chgData name="Uchiyama Yusuke" userId="145afaf969fa1ae9" providerId="LiveId" clId="{EFDD9667-4918-442E-BE96-AC105A1D9805}" dt="2023-03-17T06:35:30.130" v="0" actId="2696"/>
        <pc:sldMkLst>
          <pc:docMk/>
          <pc:sldMk cId="2343437827" sldId="367"/>
        </pc:sldMkLst>
      </pc:sldChg>
      <pc:sldChg chg="addSp modSp new mod">
        <pc:chgData name="Uchiyama Yusuke" userId="145afaf969fa1ae9" providerId="LiveId" clId="{EFDD9667-4918-442E-BE96-AC105A1D9805}" dt="2023-03-19T08:24:00.190" v="4447" actId="20577"/>
        <pc:sldMkLst>
          <pc:docMk/>
          <pc:sldMk cId="1488775448" sldId="368"/>
        </pc:sldMkLst>
        <pc:spChg chg="mod">
          <ac:chgData name="Uchiyama Yusuke" userId="145afaf969fa1ae9" providerId="LiveId" clId="{EFDD9667-4918-442E-BE96-AC105A1D9805}" dt="2023-03-17T08:32:00.827" v="729" actId="20577"/>
          <ac:spMkLst>
            <pc:docMk/>
            <pc:sldMk cId="1488775448" sldId="368"/>
            <ac:spMk id="2" creationId="{CCA476F6-334A-833E-06BC-5F74621CB107}"/>
          </ac:spMkLst>
        </pc:spChg>
        <pc:spChg chg="mod">
          <ac:chgData name="Uchiyama Yusuke" userId="145afaf969fa1ae9" providerId="LiveId" clId="{EFDD9667-4918-442E-BE96-AC105A1D9805}" dt="2023-03-19T08:20:14.635" v="4354" actId="207"/>
          <ac:spMkLst>
            <pc:docMk/>
            <pc:sldMk cId="1488775448" sldId="368"/>
            <ac:spMk id="6" creationId="{ABAFEE6E-1CD9-9DEF-0845-344730E56751}"/>
          </ac:spMkLst>
        </pc:spChg>
        <pc:spChg chg="add mod">
          <ac:chgData name="Uchiyama Yusuke" userId="145afaf969fa1ae9" providerId="LiveId" clId="{EFDD9667-4918-442E-BE96-AC105A1D9805}" dt="2023-03-19T08:24:00.190" v="4447" actId="20577"/>
          <ac:spMkLst>
            <pc:docMk/>
            <pc:sldMk cId="1488775448" sldId="368"/>
            <ac:spMk id="9" creationId="{22A7C53A-855D-0F66-D243-25394ED88C9C}"/>
          </ac:spMkLst>
        </pc:spChg>
        <pc:picChg chg="add mod">
          <ac:chgData name="Uchiyama Yusuke" userId="145afaf969fa1ae9" providerId="LiveId" clId="{EFDD9667-4918-442E-BE96-AC105A1D9805}" dt="2023-03-19T08:15:05.608" v="4123" actId="1076"/>
          <ac:picMkLst>
            <pc:docMk/>
            <pc:sldMk cId="1488775448" sldId="368"/>
            <ac:picMk id="8" creationId="{4E5E3472-B27A-EF8A-237B-539D5D74DD1B}"/>
          </ac:picMkLst>
        </pc:picChg>
      </pc:sldChg>
      <pc:sldChg chg="del">
        <pc:chgData name="Uchiyama Yusuke" userId="145afaf969fa1ae9" providerId="LiveId" clId="{EFDD9667-4918-442E-BE96-AC105A1D9805}" dt="2023-03-17T06:35:30.130" v="0" actId="2696"/>
        <pc:sldMkLst>
          <pc:docMk/>
          <pc:sldMk cId="1739428693" sldId="368"/>
        </pc:sldMkLst>
      </pc:sldChg>
      <pc:sldChg chg="del">
        <pc:chgData name="Uchiyama Yusuke" userId="145afaf969fa1ae9" providerId="LiveId" clId="{EFDD9667-4918-442E-BE96-AC105A1D9805}" dt="2023-03-17T06:35:30.130" v="0" actId="2696"/>
        <pc:sldMkLst>
          <pc:docMk/>
          <pc:sldMk cId="1087694425" sldId="369"/>
        </pc:sldMkLst>
      </pc:sldChg>
      <pc:sldChg chg="addSp modSp new mod">
        <pc:chgData name="Uchiyama Yusuke" userId="145afaf969fa1ae9" providerId="LiveId" clId="{EFDD9667-4918-442E-BE96-AC105A1D9805}" dt="2023-03-19T08:52:26.863" v="4902" actId="20577"/>
        <pc:sldMkLst>
          <pc:docMk/>
          <pc:sldMk cId="3061599810" sldId="369"/>
        </pc:sldMkLst>
        <pc:spChg chg="mod">
          <ac:chgData name="Uchiyama Yusuke" userId="145afaf969fa1ae9" providerId="LiveId" clId="{EFDD9667-4918-442E-BE96-AC105A1D9805}" dt="2023-03-17T08:32:13.699" v="756" actId="20577"/>
          <ac:spMkLst>
            <pc:docMk/>
            <pc:sldMk cId="3061599810" sldId="369"/>
            <ac:spMk id="2" creationId="{7BEA72F4-BE9D-2C0F-FAED-A28F36EE2605}"/>
          </ac:spMkLst>
        </pc:spChg>
        <pc:spChg chg="mod">
          <ac:chgData name="Uchiyama Yusuke" userId="145afaf969fa1ae9" providerId="LiveId" clId="{EFDD9667-4918-442E-BE96-AC105A1D9805}" dt="2023-03-19T08:52:26.863" v="4902" actId="20577"/>
          <ac:spMkLst>
            <pc:docMk/>
            <pc:sldMk cId="3061599810" sldId="369"/>
            <ac:spMk id="6" creationId="{84A1D5DD-D840-ADEF-4281-A6486D6CA5E9}"/>
          </ac:spMkLst>
        </pc:spChg>
        <pc:picChg chg="add mod">
          <ac:chgData name="Uchiyama Yusuke" userId="145afaf969fa1ae9" providerId="LiveId" clId="{EFDD9667-4918-442E-BE96-AC105A1D9805}" dt="2023-03-19T08:50:54.414" v="4801" actId="14100"/>
          <ac:picMkLst>
            <pc:docMk/>
            <pc:sldMk cId="3061599810" sldId="369"/>
            <ac:picMk id="8" creationId="{D4382DF3-3F72-0010-7669-DCFA37FC05F2}"/>
          </ac:picMkLst>
        </pc:picChg>
      </pc:sldChg>
      <pc:sldChg chg="del">
        <pc:chgData name="Uchiyama Yusuke" userId="145afaf969fa1ae9" providerId="LiveId" clId="{EFDD9667-4918-442E-BE96-AC105A1D9805}" dt="2023-03-17T06:35:30.130" v="0" actId="2696"/>
        <pc:sldMkLst>
          <pc:docMk/>
          <pc:sldMk cId="1834615792" sldId="370"/>
        </pc:sldMkLst>
      </pc:sldChg>
      <pc:sldChg chg="addSp modSp new mod">
        <pc:chgData name="Uchiyama Yusuke" userId="145afaf969fa1ae9" providerId="LiveId" clId="{EFDD9667-4918-442E-BE96-AC105A1D9805}" dt="2023-03-20T10:19:07.073" v="7838" actId="11529"/>
        <pc:sldMkLst>
          <pc:docMk/>
          <pc:sldMk cId="2599145183" sldId="370"/>
        </pc:sldMkLst>
        <pc:spChg chg="mod">
          <ac:chgData name="Uchiyama Yusuke" userId="145afaf969fa1ae9" providerId="LiveId" clId="{EFDD9667-4918-442E-BE96-AC105A1D9805}" dt="2023-03-17T08:32:22.384" v="771" actId="20577"/>
          <ac:spMkLst>
            <pc:docMk/>
            <pc:sldMk cId="2599145183" sldId="370"/>
            <ac:spMk id="2" creationId="{B3006029-528D-CC28-EA0C-F5C77B22619C}"/>
          </ac:spMkLst>
        </pc:spChg>
        <pc:spChg chg="mod">
          <ac:chgData name="Uchiyama Yusuke" userId="145afaf969fa1ae9" providerId="LiveId" clId="{EFDD9667-4918-442E-BE96-AC105A1D9805}" dt="2023-03-20T09:55:06.431" v="7177" actId="14100"/>
          <ac:spMkLst>
            <pc:docMk/>
            <pc:sldMk cId="2599145183" sldId="370"/>
            <ac:spMk id="6" creationId="{17960C8A-663F-6E3D-58DA-FC0253696B4A}"/>
          </ac:spMkLst>
        </pc:spChg>
        <pc:spChg chg="add mod">
          <ac:chgData name="Uchiyama Yusuke" userId="145afaf969fa1ae9" providerId="LiveId" clId="{EFDD9667-4918-442E-BE96-AC105A1D9805}" dt="2023-03-20T10:15:02.993" v="7505" actId="1035"/>
          <ac:spMkLst>
            <pc:docMk/>
            <pc:sldMk cId="2599145183" sldId="370"/>
            <ac:spMk id="7" creationId="{CC447418-B8D3-3817-76F1-70CCEE7F439D}"/>
          </ac:spMkLst>
        </pc:spChg>
        <pc:spChg chg="add mod">
          <ac:chgData name="Uchiyama Yusuke" userId="145afaf969fa1ae9" providerId="LiveId" clId="{EFDD9667-4918-442E-BE96-AC105A1D9805}" dt="2023-03-20T10:15:02.993" v="7505" actId="1035"/>
          <ac:spMkLst>
            <pc:docMk/>
            <pc:sldMk cId="2599145183" sldId="370"/>
            <ac:spMk id="8" creationId="{A6A17342-73D7-0AFE-B6CF-599FABF0C008}"/>
          </ac:spMkLst>
        </pc:spChg>
        <pc:spChg chg="add mod">
          <ac:chgData name="Uchiyama Yusuke" userId="145afaf969fa1ae9" providerId="LiveId" clId="{EFDD9667-4918-442E-BE96-AC105A1D9805}" dt="2023-03-20T10:15:02.993" v="7505" actId="1035"/>
          <ac:spMkLst>
            <pc:docMk/>
            <pc:sldMk cId="2599145183" sldId="370"/>
            <ac:spMk id="9" creationId="{EE7BD52E-525F-C89A-4AED-C4927DC77563}"/>
          </ac:spMkLst>
        </pc:spChg>
        <pc:spChg chg="add mod">
          <ac:chgData name="Uchiyama Yusuke" userId="145afaf969fa1ae9" providerId="LiveId" clId="{EFDD9667-4918-442E-BE96-AC105A1D9805}" dt="2023-03-20T10:15:02.993" v="7505" actId="1035"/>
          <ac:spMkLst>
            <pc:docMk/>
            <pc:sldMk cId="2599145183" sldId="370"/>
            <ac:spMk id="10" creationId="{6F266CFA-9D86-974E-E8DB-734223E4DD98}"/>
          </ac:spMkLst>
        </pc:spChg>
        <pc:spChg chg="add mod">
          <ac:chgData name="Uchiyama Yusuke" userId="145afaf969fa1ae9" providerId="LiveId" clId="{EFDD9667-4918-442E-BE96-AC105A1D9805}" dt="2023-03-20T10:15:02.993" v="7505" actId="1035"/>
          <ac:spMkLst>
            <pc:docMk/>
            <pc:sldMk cId="2599145183" sldId="370"/>
            <ac:spMk id="13" creationId="{626F6D3C-6B3D-28D3-D725-F05DDCC2EF98}"/>
          </ac:spMkLst>
        </pc:spChg>
        <pc:spChg chg="add mod">
          <ac:chgData name="Uchiyama Yusuke" userId="145afaf969fa1ae9" providerId="LiveId" clId="{EFDD9667-4918-442E-BE96-AC105A1D9805}" dt="2023-03-20T10:19:02.324" v="7837" actId="1076"/>
          <ac:spMkLst>
            <pc:docMk/>
            <pc:sldMk cId="2599145183" sldId="370"/>
            <ac:spMk id="14" creationId="{5045FE35-CEDA-03C0-873E-95D658A3B6C6}"/>
          </ac:spMkLst>
        </pc:spChg>
        <pc:picChg chg="add mod">
          <ac:chgData name="Uchiyama Yusuke" userId="145afaf969fa1ae9" providerId="LiveId" clId="{EFDD9667-4918-442E-BE96-AC105A1D9805}" dt="2023-03-20T10:14:50.857" v="7499" actId="1076"/>
          <ac:picMkLst>
            <pc:docMk/>
            <pc:sldMk cId="2599145183" sldId="370"/>
            <ac:picMk id="12" creationId="{8E464540-D81D-64BC-3DFB-A07581004A85}"/>
          </ac:picMkLst>
        </pc:picChg>
        <pc:cxnChg chg="add">
          <ac:chgData name="Uchiyama Yusuke" userId="145afaf969fa1ae9" providerId="LiveId" clId="{EFDD9667-4918-442E-BE96-AC105A1D9805}" dt="2023-03-20T10:19:07.073" v="7838" actId="11529"/>
          <ac:cxnSpMkLst>
            <pc:docMk/>
            <pc:sldMk cId="2599145183" sldId="370"/>
            <ac:cxnSpMk id="16" creationId="{D87F0E5D-08D8-0E2E-DED9-722357513085}"/>
          </ac:cxnSpMkLst>
        </pc:cxnChg>
      </pc:sldChg>
      <pc:sldChg chg="addSp delSp modSp new mod modAnim">
        <pc:chgData name="Uchiyama Yusuke" userId="145afaf969fa1ae9" providerId="LiveId" clId="{EFDD9667-4918-442E-BE96-AC105A1D9805}" dt="2023-03-20T09:29:26.344" v="6976" actId="1076"/>
        <pc:sldMkLst>
          <pc:docMk/>
          <pc:sldMk cId="2189340442" sldId="371"/>
        </pc:sldMkLst>
        <pc:spChg chg="mod">
          <ac:chgData name="Uchiyama Yusuke" userId="145afaf969fa1ae9" providerId="LiveId" clId="{EFDD9667-4918-442E-BE96-AC105A1D9805}" dt="2023-03-17T09:01:18.868" v="784" actId="20577"/>
          <ac:spMkLst>
            <pc:docMk/>
            <pc:sldMk cId="2189340442" sldId="371"/>
            <ac:spMk id="2" creationId="{F2EEA927-365C-75E1-E545-460691F4B724}"/>
          </ac:spMkLst>
        </pc:spChg>
        <pc:spChg chg="del">
          <ac:chgData name="Uchiyama Yusuke" userId="145afaf969fa1ae9" providerId="LiveId" clId="{EFDD9667-4918-442E-BE96-AC105A1D9805}" dt="2023-03-17T09:11:11.632" v="1164" actId="21"/>
          <ac:spMkLst>
            <pc:docMk/>
            <pc:sldMk cId="2189340442" sldId="371"/>
            <ac:spMk id="6" creationId="{3E76D1CC-BC54-6B87-0E5E-AF65A9BB8014}"/>
          </ac:spMkLst>
        </pc:spChg>
        <pc:spChg chg="add mod">
          <ac:chgData name="Uchiyama Yusuke" userId="145afaf969fa1ae9" providerId="LiveId" clId="{EFDD9667-4918-442E-BE96-AC105A1D9805}" dt="2023-03-20T09:28:52.790" v="6968" actId="1076"/>
          <ac:spMkLst>
            <pc:docMk/>
            <pc:sldMk cId="2189340442" sldId="371"/>
            <ac:spMk id="6" creationId="{B3A91D82-A358-CAA5-3C97-78211D0F89C1}"/>
          </ac:spMkLst>
        </pc:spChg>
        <pc:spChg chg="add mod topLvl">
          <ac:chgData name="Uchiyama Yusuke" userId="145afaf969fa1ae9" providerId="LiveId" clId="{EFDD9667-4918-442E-BE96-AC105A1D9805}" dt="2023-03-17T09:20:03.474" v="1407" actId="165"/>
          <ac:spMkLst>
            <pc:docMk/>
            <pc:sldMk cId="2189340442" sldId="371"/>
            <ac:spMk id="8" creationId="{8558DA56-47FC-43FC-1E55-F616E34899D8}"/>
          </ac:spMkLst>
        </pc:spChg>
        <pc:spChg chg="add mod topLvl">
          <ac:chgData name="Uchiyama Yusuke" userId="145afaf969fa1ae9" providerId="LiveId" clId="{EFDD9667-4918-442E-BE96-AC105A1D9805}" dt="2023-03-19T03:20:30.355" v="1567" actId="14100"/>
          <ac:spMkLst>
            <pc:docMk/>
            <pc:sldMk cId="2189340442" sldId="371"/>
            <ac:spMk id="9" creationId="{3FABC2F1-4CDA-4B83-02B6-755F0D08196A}"/>
          </ac:spMkLst>
        </pc:spChg>
        <pc:spChg chg="add mod topLvl">
          <ac:chgData name="Uchiyama Yusuke" userId="145afaf969fa1ae9" providerId="LiveId" clId="{EFDD9667-4918-442E-BE96-AC105A1D9805}" dt="2023-03-19T03:20:21.302" v="1566" actId="14100"/>
          <ac:spMkLst>
            <pc:docMk/>
            <pc:sldMk cId="2189340442" sldId="371"/>
            <ac:spMk id="10" creationId="{E7DC7AFC-111F-A5CF-DDB0-0DD6094CBA31}"/>
          </ac:spMkLst>
        </pc:spChg>
        <pc:spChg chg="add mod topLvl">
          <ac:chgData name="Uchiyama Yusuke" userId="145afaf969fa1ae9" providerId="LiveId" clId="{EFDD9667-4918-442E-BE96-AC105A1D9805}" dt="2023-03-20T09:28:17.056" v="6967" actId="14100"/>
          <ac:spMkLst>
            <pc:docMk/>
            <pc:sldMk cId="2189340442" sldId="371"/>
            <ac:spMk id="11" creationId="{E59F8340-47F3-B129-148E-3BFD0B5FA547}"/>
          </ac:spMkLst>
        </pc:spChg>
        <pc:spChg chg="add mod topLvl">
          <ac:chgData name="Uchiyama Yusuke" userId="145afaf969fa1ae9" providerId="LiveId" clId="{EFDD9667-4918-442E-BE96-AC105A1D9805}" dt="2023-03-17T09:20:03.474" v="1407" actId="165"/>
          <ac:spMkLst>
            <pc:docMk/>
            <pc:sldMk cId="2189340442" sldId="371"/>
            <ac:spMk id="12" creationId="{C9664050-2EAB-5FC5-461F-CD80F1AF6BF5}"/>
          </ac:spMkLst>
        </pc:spChg>
        <pc:spChg chg="add mod topLvl">
          <ac:chgData name="Uchiyama Yusuke" userId="145afaf969fa1ae9" providerId="LiveId" clId="{EFDD9667-4918-442E-BE96-AC105A1D9805}" dt="2023-03-17T09:20:03.474" v="1407" actId="165"/>
          <ac:spMkLst>
            <pc:docMk/>
            <pc:sldMk cId="2189340442" sldId="371"/>
            <ac:spMk id="15" creationId="{6289B77C-091E-E6BF-1FFE-D5387A149E31}"/>
          </ac:spMkLst>
        </pc:spChg>
        <pc:spChg chg="add mod topLvl">
          <ac:chgData name="Uchiyama Yusuke" userId="145afaf969fa1ae9" providerId="LiveId" clId="{EFDD9667-4918-442E-BE96-AC105A1D9805}" dt="2023-03-17T09:20:03.474" v="1407" actId="165"/>
          <ac:spMkLst>
            <pc:docMk/>
            <pc:sldMk cId="2189340442" sldId="371"/>
            <ac:spMk id="16" creationId="{4DD313FE-969B-0C61-57A4-703D75075671}"/>
          </ac:spMkLst>
        </pc:spChg>
        <pc:spChg chg="add mod topLvl">
          <ac:chgData name="Uchiyama Yusuke" userId="145afaf969fa1ae9" providerId="LiveId" clId="{EFDD9667-4918-442E-BE96-AC105A1D9805}" dt="2023-03-19T03:24:09.832" v="1595" actId="208"/>
          <ac:spMkLst>
            <pc:docMk/>
            <pc:sldMk cId="2189340442" sldId="371"/>
            <ac:spMk id="17" creationId="{538258B7-A3C8-D8B7-ABFE-18483F147753}"/>
          </ac:spMkLst>
        </pc:spChg>
        <pc:spChg chg="add mod topLvl">
          <ac:chgData name="Uchiyama Yusuke" userId="145afaf969fa1ae9" providerId="LiveId" clId="{EFDD9667-4918-442E-BE96-AC105A1D9805}" dt="2023-03-17T09:20:03.474" v="1407" actId="165"/>
          <ac:spMkLst>
            <pc:docMk/>
            <pc:sldMk cId="2189340442" sldId="371"/>
            <ac:spMk id="18" creationId="{0240A606-4DAB-1B1F-447E-16074F134DE6}"/>
          </ac:spMkLst>
        </pc:spChg>
        <pc:spChg chg="add mod topLvl">
          <ac:chgData name="Uchiyama Yusuke" userId="145afaf969fa1ae9" providerId="LiveId" clId="{EFDD9667-4918-442E-BE96-AC105A1D9805}" dt="2023-03-17T09:20:03.474" v="1407" actId="165"/>
          <ac:spMkLst>
            <pc:docMk/>
            <pc:sldMk cId="2189340442" sldId="371"/>
            <ac:spMk id="19" creationId="{CB4F69FC-3E5E-CC61-AFF3-F38A27D02CC5}"/>
          </ac:spMkLst>
        </pc:spChg>
        <pc:spChg chg="add mod topLvl">
          <ac:chgData name="Uchiyama Yusuke" userId="145afaf969fa1ae9" providerId="LiveId" clId="{EFDD9667-4918-442E-BE96-AC105A1D9805}" dt="2023-03-17T09:20:03.474" v="1407" actId="165"/>
          <ac:spMkLst>
            <pc:docMk/>
            <pc:sldMk cId="2189340442" sldId="371"/>
            <ac:spMk id="20" creationId="{82265FB1-7F18-B4B4-56D6-0E49305385EB}"/>
          </ac:spMkLst>
        </pc:spChg>
        <pc:spChg chg="add mod topLvl">
          <ac:chgData name="Uchiyama Yusuke" userId="145afaf969fa1ae9" providerId="LiveId" clId="{EFDD9667-4918-442E-BE96-AC105A1D9805}" dt="2023-03-17T09:20:03.474" v="1407" actId="165"/>
          <ac:spMkLst>
            <pc:docMk/>
            <pc:sldMk cId="2189340442" sldId="371"/>
            <ac:spMk id="21" creationId="{AC35DC59-0A4C-5BAE-C543-0CD2E91C5BEB}"/>
          </ac:spMkLst>
        </pc:spChg>
        <pc:spChg chg="add mod topLvl">
          <ac:chgData name="Uchiyama Yusuke" userId="145afaf969fa1ae9" providerId="LiveId" clId="{EFDD9667-4918-442E-BE96-AC105A1D9805}" dt="2023-03-17T09:21:25.149" v="1429" actId="1076"/>
          <ac:spMkLst>
            <pc:docMk/>
            <pc:sldMk cId="2189340442" sldId="371"/>
            <ac:spMk id="22" creationId="{F9C4C552-CA44-764E-D75E-A99B6F2C8FC8}"/>
          </ac:spMkLst>
        </pc:spChg>
        <pc:spChg chg="add mod topLvl">
          <ac:chgData name="Uchiyama Yusuke" userId="145afaf969fa1ae9" providerId="LiveId" clId="{EFDD9667-4918-442E-BE96-AC105A1D9805}" dt="2023-03-17T09:20:03.474" v="1407" actId="165"/>
          <ac:spMkLst>
            <pc:docMk/>
            <pc:sldMk cId="2189340442" sldId="371"/>
            <ac:spMk id="23" creationId="{8D7033D6-CEFC-C0AB-8C37-A5F37D50387D}"/>
          </ac:spMkLst>
        </pc:spChg>
        <pc:spChg chg="add mod topLvl">
          <ac:chgData name="Uchiyama Yusuke" userId="145afaf969fa1ae9" providerId="LiveId" clId="{EFDD9667-4918-442E-BE96-AC105A1D9805}" dt="2023-03-17T09:20:03.474" v="1407" actId="165"/>
          <ac:spMkLst>
            <pc:docMk/>
            <pc:sldMk cId="2189340442" sldId="371"/>
            <ac:spMk id="24" creationId="{1E24A387-9548-5176-5094-194153D4687A}"/>
          </ac:spMkLst>
        </pc:spChg>
        <pc:spChg chg="add mod topLvl">
          <ac:chgData name="Uchiyama Yusuke" userId="145afaf969fa1ae9" providerId="LiveId" clId="{EFDD9667-4918-442E-BE96-AC105A1D9805}" dt="2023-03-17T09:20:03.474" v="1407" actId="165"/>
          <ac:spMkLst>
            <pc:docMk/>
            <pc:sldMk cId="2189340442" sldId="371"/>
            <ac:spMk id="25" creationId="{AC47274F-60AA-89FF-968D-6D4C396F05B8}"/>
          </ac:spMkLst>
        </pc:spChg>
        <pc:spChg chg="add mod topLvl">
          <ac:chgData name="Uchiyama Yusuke" userId="145afaf969fa1ae9" providerId="LiveId" clId="{EFDD9667-4918-442E-BE96-AC105A1D9805}" dt="2023-03-17T09:20:03.474" v="1407" actId="165"/>
          <ac:spMkLst>
            <pc:docMk/>
            <pc:sldMk cId="2189340442" sldId="371"/>
            <ac:spMk id="26" creationId="{0C8ACF0B-B077-6719-B37E-216239729E98}"/>
          </ac:spMkLst>
        </pc:spChg>
        <pc:spChg chg="add mod topLvl">
          <ac:chgData name="Uchiyama Yusuke" userId="145afaf969fa1ae9" providerId="LiveId" clId="{EFDD9667-4918-442E-BE96-AC105A1D9805}" dt="2023-03-17T09:20:03.474" v="1407" actId="165"/>
          <ac:spMkLst>
            <pc:docMk/>
            <pc:sldMk cId="2189340442" sldId="371"/>
            <ac:spMk id="27" creationId="{7668DDFD-09EA-3431-6081-FD185B4E6D73}"/>
          </ac:spMkLst>
        </pc:spChg>
        <pc:spChg chg="add mod topLvl">
          <ac:chgData name="Uchiyama Yusuke" userId="145afaf969fa1ae9" providerId="LiveId" clId="{EFDD9667-4918-442E-BE96-AC105A1D9805}" dt="2023-03-19T03:23:18.261" v="1585" actId="1037"/>
          <ac:spMkLst>
            <pc:docMk/>
            <pc:sldMk cId="2189340442" sldId="371"/>
            <ac:spMk id="28" creationId="{7241CD7F-BD1C-5166-F6A1-DF3FA74E9032}"/>
          </ac:spMkLst>
        </pc:spChg>
        <pc:spChg chg="add mod topLvl">
          <ac:chgData name="Uchiyama Yusuke" userId="145afaf969fa1ae9" providerId="LiveId" clId="{EFDD9667-4918-442E-BE96-AC105A1D9805}" dt="2023-03-19T03:22:52.758" v="1569" actId="1076"/>
          <ac:spMkLst>
            <pc:docMk/>
            <pc:sldMk cId="2189340442" sldId="371"/>
            <ac:spMk id="29" creationId="{9242B717-D203-0664-B3B3-5C5AC1E7B0E8}"/>
          </ac:spMkLst>
        </pc:spChg>
        <pc:spChg chg="add mod topLvl">
          <ac:chgData name="Uchiyama Yusuke" userId="145afaf969fa1ae9" providerId="LiveId" clId="{EFDD9667-4918-442E-BE96-AC105A1D9805}" dt="2023-03-17T09:20:03.474" v="1407" actId="165"/>
          <ac:spMkLst>
            <pc:docMk/>
            <pc:sldMk cId="2189340442" sldId="371"/>
            <ac:spMk id="30" creationId="{4C96DB3E-FA28-5431-A726-87F389CCE853}"/>
          </ac:spMkLst>
        </pc:spChg>
        <pc:spChg chg="add mod topLvl">
          <ac:chgData name="Uchiyama Yusuke" userId="145afaf969fa1ae9" providerId="LiveId" clId="{EFDD9667-4918-442E-BE96-AC105A1D9805}" dt="2023-03-17T09:20:03.474" v="1407" actId="165"/>
          <ac:spMkLst>
            <pc:docMk/>
            <pc:sldMk cId="2189340442" sldId="371"/>
            <ac:spMk id="31" creationId="{5DB2574E-8F3E-F496-22BB-6A92AA0A4EF0}"/>
          </ac:spMkLst>
        </pc:spChg>
        <pc:spChg chg="add mod topLvl">
          <ac:chgData name="Uchiyama Yusuke" userId="145afaf969fa1ae9" providerId="LiveId" clId="{EFDD9667-4918-442E-BE96-AC105A1D9805}" dt="2023-03-17T09:20:03.474" v="1407" actId="165"/>
          <ac:spMkLst>
            <pc:docMk/>
            <pc:sldMk cId="2189340442" sldId="371"/>
            <ac:spMk id="32" creationId="{F4F7B905-6661-4F26-0CAE-E186D8380514}"/>
          </ac:spMkLst>
        </pc:spChg>
        <pc:spChg chg="add mod topLvl">
          <ac:chgData name="Uchiyama Yusuke" userId="145afaf969fa1ae9" providerId="LiveId" clId="{EFDD9667-4918-442E-BE96-AC105A1D9805}" dt="2023-03-19T03:23:29.001" v="1594" actId="1038"/>
          <ac:spMkLst>
            <pc:docMk/>
            <pc:sldMk cId="2189340442" sldId="371"/>
            <ac:spMk id="33" creationId="{E5EE6759-A6EC-ABD7-B32F-D766F91F23F7}"/>
          </ac:spMkLst>
        </pc:spChg>
        <pc:spChg chg="add mod">
          <ac:chgData name="Uchiyama Yusuke" userId="145afaf969fa1ae9" providerId="LiveId" clId="{EFDD9667-4918-442E-BE96-AC105A1D9805}" dt="2023-03-20T09:28:56.944" v="6970" actId="1076"/>
          <ac:spMkLst>
            <pc:docMk/>
            <pc:sldMk cId="2189340442" sldId="371"/>
            <ac:spMk id="34" creationId="{5712595F-E457-1229-B398-5B48DADD3792}"/>
          </ac:spMkLst>
        </pc:spChg>
        <pc:spChg chg="add mod">
          <ac:chgData name="Uchiyama Yusuke" userId="145afaf969fa1ae9" providerId="LiveId" clId="{EFDD9667-4918-442E-BE96-AC105A1D9805}" dt="2023-03-19T03:24:20.838" v="1597" actId="208"/>
          <ac:spMkLst>
            <pc:docMk/>
            <pc:sldMk cId="2189340442" sldId="371"/>
            <ac:spMk id="35" creationId="{608D9430-A2E9-A5F7-DBBF-741BEB233C52}"/>
          </ac:spMkLst>
        </pc:spChg>
        <pc:spChg chg="add mod">
          <ac:chgData name="Uchiyama Yusuke" userId="145afaf969fa1ae9" providerId="LiveId" clId="{EFDD9667-4918-442E-BE96-AC105A1D9805}" dt="2023-03-17T09:20:58.222" v="1427" actId="1076"/>
          <ac:spMkLst>
            <pc:docMk/>
            <pc:sldMk cId="2189340442" sldId="371"/>
            <ac:spMk id="36" creationId="{76C372F5-36DD-AEB5-7582-0338C5647761}"/>
          </ac:spMkLst>
        </pc:spChg>
        <pc:spChg chg="add mod">
          <ac:chgData name="Uchiyama Yusuke" userId="145afaf969fa1ae9" providerId="LiveId" clId="{EFDD9667-4918-442E-BE96-AC105A1D9805}" dt="2023-03-17T09:11:08.440" v="1163"/>
          <ac:spMkLst>
            <pc:docMk/>
            <pc:sldMk cId="2189340442" sldId="371"/>
            <ac:spMk id="37" creationId="{F50B6224-D68F-0A1E-271A-9C5F1E1888F9}"/>
          </ac:spMkLst>
        </pc:spChg>
        <pc:spChg chg="add mod">
          <ac:chgData name="Uchiyama Yusuke" userId="145afaf969fa1ae9" providerId="LiveId" clId="{EFDD9667-4918-442E-BE96-AC105A1D9805}" dt="2023-03-20T09:29:26.344" v="6976" actId="1076"/>
          <ac:spMkLst>
            <pc:docMk/>
            <pc:sldMk cId="2189340442" sldId="371"/>
            <ac:spMk id="38" creationId="{F604D9B3-516A-407F-B298-856F34589FD7}"/>
          </ac:spMkLst>
        </pc:spChg>
        <pc:spChg chg="add mod">
          <ac:chgData name="Uchiyama Yusuke" userId="145afaf969fa1ae9" providerId="LiveId" clId="{EFDD9667-4918-442E-BE96-AC105A1D9805}" dt="2023-03-19T03:22:03.123" v="1568" actId="14100"/>
          <ac:spMkLst>
            <pc:docMk/>
            <pc:sldMk cId="2189340442" sldId="371"/>
            <ac:spMk id="40" creationId="{986FD2B3-D422-ED11-399A-2E9FFDAE7E4D}"/>
          </ac:spMkLst>
        </pc:spChg>
        <pc:spChg chg="add mod">
          <ac:chgData name="Uchiyama Yusuke" userId="145afaf969fa1ae9" providerId="LiveId" clId="{EFDD9667-4918-442E-BE96-AC105A1D9805}" dt="2023-03-17T09:23:47.071" v="1469" actId="1076"/>
          <ac:spMkLst>
            <pc:docMk/>
            <pc:sldMk cId="2189340442" sldId="371"/>
            <ac:spMk id="41" creationId="{EF816EEE-07EF-6BF8-E782-5E8C59F2FFD7}"/>
          </ac:spMkLst>
        </pc:spChg>
        <pc:spChg chg="add mod">
          <ac:chgData name="Uchiyama Yusuke" userId="145afaf969fa1ae9" providerId="LiveId" clId="{EFDD9667-4918-442E-BE96-AC105A1D9805}" dt="2023-03-19T03:19:21.863" v="1563" actId="164"/>
          <ac:spMkLst>
            <pc:docMk/>
            <pc:sldMk cId="2189340442" sldId="371"/>
            <ac:spMk id="42" creationId="{5F3BEFB9-6A23-0434-3462-43A7C4929DAE}"/>
          </ac:spMkLst>
        </pc:spChg>
        <pc:spChg chg="add mod">
          <ac:chgData name="Uchiyama Yusuke" userId="145afaf969fa1ae9" providerId="LiveId" clId="{EFDD9667-4918-442E-BE96-AC105A1D9805}" dt="2023-03-19T03:19:21.863" v="1563" actId="164"/>
          <ac:spMkLst>
            <pc:docMk/>
            <pc:sldMk cId="2189340442" sldId="371"/>
            <ac:spMk id="43" creationId="{B181D749-1B02-5F23-529D-EB80DCD473BF}"/>
          </ac:spMkLst>
        </pc:spChg>
        <pc:spChg chg="add mod">
          <ac:chgData name="Uchiyama Yusuke" userId="145afaf969fa1ae9" providerId="LiveId" clId="{EFDD9667-4918-442E-BE96-AC105A1D9805}" dt="2023-03-19T03:19:21.863" v="1563" actId="164"/>
          <ac:spMkLst>
            <pc:docMk/>
            <pc:sldMk cId="2189340442" sldId="371"/>
            <ac:spMk id="44" creationId="{78F3275F-5E89-696B-4D23-9DF9B2217480}"/>
          </ac:spMkLst>
        </pc:spChg>
        <pc:spChg chg="add mod">
          <ac:chgData name="Uchiyama Yusuke" userId="145afaf969fa1ae9" providerId="LiveId" clId="{EFDD9667-4918-442E-BE96-AC105A1D9805}" dt="2023-03-19T03:19:21.863" v="1563" actId="164"/>
          <ac:spMkLst>
            <pc:docMk/>
            <pc:sldMk cId="2189340442" sldId="371"/>
            <ac:spMk id="45" creationId="{3A0F231C-5AB2-37BA-9EA6-F2C92999CAC6}"/>
          </ac:spMkLst>
        </pc:spChg>
        <pc:grpChg chg="add del mod">
          <ac:chgData name="Uchiyama Yusuke" userId="145afaf969fa1ae9" providerId="LiveId" clId="{EFDD9667-4918-442E-BE96-AC105A1D9805}" dt="2023-03-17T09:20:03.474" v="1407" actId="165"/>
          <ac:grpSpMkLst>
            <pc:docMk/>
            <pc:sldMk cId="2189340442" sldId="371"/>
            <ac:grpSpMk id="39" creationId="{21E8BE58-9D7B-1F3C-8852-09F8E8F9131C}"/>
          </ac:grpSpMkLst>
        </pc:grpChg>
        <pc:grpChg chg="add mod">
          <ac:chgData name="Uchiyama Yusuke" userId="145afaf969fa1ae9" providerId="LiveId" clId="{EFDD9667-4918-442E-BE96-AC105A1D9805}" dt="2023-03-19T03:19:21.863" v="1563" actId="164"/>
          <ac:grpSpMkLst>
            <pc:docMk/>
            <pc:sldMk cId="2189340442" sldId="371"/>
            <ac:grpSpMk id="39" creationId="{91C8E02F-D62B-B72E-627D-EA6B70FA52E3}"/>
          </ac:grpSpMkLst>
        </pc:grpChg>
        <pc:graphicFrameChg chg="add mod modGraphic">
          <ac:chgData name="Uchiyama Yusuke" userId="145afaf969fa1ae9" providerId="LiveId" clId="{EFDD9667-4918-442E-BE96-AC105A1D9805}" dt="2023-03-17T09:12:34.926" v="1191" actId="14100"/>
          <ac:graphicFrameMkLst>
            <pc:docMk/>
            <pc:sldMk cId="2189340442" sldId="371"/>
            <ac:graphicFrameMk id="13" creationId="{D3EE3480-123F-8A7B-34F1-0CE0EB618ED1}"/>
          </ac:graphicFrameMkLst>
        </pc:graphicFrameChg>
        <pc:cxnChg chg="add mod">
          <ac:chgData name="Uchiyama Yusuke" userId="145afaf969fa1ae9" providerId="LiveId" clId="{EFDD9667-4918-442E-BE96-AC105A1D9805}" dt="2023-03-17T09:20:51.764" v="1426" actId="1037"/>
          <ac:cxnSpMkLst>
            <pc:docMk/>
            <pc:sldMk cId="2189340442" sldId="371"/>
            <ac:cxnSpMk id="7" creationId="{817899EF-0B27-9F80-DFC5-6036333057FE}"/>
          </ac:cxnSpMkLst>
        </pc:cxnChg>
        <pc:cxnChg chg="add mod topLvl">
          <ac:chgData name="Uchiyama Yusuke" userId="145afaf969fa1ae9" providerId="LiveId" clId="{EFDD9667-4918-442E-BE96-AC105A1D9805}" dt="2023-03-17T09:20:03.474" v="1407" actId="165"/>
          <ac:cxnSpMkLst>
            <pc:docMk/>
            <pc:sldMk cId="2189340442" sldId="371"/>
            <ac:cxnSpMk id="14" creationId="{05E94FA2-C083-3281-123A-3B0448A37C76}"/>
          </ac:cxnSpMkLst>
        </pc:cxnChg>
      </pc:sldChg>
      <pc:sldChg chg="del">
        <pc:chgData name="Uchiyama Yusuke" userId="145afaf969fa1ae9" providerId="LiveId" clId="{EFDD9667-4918-442E-BE96-AC105A1D9805}" dt="2023-03-17T06:35:30.130" v="0" actId="2696"/>
        <pc:sldMkLst>
          <pc:docMk/>
          <pc:sldMk cId="2522631767" sldId="371"/>
        </pc:sldMkLst>
      </pc:sldChg>
      <pc:sldChg chg="addSp delSp modSp add mod">
        <pc:chgData name="Uchiyama Yusuke" userId="145afaf969fa1ae9" providerId="LiveId" clId="{EFDD9667-4918-442E-BE96-AC105A1D9805}" dt="2023-03-20T09:42:27.195" v="7033" actId="948"/>
        <pc:sldMkLst>
          <pc:docMk/>
          <pc:sldMk cId="2344610853" sldId="372"/>
        </pc:sldMkLst>
        <pc:spChg chg="del">
          <ac:chgData name="Uchiyama Yusuke" userId="145afaf969fa1ae9" providerId="LiveId" clId="{EFDD9667-4918-442E-BE96-AC105A1D9805}" dt="2023-03-19T03:59:04.124" v="2242" actId="21"/>
          <ac:spMkLst>
            <pc:docMk/>
            <pc:sldMk cId="2344610853" sldId="372"/>
            <ac:spMk id="6" creationId="{94C9D6D5-E553-14A6-4A1B-D624383F651B}"/>
          </ac:spMkLst>
        </pc:spChg>
        <pc:spChg chg="mod ord">
          <ac:chgData name="Uchiyama Yusuke" userId="145afaf969fa1ae9" providerId="LiveId" clId="{EFDD9667-4918-442E-BE96-AC105A1D9805}" dt="2023-03-19T03:57:10.997" v="2226" actId="1038"/>
          <ac:spMkLst>
            <pc:docMk/>
            <pc:sldMk cId="2344610853" sldId="372"/>
            <ac:spMk id="9" creationId="{4BC1F4F1-0AB8-521E-0459-0AD18A856199}"/>
          </ac:spMkLst>
        </pc:spChg>
        <pc:spChg chg="add del mod">
          <ac:chgData name="Uchiyama Yusuke" userId="145afaf969fa1ae9" providerId="LiveId" clId="{EFDD9667-4918-442E-BE96-AC105A1D9805}" dt="2023-03-19T03:59:08.666" v="2244" actId="21"/>
          <ac:spMkLst>
            <pc:docMk/>
            <pc:sldMk cId="2344610853" sldId="372"/>
            <ac:spMk id="17" creationId="{CDEDE45D-CB61-A09C-8E4F-F06C93FF57EC}"/>
          </ac:spMkLst>
        </pc:spChg>
        <pc:spChg chg="add del mod">
          <ac:chgData name="Uchiyama Yusuke" userId="145afaf969fa1ae9" providerId="LiveId" clId="{EFDD9667-4918-442E-BE96-AC105A1D9805}" dt="2023-03-19T03:59:21.518" v="2247" actId="21"/>
          <ac:spMkLst>
            <pc:docMk/>
            <pc:sldMk cId="2344610853" sldId="372"/>
            <ac:spMk id="18" creationId="{EB235AC7-1192-20FA-1EB1-278E331E6187}"/>
          </ac:spMkLst>
        </pc:spChg>
        <pc:spChg chg="add del mod ord">
          <ac:chgData name="Uchiyama Yusuke" userId="145afaf969fa1ae9" providerId="LiveId" clId="{EFDD9667-4918-442E-BE96-AC105A1D9805}" dt="2023-03-19T04:00:14.811" v="2260" actId="21"/>
          <ac:spMkLst>
            <pc:docMk/>
            <pc:sldMk cId="2344610853" sldId="372"/>
            <ac:spMk id="19" creationId="{9CB07116-D8FA-3F84-F00F-F8A371067E3F}"/>
          </ac:spMkLst>
        </pc:spChg>
        <pc:spChg chg="add mod ord">
          <ac:chgData name="Uchiyama Yusuke" userId="145afaf969fa1ae9" providerId="LiveId" clId="{EFDD9667-4918-442E-BE96-AC105A1D9805}" dt="2023-03-20T09:38:19.776" v="7024" actId="404"/>
          <ac:spMkLst>
            <pc:docMk/>
            <pc:sldMk cId="2344610853" sldId="372"/>
            <ac:spMk id="20" creationId="{575FF541-D3A1-6C82-D38F-443C0A8A2860}"/>
          </ac:spMkLst>
        </pc:spChg>
        <pc:spChg chg="add del mod">
          <ac:chgData name="Uchiyama Yusuke" userId="145afaf969fa1ae9" providerId="LiveId" clId="{EFDD9667-4918-442E-BE96-AC105A1D9805}" dt="2023-03-19T04:00:26.409" v="2262" actId="21"/>
          <ac:spMkLst>
            <pc:docMk/>
            <pc:sldMk cId="2344610853" sldId="372"/>
            <ac:spMk id="22" creationId="{4383354D-7E80-F62B-7FE8-736032A1B70A}"/>
          </ac:spMkLst>
        </pc:spChg>
        <pc:spChg chg="add del mod">
          <ac:chgData name="Uchiyama Yusuke" userId="145afaf969fa1ae9" providerId="LiveId" clId="{EFDD9667-4918-442E-BE96-AC105A1D9805}" dt="2023-03-19T04:00:29.367" v="2263" actId="21"/>
          <ac:spMkLst>
            <pc:docMk/>
            <pc:sldMk cId="2344610853" sldId="372"/>
            <ac:spMk id="24" creationId="{0B417A59-A073-5405-55D6-FD0A9F2ADF60}"/>
          </ac:spMkLst>
        </pc:spChg>
        <pc:spChg chg="add mod">
          <ac:chgData name="Uchiyama Yusuke" userId="145afaf969fa1ae9" providerId="LiveId" clId="{EFDD9667-4918-442E-BE96-AC105A1D9805}" dt="2023-03-19T04:02:00.910" v="2277" actId="1076"/>
          <ac:spMkLst>
            <pc:docMk/>
            <pc:sldMk cId="2344610853" sldId="372"/>
            <ac:spMk id="25" creationId="{1CFC614C-1A84-8502-2E40-F1AC65640D7F}"/>
          </ac:spMkLst>
        </pc:spChg>
        <pc:spChg chg="add mod">
          <ac:chgData name="Uchiyama Yusuke" userId="145afaf969fa1ae9" providerId="LiveId" clId="{EFDD9667-4918-442E-BE96-AC105A1D9805}" dt="2023-03-20T09:42:27.195" v="7033" actId="948"/>
          <ac:spMkLst>
            <pc:docMk/>
            <pc:sldMk cId="2344610853" sldId="372"/>
            <ac:spMk id="28" creationId="{8C69B5E3-AE0E-A3E8-F372-BAF4FCB636D1}"/>
          </ac:spMkLst>
        </pc:spChg>
        <pc:spChg chg="add mod">
          <ac:chgData name="Uchiyama Yusuke" userId="145afaf969fa1ae9" providerId="LiveId" clId="{EFDD9667-4918-442E-BE96-AC105A1D9805}" dt="2023-03-19T04:54:33.520" v="2981" actId="1076"/>
          <ac:spMkLst>
            <pc:docMk/>
            <pc:sldMk cId="2344610853" sldId="372"/>
            <ac:spMk id="30" creationId="{97ADE576-F597-7606-AE9F-D5C5147DCD14}"/>
          </ac:spMkLst>
        </pc:spChg>
        <pc:spChg chg="add">
          <ac:chgData name="Uchiyama Yusuke" userId="145afaf969fa1ae9" providerId="LiveId" clId="{EFDD9667-4918-442E-BE96-AC105A1D9805}" dt="2023-03-19T04:28:40.996" v="2632" actId="22"/>
          <ac:spMkLst>
            <pc:docMk/>
            <pc:sldMk cId="2344610853" sldId="372"/>
            <ac:spMk id="32" creationId="{A25DCF78-BA10-0710-4E99-35FC6C5B4BBE}"/>
          </ac:spMkLst>
        </pc:spChg>
        <pc:spChg chg="add mod">
          <ac:chgData name="Uchiyama Yusuke" userId="145afaf969fa1ae9" providerId="LiveId" clId="{EFDD9667-4918-442E-BE96-AC105A1D9805}" dt="2023-03-19T04:56:38.383" v="2993" actId="1076"/>
          <ac:spMkLst>
            <pc:docMk/>
            <pc:sldMk cId="2344610853" sldId="372"/>
            <ac:spMk id="34" creationId="{440A1125-88FF-A0CE-78D7-E3780CDA7385}"/>
          </ac:spMkLst>
        </pc:spChg>
        <pc:spChg chg="add mod">
          <ac:chgData name="Uchiyama Yusuke" userId="145afaf969fa1ae9" providerId="LiveId" clId="{EFDD9667-4918-442E-BE96-AC105A1D9805}" dt="2023-03-19T04:56:38.383" v="2993" actId="1076"/>
          <ac:spMkLst>
            <pc:docMk/>
            <pc:sldMk cId="2344610853" sldId="372"/>
            <ac:spMk id="35" creationId="{E05DED15-567B-6493-F3C5-9263524DA134}"/>
          </ac:spMkLst>
        </pc:spChg>
        <pc:picChg chg="mod ord modCrop">
          <ac:chgData name="Uchiyama Yusuke" userId="145afaf969fa1ae9" providerId="LiveId" clId="{EFDD9667-4918-442E-BE96-AC105A1D9805}" dt="2023-03-19T03:56:03.506" v="2215" actId="14100"/>
          <ac:picMkLst>
            <pc:docMk/>
            <pc:sldMk cId="2344610853" sldId="372"/>
            <ac:picMk id="8" creationId="{4500AABD-078A-9D14-7962-B2F9E183BD0A}"/>
          </ac:picMkLst>
        </pc:picChg>
        <pc:picChg chg="add mod">
          <ac:chgData name="Uchiyama Yusuke" userId="145afaf969fa1ae9" providerId="LiveId" clId="{EFDD9667-4918-442E-BE96-AC105A1D9805}" dt="2023-03-19T03:56:23.332" v="2217" actId="1035"/>
          <ac:picMkLst>
            <pc:docMk/>
            <pc:sldMk cId="2344610853" sldId="372"/>
            <ac:picMk id="10" creationId="{E179CD3E-0FD8-D300-9B96-0AB430976588}"/>
          </ac:picMkLst>
        </pc:picChg>
        <pc:picChg chg="add mod">
          <ac:chgData name="Uchiyama Yusuke" userId="145afaf969fa1ae9" providerId="LiveId" clId="{EFDD9667-4918-442E-BE96-AC105A1D9805}" dt="2023-03-19T04:56:38.383" v="2993" actId="1076"/>
          <ac:picMkLst>
            <pc:docMk/>
            <pc:sldMk cId="2344610853" sldId="372"/>
            <ac:picMk id="33" creationId="{2AA38E20-05B4-FB0C-8C55-34477F134992}"/>
          </ac:picMkLst>
        </pc:picChg>
        <pc:cxnChg chg="add mod">
          <ac:chgData name="Uchiyama Yusuke" userId="145afaf969fa1ae9" providerId="LiveId" clId="{EFDD9667-4918-442E-BE96-AC105A1D9805}" dt="2023-03-19T03:58:23.691" v="2234" actId="692"/>
          <ac:cxnSpMkLst>
            <pc:docMk/>
            <pc:sldMk cId="2344610853" sldId="372"/>
            <ac:cxnSpMk id="14" creationId="{CACA6069-AE98-366E-7E1E-EF8B472935C2}"/>
          </ac:cxnSpMkLst>
        </pc:cxnChg>
        <pc:cxnChg chg="add mod">
          <ac:chgData name="Uchiyama Yusuke" userId="145afaf969fa1ae9" providerId="LiveId" clId="{EFDD9667-4918-442E-BE96-AC105A1D9805}" dt="2023-03-19T04:02:25.422" v="2280" actId="14100"/>
          <ac:cxnSpMkLst>
            <pc:docMk/>
            <pc:sldMk cId="2344610853" sldId="372"/>
            <ac:cxnSpMk id="26" creationId="{3FF63654-C507-ACAA-D466-1139AB9A7017}"/>
          </ac:cxnSpMkLst>
        </pc:cxnChg>
        <pc:cxnChg chg="add mod">
          <ac:chgData name="Uchiyama Yusuke" userId="145afaf969fa1ae9" providerId="LiveId" clId="{EFDD9667-4918-442E-BE96-AC105A1D9805}" dt="2023-03-19T04:56:38.383" v="2993" actId="1076"/>
          <ac:cxnSpMkLst>
            <pc:docMk/>
            <pc:sldMk cId="2344610853" sldId="372"/>
            <ac:cxnSpMk id="36" creationId="{0702888F-9A35-2682-070E-627AD4110D4B}"/>
          </ac:cxnSpMkLst>
        </pc:cxnChg>
        <pc:cxnChg chg="add mod">
          <ac:chgData name="Uchiyama Yusuke" userId="145afaf969fa1ae9" providerId="LiveId" clId="{EFDD9667-4918-442E-BE96-AC105A1D9805}" dt="2023-03-19T04:56:38.383" v="2993" actId="1076"/>
          <ac:cxnSpMkLst>
            <pc:docMk/>
            <pc:sldMk cId="2344610853" sldId="372"/>
            <ac:cxnSpMk id="37" creationId="{BF7F38B0-D922-019B-D686-6489B581553B}"/>
          </ac:cxnSpMkLst>
        </pc:cxnChg>
      </pc:sldChg>
      <pc:sldChg chg="add del">
        <pc:chgData name="Uchiyama Yusuke" userId="145afaf969fa1ae9" providerId="LiveId" clId="{EFDD9667-4918-442E-BE96-AC105A1D9805}" dt="2023-03-17T09:11:20.035" v="1165" actId="2696"/>
        <pc:sldMkLst>
          <pc:docMk/>
          <pc:sldMk cId="3142583111" sldId="445"/>
        </pc:sldMkLst>
      </pc:sldChg>
      <pc:sldChg chg="addSp delSp modSp add mod">
        <pc:chgData name="Uchiyama Yusuke" userId="145afaf969fa1ae9" providerId="LiveId" clId="{EFDD9667-4918-442E-BE96-AC105A1D9805}" dt="2023-03-20T09:47:29.801" v="7070" actId="1076"/>
        <pc:sldMkLst>
          <pc:docMk/>
          <pc:sldMk cId="3977467012" sldId="446"/>
        </pc:sldMkLst>
        <pc:spChg chg="mod">
          <ac:chgData name="Uchiyama Yusuke" userId="145afaf969fa1ae9" providerId="LiveId" clId="{EFDD9667-4918-442E-BE96-AC105A1D9805}" dt="2023-03-20T09:45:43.848" v="7065" actId="14100"/>
          <ac:spMkLst>
            <pc:docMk/>
            <pc:sldMk cId="3977467012" sldId="446"/>
            <ac:spMk id="3" creationId="{B164B0B2-DD1C-515E-BC5D-58A36C54B7B0}"/>
          </ac:spMkLst>
        </pc:spChg>
        <pc:spChg chg="del">
          <ac:chgData name="Uchiyama Yusuke" userId="145afaf969fa1ae9" providerId="LiveId" clId="{EFDD9667-4918-442E-BE96-AC105A1D9805}" dt="2023-03-19T07:21:24.460" v="3442" actId="21"/>
          <ac:spMkLst>
            <pc:docMk/>
            <pc:sldMk cId="3977467012" sldId="446"/>
            <ac:spMk id="10" creationId="{6B8D7FEE-F49C-DF25-35E3-35D081565376}"/>
          </ac:spMkLst>
        </pc:spChg>
        <pc:spChg chg="mod">
          <ac:chgData name="Uchiyama Yusuke" userId="145afaf969fa1ae9" providerId="LiveId" clId="{EFDD9667-4918-442E-BE96-AC105A1D9805}" dt="2023-03-19T07:20:47.743" v="3427" actId="20577"/>
          <ac:spMkLst>
            <pc:docMk/>
            <pc:sldMk cId="3977467012" sldId="446"/>
            <ac:spMk id="15" creationId="{1F66112F-3A23-AB93-BAD6-7D5DB27AC85C}"/>
          </ac:spMkLst>
        </pc:spChg>
        <pc:spChg chg="add del mod">
          <ac:chgData name="Uchiyama Yusuke" userId="145afaf969fa1ae9" providerId="LiveId" clId="{EFDD9667-4918-442E-BE96-AC105A1D9805}" dt="2023-03-20T09:44:06.557" v="7041" actId="21"/>
          <ac:spMkLst>
            <pc:docMk/>
            <pc:sldMk cId="3977467012" sldId="446"/>
            <ac:spMk id="16" creationId="{A4FF4027-1960-1F15-3545-BD76B6DD3B19}"/>
          </ac:spMkLst>
        </pc:spChg>
        <pc:spChg chg="mod">
          <ac:chgData name="Uchiyama Yusuke" userId="145afaf969fa1ae9" providerId="LiveId" clId="{EFDD9667-4918-442E-BE96-AC105A1D9805}" dt="2023-03-20T09:43:53.911" v="7037" actId="1037"/>
          <ac:spMkLst>
            <pc:docMk/>
            <pc:sldMk cId="3977467012" sldId="446"/>
            <ac:spMk id="17" creationId="{39A7F3D7-9E87-E17F-C4BA-24235C725DEE}"/>
          </ac:spMkLst>
        </pc:spChg>
        <pc:spChg chg="mod">
          <ac:chgData name="Uchiyama Yusuke" userId="145afaf969fa1ae9" providerId="LiveId" clId="{EFDD9667-4918-442E-BE96-AC105A1D9805}" dt="2023-03-20T09:47:29.801" v="7070" actId="1076"/>
          <ac:spMkLst>
            <pc:docMk/>
            <pc:sldMk cId="3977467012" sldId="446"/>
            <ac:spMk id="20" creationId="{8402B5A5-88B4-4015-38A3-85B6D448CCFC}"/>
          </ac:spMkLst>
        </pc:spChg>
        <pc:spChg chg="mod">
          <ac:chgData name="Uchiyama Yusuke" userId="145afaf969fa1ae9" providerId="LiveId" clId="{EFDD9667-4918-442E-BE96-AC105A1D9805}" dt="2023-03-19T07:25:50.774" v="3622" actId="122"/>
          <ac:spMkLst>
            <pc:docMk/>
            <pc:sldMk cId="3977467012" sldId="446"/>
            <ac:spMk id="24" creationId="{B3CACEEB-6C49-B98F-D9BA-7685A69462A5}"/>
          </ac:spMkLst>
        </pc:spChg>
        <pc:spChg chg="mod">
          <ac:chgData name="Uchiyama Yusuke" userId="145afaf969fa1ae9" providerId="LiveId" clId="{EFDD9667-4918-442E-BE96-AC105A1D9805}" dt="2023-03-19T07:57:53.269" v="4003" actId="20577"/>
          <ac:spMkLst>
            <pc:docMk/>
            <pc:sldMk cId="3977467012" sldId="446"/>
            <ac:spMk id="27" creationId="{B855B5F2-F3E3-EB58-FA78-E6722AB062D5}"/>
          </ac:spMkLst>
        </pc:spChg>
        <pc:spChg chg="mod">
          <ac:chgData name="Uchiyama Yusuke" userId="145afaf969fa1ae9" providerId="LiveId" clId="{EFDD9667-4918-442E-BE96-AC105A1D9805}" dt="2023-03-19T07:26:51.594" v="3696" actId="3064"/>
          <ac:spMkLst>
            <pc:docMk/>
            <pc:sldMk cId="3977467012" sldId="446"/>
            <ac:spMk id="30" creationId="{7E8800A6-701E-50AA-F6D0-760418DE7A0C}"/>
          </ac:spMkLst>
        </pc:spChg>
        <pc:spChg chg="add del">
          <ac:chgData name="Uchiyama Yusuke" userId="145afaf969fa1ae9" providerId="LiveId" clId="{EFDD9667-4918-442E-BE96-AC105A1D9805}" dt="2023-03-19T07:56:15.108" v="3993" actId="21"/>
          <ac:spMkLst>
            <pc:docMk/>
            <pc:sldMk cId="3977467012" sldId="446"/>
            <ac:spMk id="35" creationId="{68FAFECF-ACAC-849A-5B9B-304E7BCE6466}"/>
          </ac:spMkLst>
        </pc:spChg>
        <pc:spChg chg="mod">
          <ac:chgData name="Uchiyama Yusuke" userId="145afaf969fa1ae9" providerId="LiveId" clId="{EFDD9667-4918-442E-BE96-AC105A1D9805}" dt="2023-03-19T07:19:51.012" v="3391" actId="3064"/>
          <ac:spMkLst>
            <pc:docMk/>
            <pc:sldMk cId="3977467012" sldId="446"/>
            <ac:spMk id="48" creationId="{D9F367E4-5937-0995-68AD-94EC026DE81C}"/>
          </ac:spMkLst>
        </pc:spChg>
        <pc:spChg chg="mod">
          <ac:chgData name="Uchiyama Yusuke" userId="145afaf969fa1ae9" providerId="LiveId" clId="{EFDD9667-4918-442E-BE96-AC105A1D9805}" dt="2023-03-19T07:57:43.314" v="3997" actId="20577"/>
          <ac:spMkLst>
            <pc:docMk/>
            <pc:sldMk cId="3977467012" sldId="446"/>
            <ac:spMk id="49" creationId="{310BD715-A578-7DAF-B8BD-197E3F2AF595}"/>
          </ac:spMkLst>
        </pc:spChg>
        <pc:spChg chg="mod">
          <ac:chgData name="Uchiyama Yusuke" userId="145afaf969fa1ae9" providerId="LiveId" clId="{EFDD9667-4918-442E-BE96-AC105A1D9805}" dt="2023-03-19T07:53:18.959" v="3954" actId="1076"/>
          <ac:spMkLst>
            <pc:docMk/>
            <pc:sldMk cId="3977467012" sldId="446"/>
            <ac:spMk id="50" creationId="{4ACACBB5-A535-E71E-4ACA-D2799B878C16}"/>
          </ac:spMkLst>
        </pc:spChg>
        <pc:spChg chg="mod">
          <ac:chgData name="Uchiyama Yusuke" userId="145afaf969fa1ae9" providerId="LiveId" clId="{EFDD9667-4918-442E-BE96-AC105A1D9805}" dt="2023-03-19T07:49:48.376" v="3751" actId="20577"/>
          <ac:spMkLst>
            <pc:docMk/>
            <pc:sldMk cId="3977467012" sldId="446"/>
            <ac:spMk id="52" creationId="{E41129D8-1FA0-7F13-8A46-7291E807DD81}"/>
          </ac:spMkLst>
        </pc:spChg>
        <pc:spChg chg="mod">
          <ac:chgData name="Uchiyama Yusuke" userId="145afaf969fa1ae9" providerId="LiveId" clId="{EFDD9667-4918-442E-BE96-AC105A1D9805}" dt="2023-03-19T07:50:36.939" v="3826" actId="20577"/>
          <ac:spMkLst>
            <pc:docMk/>
            <pc:sldMk cId="3977467012" sldId="446"/>
            <ac:spMk id="54" creationId="{B9810680-26BA-20B0-B2D6-2B8427162D48}"/>
          </ac:spMkLst>
        </pc:spChg>
        <pc:spChg chg="mod">
          <ac:chgData name="Uchiyama Yusuke" userId="145afaf969fa1ae9" providerId="LiveId" clId="{EFDD9667-4918-442E-BE96-AC105A1D9805}" dt="2023-03-19T15:51:56.191" v="6941" actId="20577"/>
          <ac:spMkLst>
            <pc:docMk/>
            <pc:sldMk cId="3977467012" sldId="446"/>
            <ac:spMk id="56" creationId="{AA147763-3EA2-429E-BE8B-1CBE5E08859D}"/>
          </ac:spMkLst>
        </pc:spChg>
        <pc:spChg chg="mod">
          <ac:chgData name="Uchiyama Yusuke" userId="145afaf969fa1ae9" providerId="LiveId" clId="{EFDD9667-4918-442E-BE96-AC105A1D9805}" dt="2023-03-19T07:51:53.564" v="3933" actId="3064"/>
          <ac:spMkLst>
            <pc:docMk/>
            <pc:sldMk cId="3977467012" sldId="446"/>
            <ac:spMk id="58" creationId="{E9B988E8-99EF-51ED-5029-BF176C17D7B2}"/>
          </ac:spMkLst>
        </pc:spChg>
        <pc:spChg chg="mod">
          <ac:chgData name="Uchiyama Yusuke" userId="145afaf969fa1ae9" providerId="LiveId" clId="{EFDD9667-4918-442E-BE96-AC105A1D9805}" dt="2023-03-19T07:50:20.807" v="3784" actId="20577"/>
          <ac:spMkLst>
            <pc:docMk/>
            <pc:sldMk cId="3977467012" sldId="446"/>
            <ac:spMk id="69" creationId="{E97C57DE-C057-9707-B015-AEF50C7FB4CC}"/>
          </ac:spMkLst>
        </pc:spChg>
        <pc:spChg chg="mod">
          <ac:chgData name="Uchiyama Yusuke" userId="145afaf969fa1ae9" providerId="LiveId" clId="{EFDD9667-4918-442E-BE96-AC105A1D9805}" dt="2023-03-19T07:50:46.392" v="3845" actId="20577"/>
          <ac:spMkLst>
            <pc:docMk/>
            <pc:sldMk cId="3977467012" sldId="446"/>
            <ac:spMk id="76" creationId="{D7240322-2D80-C27A-3803-69432564952B}"/>
          </ac:spMkLst>
        </pc:spChg>
        <pc:spChg chg="mod">
          <ac:chgData name="Uchiyama Yusuke" userId="145afaf969fa1ae9" providerId="LiveId" clId="{EFDD9667-4918-442E-BE96-AC105A1D9805}" dt="2023-03-19T07:50:58.849" v="3871" actId="20577"/>
          <ac:spMkLst>
            <pc:docMk/>
            <pc:sldMk cId="3977467012" sldId="446"/>
            <ac:spMk id="79" creationId="{B0E4E666-B246-5457-EE42-F0A4D1D8C284}"/>
          </ac:spMkLst>
        </pc:spChg>
        <pc:spChg chg="mod">
          <ac:chgData name="Uchiyama Yusuke" userId="145afaf969fa1ae9" providerId="LiveId" clId="{EFDD9667-4918-442E-BE96-AC105A1D9805}" dt="2023-03-19T07:49:32.792" v="3719" actId="20577"/>
          <ac:spMkLst>
            <pc:docMk/>
            <pc:sldMk cId="3977467012" sldId="446"/>
            <ac:spMk id="82" creationId="{D9A1213D-8A44-0446-AC29-C68D49FC8B38}"/>
          </ac:spMkLst>
        </pc:spChg>
        <pc:spChg chg="mod">
          <ac:chgData name="Uchiyama Yusuke" userId="145afaf969fa1ae9" providerId="LiveId" clId="{EFDD9667-4918-442E-BE96-AC105A1D9805}" dt="2023-03-19T08:06:49.698" v="4064" actId="207"/>
          <ac:spMkLst>
            <pc:docMk/>
            <pc:sldMk cId="3977467012" sldId="446"/>
            <ac:spMk id="84" creationId="{40417E32-EF8A-BB31-A885-0E7DAF73E224}"/>
          </ac:spMkLst>
        </pc:spChg>
        <pc:spChg chg="mod">
          <ac:chgData name="Uchiyama Yusuke" userId="145afaf969fa1ae9" providerId="LiveId" clId="{EFDD9667-4918-442E-BE96-AC105A1D9805}" dt="2023-03-19T08:06:49.898" v="4065" actId="207"/>
          <ac:spMkLst>
            <pc:docMk/>
            <pc:sldMk cId="3977467012" sldId="446"/>
            <ac:spMk id="85" creationId="{6A7E5454-C541-89A7-A887-0C8B919E6F4A}"/>
          </ac:spMkLst>
        </pc:spChg>
        <pc:grpChg chg="mod">
          <ac:chgData name="Uchiyama Yusuke" userId="145afaf969fa1ae9" providerId="LiveId" clId="{EFDD9667-4918-442E-BE96-AC105A1D9805}" dt="2023-03-19T07:53:03.503" v="3953" actId="1035"/>
          <ac:grpSpMkLst>
            <pc:docMk/>
            <pc:sldMk cId="3977467012" sldId="446"/>
            <ac:grpSpMk id="83" creationId="{6B096B78-2382-316F-0F61-AE991309E750}"/>
          </ac:grpSpMkLst>
        </pc:grpChg>
        <pc:graphicFrameChg chg="modGraphic">
          <ac:chgData name="Uchiyama Yusuke" userId="145afaf969fa1ae9" providerId="LiveId" clId="{EFDD9667-4918-442E-BE96-AC105A1D9805}" dt="2023-03-19T08:04:26.682" v="4055" actId="207"/>
          <ac:graphicFrameMkLst>
            <pc:docMk/>
            <pc:sldMk cId="3977467012" sldId="446"/>
            <ac:graphicFrameMk id="7" creationId="{40EE72CD-C22E-10E0-B121-678DD00B44AC}"/>
          </ac:graphicFrameMkLst>
        </pc:graphicFrameChg>
        <pc:cxnChg chg="del">
          <ac:chgData name="Uchiyama Yusuke" userId="145afaf969fa1ae9" providerId="LiveId" clId="{EFDD9667-4918-442E-BE96-AC105A1D9805}" dt="2023-03-19T07:21:28.337" v="3443" actId="21"/>
          <ac:cxnSpMkLst>
            <pc:docMk/>
            <pc:sldMk cId="3977467012" sldId="446"/>
            <ac:cxnSpMk id="8" creationId="{D6902463-FE5C-C94B-5197-B665C2A4AC5D}"/>
          </ac:cxnSpMkLst>
        </pc:cxnChg>
        <pc:cxnChg chg="mod">
          <ac:chgData name="Uchiyama Yusuke" userId="145afaf969fa1ae9" providerId="LiveId" clId="{EFDD9667-4918-442E-BE96-AC105A1D9805}" dt="2023-03-19T07:21:57.917" v="3445" actId="692"/>
          <ac:cxnSpMkLst>
            <pc:docMk/>
            <pc:sldMk cId="3977467012" sldId="446"/>
            <ac:cxnSpMk id="11" creationId="{BD9C042C-443D-2192-D68E-BA3EDC06FD38}"/>
          </ac:cxnSpMkLst>
        </pc:cxnChg>
        <pc:cxnChg chg="mod">
          <ac:chgData name="Uchiyama Yusuke" userId="145afaf969fa1ae9" providerId="LiveId" clId="{EFDD9667-4918-442E-BE96-AC105A1D9805}" dt="2023-03-20T09:47:22.476" v="7069" actId="14100"/>
          <ac:cxnSpMkLst>
            <pc:docMk/>
            <pc:sldMk cId="3977467012" sldId="446"/>
            <ac:cxnSpMk id="19" creationId="{5F465F76-20FD-79E4-C5A6-21CF1A2E1E99}"/>
          </ac:cxnSpMkLst>
        </pc:cxnChg>
        <pc:cxnChg chg="mod">
          <ac:chgData name="Uchiyama Yusuke" userId="145afaf969fa1ae9" providerId="LiveId" clId="{EFDD9667-4918-442E-BE96-AC105A1D9805}" dt="2023-03-20T09:47:16.740" v="7068" actId="14100"/>
          <ac:cxnSpMkLst>
            <pc:docMk/>
            <pc:sldMk cId="3977467012" sldId="446"/>
            <ac:cxnSpMk id="23" creationId="{3EEDF0B5-8DA9-690C-E8D7-81B2779E65A4}"/>
          </ac:cxnSpMkLst>
        </pc:cxnChg>
        <pc:cxnChg chg="mod">
          <ac:chgData name="Uchiyama Yusuke" userId="145afaf969fa1ae9" providerId="LiveId" clId="{EFDD9667-4918-442E-BE96-AC105A1D9805}" dt="2023-03-20T09:45:59.906" v="7066" actId="208"/>
          <ac:cxnSpMkLst>
            <pc:docMk/>
            <pc:sldMk cId="3977467012" sldId="446"/>
            <ac:cxnSpMk id="26" creationId="{69EC114C-5DEF-3A0D-3C57-304B288565E5}"/>
          </ac:cxnSpMkLst>
        </pc:cxnChg>
        <pc:cxnChg chg="mod">
          <ac:chgData name="Uchiyama Yusuke" userId="145afaf969fa1ae9" providerId="LiveId" clId="{EFDD9667-4918-442E-BE96-AC105A1D9805}" dt="2023-03-19T07:52:35.132" v="3936" actId="14100"/>
          <ac:cxnSpMkLst>
            <pc:docMk/>
            <pc:sldMk cId="3977467012" sldId="446"/>
            <ac:cxnSpMk id="28" creationId="{177679A9-12FF-7D69-AD76-D13AC5E012A8}"/>
          </ac:cxnSpMkLst>
        </pc:cxnChg>
        <pc:cxnChg chg="mod">
          <ac:chgData name="Uchiyama Yusuke" userId="145afaf969fa1ae9" providerId="LiveId" clId="{EFDD9667-4918-442E-BE96-AC105A1D9805}" dt="2023-03-19T07:22:03.788" v="3446" actId="692"/>
          <ac:cxnSpMkLst>
            <pc:docMk/>
            <pc:sldMk cId="3977467012" sldId="446"/>
            <ac:cxnSpMk id="46" creationId="{E5D3EA5F-6722-6E25-AE73-3BFFD245B96F}"/>
          </ac:cxnSpMkLst>
        </pc:cxnChg>
        <pc:cxnChg chg="mod">
          <ac:chgData name="Uchiyama Yusuke" userId="145afaf969fa1ae9" providerId="LiveId" clId="{EFDD9667-4918-442E-BE96-AC105A1D9805}" dt="2023-03-19T07:27:01.630" v="3697" actId="14100"/>
          <ac:cxnSpMkLst>
            <pc:docMk/>
            <pc:sldMk cId="3977467012" sldId="446"/>
            <ac:cxnSpMk id="57" creationId="{8EA92E50-14C4-CE86-2559-C133B9090DCF}"/>
          </ac:cxnSpMkLst>
        </pc:cxnChg>
      </pc:sldChg>
      <pc:sldChg chg="addSp modSp new mod">
        <pc:chgData name="Uchiyama Yusuke" userId="145afaf969fa1ae9" providerId="LiveId" clId="{EFDD9667-4918-442E-BE96-AC105A1D9805}" dt="2023-03-19T14:20:38.643" v="5685" actId="948"/>
        <pc:sldMkLst>
          <pc:docMk/>
          <pc:sldMk cId="2559400034" sldId="447"/>
        </pc:sldMkLst>
        <pc:spChg chg="mod">
          <ac:chgData name="Uchiyama Yusuke" userId="145afaf969fa1ae9" providerId="LiveId" clId="{EFDD9667-4918-442E-BE96-AC105A1D9805}" dt="2023-03-19T13:53:22.711" v="5007" actId="20577"/>
          <ac:spMkLst>
            <pc:docMk/>
            <pc:sldMk cId="2559400034" sldId="447"/>
            <ac:spMk id="2" creationId="{9A98D753-90D4-0C51-6B6A-C132D59F8F18}"/>
          </ac:spMkLst>
        </pc:spChg>
        <pc:spChg chg="mod">
          <ac:chgData name="Uchiyama Yusuke" userId="145afaf969fa1ae9" providerId="LiveId" clId="{EFDD9667-4918-442E-BE96-AC105A1D9805}" dt="2023-03-19T14:20:38.643" v="5685" actId="948"/>
          <ac:spMkLst>
            <pc:docMk/>
            <pc:sldMk cId="2559400034" sldId="447"/>
            <ac:spMk id="6" creationId="{E472D5C4-679F-66BE-13D7-9B4BD797B010}"/>
          </ac:spMkLst>
        </pc:spChg>
        <pc:spChg chg="add mod">
          <ac:chgData name="Uchiyama Yusuke" userId="145afaf969fa1ae9" providerId="LiveId" clId="{EFDD9667-4918-442E-BE96-AC105A1D9805}" dt="2023-03-19T14:18:43.883" v="5684" actId="1076"/>
          <ac:spMkLst>
            <pc:docMk/>
            <pc:sldMk cId="2559400034" sldId="447"/>
            <ac:spMk id="7" creationId="{7957F511-5FD2-3B30-DFF9-A0B268EA910D}"/>
          </ac:spMkLst>
        </pc:spChg>
        <pc:spChg chg="add mod">
          <ac:chgData name="Uchiyama Yusuke" userId="145afaf969fa1ae9" providerId="LiveId" clId="{EFDD9667-4918-442E-BE96-AC105A1D9805}" dt="2023-03-19T14:16:55.918" v="5673" actId="1076"/>
          <ac:spMkLst>
            <pc:docMk/>
            <pc:sldMk cId="2559400034" sldId="447"/>
            <ac:spMk id="8" creationId="{FFDB345C-756E-9718-455B-D40EEE8DD768}"/>
          </ac:spMkLst>
        </pc:spChg>
      </pc:sldChg>
      <pc:sldChg chg="addSp delSp modSp new mod">
        <pc:chgData name="Uchiyama Yusuke" userId="145afaf969fa1ae9" providerId="LiveId" clId="{EFDD9667-4918-442E-BE96-AC105A1D9805}" dt="2023-03-20T09:54:09.431" v="7142" actId="208"/>
        <pc:sldMkLst>
          <pc:docMk/>
          <pc:sldMk cId="2510482370" sldId="448"/>
        </pc:sldMkLst>
        <pc:spChg chg="mod">
          <ac:chgData name="Uchiyama Yusuke" userId="145afaf969fa1ae9" providerId="LiveId" clId="{EFDD9667-4918-442E-BE96-AC105A1D9805}" dt="2023-03-19T14:25:44.404" v="5690" actId="20577"/>
          <ac:spMkLst>
            <pc:docMk/>
            <pc:sldMk cId="2510482370" sldId="448"/>
            <ac:spMk id="2" creationId="{5A68014E-083E-37BD-7EC2-A5240582ED16}"/>
          </ac:spMkLst>
        </pc:spChg>
        <pc:spChg chg="del">
          <ac:chgData name="Uchiyama Yusuke" userId="145afaf969fa1ae9" providerId="LiveId" clId="{EFDD9667-4918-442E-BE96-AC105A1D9805}" dt="2023-03-19T14:26:04.710" v="5692" actId="21"/>
          <ac:spMkLst>
            <pc:docMk/>
            <pc:sldMk cId="2510482370" sldId="448"/>
            <ac:spMk id="6" creationId="{4B72D375-B0C6-F315-BE20-C02F62A6A6DC}"/>
          </ac:spMkLst>
        </pc:spChg>
        <pc:spChg chg="mod">
          <ac:chgData name="Uchiyama Yusuke" userId="145afaf969fa1ae9" providerId="LiveId" clId="{EFDD9667-4918-442E-BE96-AC105A1D9805}" dt="2023-03-19T14:26:01.810" v="5691"/>
          <ac:spMkLst>
            <pc:docMk/>
            <pc:sldMk cId="2510482370" sldId="448"/>
            <ac:spMk id="11" creationId="{1AB0521D-FD50-2279-452F-C39E7E999FAB}"/>
          </ac:spMkLst>
        </pc:spChg>
        <pc:spChg chg="mod">
          <ac:chgData name="Uchiyama Yusuke" userId="145afaf969fa1ae9" providerId="LiveId" clId="{EFDD9667-4918-442E-BE96-AC105A1D9805}" dt="2023-03-19T14:56:10.966" v="6081" actId="20577"/>
          <ac:spMkLst>
            <pc:docMk/>
            <pc:sldMk cId="2510482370" sldId="448"/>
            <ac:spMk id="12" creationId="{7782F9BD-637B-C707-8F75-D0E4140155EF}"/>
          </ac:spMkLst>
        </pc:spChg>
        <pc:spChg chg="mod">
          <ac:chgData name="Uchiyama Yusuke" userId="145afaf969fa1ae9" providerId="LiveId" clId="{EFDD9667-4918-442E-BE96-AC105A1D9805}" dt="2023-03-19T14:26:01.810" v="5691"/>
          <ac:spMkLst>
            <pc:docMk/>
            <pc:sldMk cId="2510482370" sldId="448"/>
            <ac:spMk id="13" creationId="{77948501-5FD5-D5C5-ED28-2519F31A9BF8}"/>
          </ac:spMkLst>
        </pc:spChg>
        <pc:spChg chg="mod">
          <ac:chgData name="Uchiyama Yusuke" userId="145afaf969fa1ae9" providerId="LiveId" clId="{EFDD9667-4918-442E-BE96-AC105A1D9805}" dt="2023-03-19T14:26:01.810" v="5691"/>
          <ac:spMkLst>
            <pc:docMk/>
            <pc:sldMk cId="2510482370" sldId="448"/>
            <ac:spMk id="15" creationId="{958F10DF-ED17-B1EF-F654-8525CD432683}"/>
          </ac:spMkLst>
        </pc:spChg>
        <pc:spChg chg="mod">
          <ac:chgData name="Uchiyama Yusuke" userId="145afaf969fa1ae9" providerId="LiveId" clId="{EFDD9667-4918-442E-BE96-AC105A1D9805}" dt="2023-03-20T09:48:46.830" v="7077" actId="1076"/>
          <ac:spMkLst>
            <pc:docMk/>
            <pc:sldMk cId="2510482370" sldId="448"/>
            <ac:spMk id="17" creationId="{4CACBBDD-5F82-E6E4-740A-979BBE301246}"/>
          </ac:spMkLst>
        </pc:spChg>
        <pc:spChg chg="mod">
          <ac:chgData name="Uchiyama Yusuke" userId="145afaf969fa1ae9" providerId="LiveId" clId="{EFDD9667-4918-442E-BE96-AC105A1D9805}" dt="2023-03-19T14:26:01.810" v="5691"/>
          <ac:spMkLst>
            <pc:docMk/>
            <pc:sldMk cId="2510482370" sldId="448"/>
            <ac:spMk id="19" creationId="{302E9AE5-FB92-681C-B2E0-5795A616F0EF}"/>
          </ac:spMkLst>
        </pc:spChg>
        <pc:spChg chg="mod">
          <ac:chgData name="Uchiyama Yusuke" userId="145afaf969fa1ae9" providerId="LiveId" clId="{EFDD9667-4918-442E-BE96-AC105A1D9805}" dt="2023-03-19T14:26:01.810" v="5691"/>
          <ac:spMkLst>
            <pc:docMk/>
            <pc:sldMk cId="2510482370" sldId="448"/>
            <ac:spMk id="21" creationId="{432A3E15-FF41-7380-A370-76AE47752EA5}"/>
          </ac:spMkLst>
        </pc:spChg>
        <pc:spChg chg="add mod">
          <ac:chgData name="Uchiyama Yusuke" userId="145afaf969fa1ae9" providerId="LiveId" clId="{EFDD9667-4918-442E-BE96-AC105A1D9805}" dt="2023-03-19T14:28:48.787" v="5707" actId="1035"/>
          <ac:spMkLst>
            <pc:docMk/>
            <pc:sldMk cId="2510482370" sldId="448"/>
            <ac:spMk id="25" creationId="{6EDE6FE4-4B13-DC3F-2994-EA631BE10957}"/>
          </ac:spMkLst>
        </pc:spChg>
        <pc:spChg chg="add mod">
          <ac:chgData name="Uchiyama Yusuke" userId="145afaf969fa1ae9" providerId="LiveId" clId="{EFDD9667-4918-442E-BE96-AC105A1D9805}" dt="2023-03-19T14:28:48.787" v="5707" actId="1035"/>
          <ac:spMkLst>
            <pc:docMk/>
            <pc:sldMk cId="2510482370" sldId="448"/>
            <ac:spMk id="26" creationId="{A83BD91E-90CD-C3F1-C1C0-1B88F9EA6640}"/>
          </ac:spMkLst>
        </pc:spChg>
        <pc:spChg chg="add mod">
          <ac:chgData name="Uchiyama Yusuke" userId="145afaf969fa1ae9" providerId="LiveId" clId="{EFDD9667-4918-442E-BE96-AC105A1D9805}" dt="2023-03-19T14:28:48.787" v="5707" actId="1035"/>
          <ac:spMkLst>
            <pc:docMk/>
            <pc:sldMk cId="2510482370" sldId="448"/>
            <ac:spMk id="27" creationId="{6E9DF8DE-A5AD-2709-88C5-0C9E9ED8DD26}"/>
          </ac:spMkLst>
        </pc:spChg>
        <pc:spChg chg="add mod">
          <ac:chgData name="Uchiyama Yusuke" userId="145afaf969fa1ae9" providerId="LiveId" clId="{EFDD9667-4918-442E-BE96-AC105A1D9805}" dt="2023-03-19T14:28:48.787" v="5707" actId="1035"/>
          <ac:spMkLst>
            <pc:docMk/>
            <pc:sldMk cId="2510482370" sldId="448"/>
            <ac:spMk id="28" creationId="{41C7F9F1-2F1C-72C7-1477-FA63F0FCB9C9}"/>
          </ac:spMkLst>
        </pc:spChg>
        <pc:spChg chg="add mod">
          <ac:chgData name="Uchiyama Yusuke" userId="145afaf969fa1ae9" providerId="LiveId" clId="{EFDD9667-4918-442E-BE96-AC105A1D9805}" dt="2023-03-19T14:28:48.787" v="5707" actId="1035"/>
          <ac:spMkLst>
            <pc:docMk/>
            <pc:sldMk cId="2510482370" sldId="448"/>
            <ac:spMk id="30" creationId="{0843E6F7-C482-1F45-08E8-FEBF2F722637}"/>
          </ac:spMkLst>
        </pc:spChg>
        <pc:spChg chg="add mod">
          <ac:chgData name="Uchiyama Yusuke" userId="145afaf969fa1ae9" providerId="LiveId" clId="{EFDD9667-4918-442E-BE96-AC105A1D9805}" dt="2023-03-19T15:51:41.581" v="6935" actId="20577"/>
          <ac:spMkLst>
            <pc:docMk/>
            <pc:sldMk cId="2510482370" sldId="448"/>
            <ac:spMk id="32" creationId="{93186045-9533-0C9F-1D5A-825320C93BB4}"/>
          </ac:spMkLst>
        </pc:spChg>
        <pc:spChg chg="add mod">
          <ac:chgData name="Uchiyama Yusuke" userId="145afaf969fa1ae9" providerId="LiveId" clId="{EFDD9667-4918-442E-BE96-AC105A1D9805}" dt="2023-03-19T14:28:48.787" v="5707" actId="1035"/>
          <ac:spMkLst>
            <pc:docMk/>
            <pc:sldMk cId="2510482370" sldId="448"/>
            <ac:spMk id="34" creationId="{586859AC-AE3F-F865-3521-DDFF8E3D253B}"/>
          </ac:spMkLst>
        </pc:spChg>
        <pc:spChg chg="add mod">
          <ac:chgData name="Uchiyama Yusuke" userId="145afaf969fa1ae9" providerId="LiveId" clId="{EFDD9667-4918-442E-BE96-AC105A1D9805}" dt="2023-03-19T14:28:48.787" v="5707" actId="1035"/>
          <ac:spMkLst>
            <pc:docMk/>
            <pc:sldMk cId="2510482370" sldId="448"/>
            <ac:spMk id="38" creationId="{7ABD1F7B-F1F1-A6D1-29DF-403DE6100002}"/>
          </ac:spMkLst>
        </pc:spChg>
        <pc:spChg chg="add mod">
          <ac:chgData name="Uchiyama Yusuke" userId="145afaf969fa1ae9" providerId="LiveId" clId="{EFDD9667-4918-442E-BE96-AC105A1D9805}" dt="2023-03-19T14:28:48.787" v="5707" actId="1035"/>
          <ac:spMkLst>
            <pc:docMk/>
            <pc:sldMk cId="2510482370" sldId="448"/>
            <ac:spMk id="40" creationId="{BF584605-7BFA-6C61-FFD4-53CF6C79A96C}"/>
          </ac:spMkLst>
        </pc:spChg>
        <pc:spChg chg="add mod">
          <ac:chgData name="Uchiyama Yusuke" userId="145afaf969fa1ae9" providerId="LiveId" clId="{EFDD9667-4918-442E-BE96-AC105A1D9805}" dt="2023-03-19T14:29:26.285" v="5734" actId="1035"/>
          <ac:spMkLst>
            <pc:docMk/>
            <pc:sldMk cId="2510482370" sldId="448"/>
            <ac:spMk id="42" creationId="{123D4241-7E81-8894-99BA-0EBB3B88F307}"/>
          </ac:spMkLst>
        </pc:spChg>
        <pc:spChg chg="add mod">
          <ac:chgData name="Uchiyama Yusuke" userId="145afaf969fa1ae9" providerId="LiveId" clId="{EFDD9667-4918-442E-BE96-AC105A1D9805}" dt="2023-03-19T14:28:48.787" v="5707" actId="1035"/>
          <ac:spMkLst>
            <pc:docMk/>
            <pc:sldMk cId="2510482370" sldId="448"/>
            <ac:spMk id="44" creationId="{973B8CB6-EEC1-F93D-3A36-781FAECB8A49}"/>
          </ac:spMkLst>
        </pc:spChg>
        <pc:spChg chg="add mod">
          <ac:chgData name="Uchiyama Yusuke" userId="145afaf969fa1ae9" providerId="LiveId" clId="{EFDD9667-4918-442E-BE96-AC105A1D9805}" dt="2023-03-19T14:50:58.204" v="6035" actId="207"/>
          <ac:spMkLst>
            <pc:docMk/>
            <pc:sldMk cId="2510482370" sldId="448"/>
            <ac:spMk id="45" creationId="{3A54E22B-5DCE-0920-A9F9-92EE91E795AF}"/>
          </ac:spMkLst>
        </pc:spChg>
        <pc:spChg chg="add mod">
          <ac:chgData name="Uchiyama Yusuke" userId="145afaf969fa1ae9" providerId="LiveId" clId="{EFDD9667-4918-442E-BE96-AC105A1D9805}" dt="2023-03-19T14:50:49.352" v="6032" actId="207"/>
          <ac:spMkLst>
            <pc:docMk/>
            <pc:sldMk cId="2510482370" sldId="448"/>
            <ac:spMk id="46" creationId="{BC71FBCC-C576-F193-A063-B8493337A56D}"/>
          </ac:spMkLst>
        </pc:spChg>
        <pc:spChg chg="add del mod">
          <ac:chgData name="Uchiyama Yusuke" userId="145afaf969fa1ae9" providerId="LiveId" clId="{EFDD9667-4918-442E-BE96-AC105A1D9805}" dt="2023-03-19T14:39:22.246" v="5774" actId="21"/>
          <ac:spMkLst>
            <pc:docMk/>
            <pc:sldMk cId="2510482370" sldId="448"/>
            <ac:spMk id="47" creationId="{D1F82824-E0BE-4D61-A2D5-FB0E9C920ED2}"/>
          </ac:spMkLst>
        </pc:spChg>
        <pc:spChg chg="add del mod">
          <ac:chgData name="Uchiyama Yusuke" userId="145afaf969fa1ae9" providerId="LiveId" clId="{EFDD9667-4918-442E-BE96-AC105A1D9805}" dt="2023-03-19T14:39:52.871" v="5778" actId="21"/>
          <ac:spMkLst>
            <pc:docMk/>
            <pc:sldMk cId="2510482370" sldId="448"/>
            <ac:spMk id="48" creationId="{A9C37720-4CA7-09AB-0A2D-2636E06638DC}"/>
          </ac:spMkLst>
        </pc:spChg>
        <pc:spChg chg="add del mod">
          <ac:chgData name="Uchiyama Yusuke" userId="145afaf969fa1ae9" providerId="LiveId" clId="{EFDD9667-4918-442E-BE96-AC105A1D9805}" dt="2023-03-19T14:39:19.371" v="5773" actId="21"/>
          <ac:spMkLst>
            <pc:docMk/>
            <pc:sldMk cId="2510482370" sldId="448"/>
            <ac:spMk id="49" creationId="{942AB4C1-F96A-0194-F09B-D2C31AB64A2C}"/>
          </ac:spMkLst>
        </pc:spChg>
        <pc:spChg chg="add del mod">
          <ac:chgData name="Uchiyama Yusuke" userId="145afaf969fa1ae9" providerId="LiveId" clId="{EFDD9667-4918-442E-BE96-AC105A1D9805}" dt="2023-03-19T14:39:26.255" v="5775" actId="21"/>
          <ac:spMkLst>
            <pc:docMk/>
            <pc:sldMk cId="2510482370" sldId="448"/>
            <ac:spMk id="50" creationId="{1D0A9455-58EE-51E4-6628-09ABE80EA5E5}"/>
          </ac:spMkLst>
        </pc:spChg>
        <pc:spChg chg="add mod">
          <ac:chgData name="Uchiyama Yusuke" userId="145afaf969fa1ae9" providerId="LiveId" clId="{EFDD9667-4918-442E-BE96-AC105A1D9805}" dt="2023-03-20T09:54:05.113" v="7141" actId="208"/>
          <ac:spMkLst>
            <pc:docMk/>
            <pc:sldMk cId="2510482370" sldId="448"/>
            <ac:spMk id="51" creationId="{F0B9AF6E-AF29-3764-653B-DD4EB8D8D489}"/>
          </ac:spMkLst>
        </pc:spChg>
        <pc:spChg chg="add mod">
          <ac:chgData name="Uchiyama Yusuke" userId="145afaf969fa1ae9" providerId="LiveId" clId="{EFDD9667-4918-442E-BE96-AC105A1D9805}" dt="2023-03-20T09:54:09.431" v="7142" actId="208"/>
          <ac:spMkLst>
            <pc:docMk/>
            <pc:sldMk cId="2510482370" sldId="448"/>
            <ac:spMk id="52" creationId="{D39A8EC2-B515-6185-2F6D-8E31E66EA904}"/>
          </ac:spMkLst>
        </pc:spChg>
        <pc:spChg chg="add mod">
          <ac:chgData name="Uchiyama Yusuke" userId="145afaf969fa1ae9" providerId="LiveId" clId="{EFDD9667-4918-442E-BE96-AC105A1D9805}" dt="2023-03-19T14:42:53.530" v="5845" actId="1076"/>
          <ac:spMkLst>
            <pc:docMk/>
            <pc:sldMk cId="2510482370" sldId="448"/>
            <ac:spMk id="54" creationId="{AFCB109E-0C03-6598-49D8-633CD5F6B9C0}"/>
          </ac:spMkLst>
        </pc:spChg>
        <pc:spChg chg="add mod ord">
          <ac:chgData name="Uchiyama Yusuke" userId="145afaf969fa1ae9" providerId="LiveId" clId="{EFDD9667-4918-442E-BE96-AC105A1D9805}" dt="2023-03-19T14:46:18.075" v="5873" actId="1035"/>
          <ac:spMkLst>
            <pc:docMk/>
            <pc:sldMk cId="2510482370" sldId="448"/>
            <ac:spMk id="62" creationId="{A225BD78-E3AD-84B6-5A46-2D813A5A2478}"/>
          </ac:spMkLst>
        </pc:spChg>
        <pc:spChg chg="add mod">
          <ac:chgData name="Uchiyama Yusuke" userId="145afaf969fa1ae9" providerId="LiveId" clId="{EFDD9667-4918-442E-BE96-AC105A1D9805}" dt="2023-03-19T14:48:56.717" v="5965" actId="692"/>
          <ac:spMkLst>
            <pc:docMk/>
            <pc:sldMk cId="2510482370" sldId="448"/>
            <ac:spMk id="63" creationId="{50B0402C-6416-50C9-B449-8752B1D1606B}"/>
          </ac:spMkLst>
        </pc:spChg>
        <pc:spChg chg="add del mod">
          <ac:chgData name="Uchiyama Yusuke" userId="145afaf969fa1ae9" providerId="LiveId" clId="{EFDD9667-4918-442E-BE96-AC105A1D9805}" dt="2023-03-20T09:53:46.886" v="7140" actId="122"/>
          <ac:spMkLst>
            <pc:docMk/>
            <pc:sldMk cId="2510482370" sldId="448"/>
            <ac:spMk id="64" creationId="{54DD536F-2372-F9AA-5B4C-94818D188136}"/>
          </ac:spMkLst>
        </pc:spChg>
        <pc:grpChg chg="add mod">
          <ac:chgData name="Uchiyama Yusuke" userId="145afaf969fa1ae9" providerId="LiveId" clId="{EFDD9667-4918-442E-BE96-AC105A1D9805}" dt="2023-03-20T09:49:47.114" v="7089" actId="1076"/>
          <ac:grpSpMkLst>
            <pc:docMk/>
            <pc:sldMk cId="2510482370" sldId="448"/>
            <ac:grpSpMk id="8" creationId="{D8AA0637-F204-8BB4-D581-1A854C1BB6E5}"/>
          </ac:grpSpMkLst>
        </pc:grpChg>
        <pc:grpChg chg="add mod ord">
          <ac:chgData name="Uchiyama Yusuke" userId="145afaf969fa1ae9" providerId="LiveId" clId="{EFDD9667-4918-442E-BE96-AC105A1D9805}" dt="2023-03-19T14:40:49.046" v="5785" actId="167"/>
          <ac:grpSpMkLst>
            <pc:docMk/>
            <pc:sldMk cId="2510482370" sldId="448"/>
            <ac:grpSpMk id="53" creationId="{450219E1-B237-7E90-AE1D-7B9B675CD82C}"/>
          </ac:grpSpMkLst>
        </pc:grpChg>
        <pc:graphicFrameChg chg="add mod">
          <ac:chgData name="Uchiyama Yusuke" userId="145afaf969fa1ae9" providerId="LiveId" clId="{EFDD9667-4918-442E-BE96-AC105A1D9805}" dt="2023-03-19T14:26:01.810" v="5691"/>
          <ac:graphicFrameMkLst>
            <pc:docMk/>
            <pc:sldMk cId="2510482370" sldId="448"/>
            <ac:graphicFrameMk id="7" creationId="{25ED5C50-0888-EFE8-A458-88389C5F9D98}"/>
          </ac:graphicFrameMkLst>
        </pc:graphicFrameChg>
        <pc:cxnChg chg="mod">
          <ac:chgData name="Uchiyama Yusuke" userId="145afaf969fa1ae9" providerId="LiveId" clId="{EFDD9667-4918-442E-BE96-AC105A1D9805}" dt="2023-03-19T14:26:01.810" v="5691"/>
          <ac:cxnSpMkLst>
            <pc:docMk/>
            <pc:sldMk cId="2510482370" sldId="448"/>
            <ac:cxnSpMk id="9" creationId="{9717A189-805A-9FA2-70A4-C2E2B3D74C49}"/>
          </ac:cxnSpMkLst>
        </pc:cxnChg>
        <pc:cxnChg chg="mod">
          <ac:chgData name="Uchiyama Yusuke" userId="145afaf969fa1ae9" providerId="LiveId" clId="{EFDD9667-4918-442E-BE96-AC105A1D9805}" dt="2023-03-19T14:26:01.810" v="5691"/>
          <ac:cxnSpMkLst>
            <pc:docMk/>
            <pc:sldMk cId="2510482370" sldId="448"/>
            <ac:cxnSpMk id="10" creationId="{8398F48F-17AD-A94E-2328-D66F0C6F801F}"/>
          </ac:cxnSpMkLst>
        </pc:cxnChg>
        <pc:cxnChg chg="mod">
          <ac:chgData name="Uchiyama Yusuke" userId="145afaf969fa1ae9" providerId="LiveId" clId="{EFDD9667-4918-442E-BE96-AC105A1D9805}" dt="2023-03-20T09:47:54.371" v="7073" actId="14100"/>
          <ac:cxnSpMkLst>
            <pc:docMk/>
            <pc:sldMk cId="2510482370" sldId="448"/>
            <ac:cxnSpMk id="14" creationId="{FBAC0463-BA36-0F10-414F-D128BDB36F0C}"/>
          </ac:cxnSpMkLst>
        </pc:cxnChg>
        <pc:cxnChg chg="mod">
          <ac:chgData name="Uchiyama Yusuke" userId="145afaf969fa1ae9" providerId="LiveId" clId="{EFDD9667-4918-442E-BE96-AC105A1D9805}" dt="2023-03-20T09:49:50.604" v="7090" actId="14100"/>
          <ac:cxnSpMkLst>
            <pc:docMk/>
            <pc:sldMk cId="2510482370" sldId="448"/>
            <ac:cxnSpMk id="16" creationId="{A21BFBFC-E70F-1977-D33B-B946D67975CC}"/>
          </ac:cxnSpMkLst>
        </pc:cxnChg>
        <pc:cxnChg chg="mod">
          <ac:chgData name="Uchiyama Yusuke" userId="145afaf969fa1ae9" providerId="LiveId" clId="{EFDD9667-4918-442E-BE96-AC105A1D9805}" dt="2023-03-19T14:26:01.810" v="5691"/>
          <ac:cxnSpMkLst>
            <pc:docMk/>
            <pc:sldMk cId="2510482370" sldId="448"/>
            <ac:cxnSpMk id="18" creationId="{3CBFD434-36B0-8ADF-AFB2-E186CF5B8741}"/>
          </ac:cxnSpMkLst>
        </pc:cxnChg>
        <pc:cxnChg chg="mod">
          <ac:chgData name="Uchiyama Yusuke" userId="145afaf969fa1ae9" providerId="LiveId" clId="{EFDD9667-4918-442E-BE96-AC105A1D9805}" dt="2023-03-19T14:26:01.810" v="5691"/>
          <ac:cxnSpMkLst>
            <pc:docMk/>
            <pc:sldMk cId="2510482370" sldId="448"/>
            <ac:cxnSpMk id="20" creationId="{A7232BC3-9685-37A4-F028-65D54340E6B1}"/>
          </ac:cxnSpMkLst>
        </pc:cxnChg>
        <pc:cxnChg chg="mod">
          <ac:chgData name="Uchiyama Yusuke" userId="145afaf969fa1ae9" providerId="LiveId" clId="{EFDD9667-4918-442E-BE96-AC105A1D9805}" dt="2023-03-19T14:26:01.810" v="5691"/>
          <ac:cxnSpMkLst>
            <pc:docMk/>
            <pc:sldMk cId="2510482370" sldId="448"/>
            <ac:cxnSpMk id="22" creationId="{4FC2687E-8B90-B8A9-2B77-3CFA91C3E55C}"/>
          </ac:cxnSpMkLst>
        </pc:cxnChg>
        <pc:cxnChg chg="add mod">
          <ac:chgData name="Uchiyama Yusuke" userId="145afaf969fa1ae9" providerId="LiveId" clId="{EFDD9667-4918-442E-BE96-AC105A1D9805}" dt="2023-03-19T14:28:48.787" v="5707" actId="1035"/>
          <ac:cxnSpMkLst>
            <pc:docMk/>
            <pc:sldMk cId="2510482370" sldId="448"/>
            <ac:cxnSpMk id="23" creationId="{4940B85F-89E8-D952-4BD1-CD5B88FD9DC3}"/>
          </ac:cxnSpMkLst>
        </pc:cxnChg>
        <pc:cxnChg chg="add mod">
          <ac:chgData name="Uchiyama Yusuke" userId="145afaf969fa1ae9" providerId="LiveId" clId="{EFDD9667-4918-442E-BE96-AC105A1D9805}" dt="2023-03-19T14:28:48.787" v="5707" actId="1035"/>
          <ac:cxnSpMkLst>
            <pc:docMk/>
            <pc:sldMk cId="2510482370" sldId="448"/>
            <ac:cxnSpMk id="24" creationId="{74C38F37-954F-CD37-0FFA-CDDACBC11A06}"/>
          </ac:cxnSpMkLst>
        </pc:cxnChg>
        <pc:cxnChg chg="add mod">
          <ac:chgData name="Uchiyama Yusuke" userId="145afaf969fa1ae9" providerId="LiveId" clId="{EFDD9667-4918-442E-BE96-AC105A1D9805}" dt="2023-03-19T14:28:48.787" v="5707" actId="1035"/>
          <ac:cxnSpMkLst>
            <pc:docMk/>
            <pc:sldMk cId="2510482370" sldId="448"/>
            <ac:cxnSpMk id="29" creationId="{7E6C1E3D-29B9-8B68-ABF8-6D2640C63C25}"/>
          </ac:cxnSpMkLst>
        </pc:cxnChg>
        <pc:cxnChg chg="add mod">
          <ac:chgData name="Uchiyama Yusuke" userId="145afaf969fa1ae9" providerId="LiveId" clId="{EFDD9667-4918-442E-BE96-AC105A1D9805}" dt="2023-03-19T14:28:48.787" v="5707" actId="1035"/>
          <ac:cxnSpMkLst>
            <pc:docMk/>
            <pc:sldMk cId="2510482370" sldId="448"/>
            <ac:cxnSpMk id="31" creationId="{BB1B22C5-2917-68E7-91B9-A4B46BEE98A3}"/>
          </ac:cxnSpMkLst>
        </pc:cxnChg>
        <pc:cxnChg chg="add mod">
          <ac:chgData name="Uchiyama Yusuke" userId="145afaf969fa1ae9" providerId="LiveId" clId="{EFDD9667-4918-442E-BE96-AC105A1D9805}" dt="2023-03-19T14:28:48.787" v="5707" actId="1035"/>
          <ac:cxnSpMkLst>
            <pc:docMk/>
            <pc:sldMk cId="2510482370" sldId="448"/>
            <ac:cxnSpMk id="33" creationId="{CEEBF747-4DD0-11C6-EA25-A4F980767488}"/>
          </ac:cxnSpMkLst>
        </pc:cxnChg>
        <pc:cxnChg chg="add mod">
          <ac:chgData name="Uchiyama Yusuke" userId="145afaf969fa1ae9" providerId="LiveId" clId="{EFDD9667-4918-442E-BE96-AC105A1D9805}" dt="2023-03-19T14:28:48.787" v="5707" actId="1035"/>
          <ac:cxnSpMkLst>
            <pc:docMk/>
            <pc:sldMk cId="2510482370" sldId="448"/>
            <ac:cxnSpMk id="35" creationId="{20574BFF-446D-DC3E-21F7-64421B7C458A}"/>
          </ac:cxnSpMkLst>
        </pc:cxnChg>
        <pc:cxnChg chg="add mod">
          <ac:chgData name="Uchiyama Yusuke" userId="145afaf969fa1ae9" providerId="LiveId" clId="{EFDD9667-4918-442E-BE96-AC105A1D9805}" dt="2023-03-19T14:28:48.787" v="5707" actId="1035"/>
          <ac:cxnSpMkLst>
            <pc:docMk/>
            <pc:sldMk cId="2510482370" sldId="448"/>
            <ac:cxnSpMk id="36" creationId="{6917C212-E13D-C9C7-3F68-7AE6443EF928}"/>
          </ac:cxnSpMkLst>
        </pc:cxnChg>
        <pc:cxnChg chg="add mod">
          <ac:chgData name="Uchiyama Yusuke" userId="145afaf969fa1ae9" providerId="LiveId" clId="{EFDD9667-4918-442E-BE96-AC105A1D9805}" dt="2023-03-19T14:28:48.787" v="5707" actId="1035"/>
          <ac:cxnSpMkLst>
            <pc:docMk/>
            <pc:sldMk cId="2510482370" sldId="448"/>
            <ac:cxnSpMk id="37" creationId="{398DABFC-0FD0-334E-FBA1-85A3FA5E4AD3}"/>
          </ac:cxnSpMkLst>
        </pc:cxnChg>
        <pc:cxnChg chg="add mod">
          <ac:chgData name="Uchiyama Yusuke" userId="145afaf969fa1ae9" providerId="LiveId" clId="{EFDD9667-4918-442E-BE96-AC105A1D9805}" dt="2023-03-19T14:28:48.787" v="5707" actId="1035"/>
          <ac:cxnSpMkLst>
            <pc:docMk/>
            <pc:sldMk cId="2510482370" sldId="448"/>
            <ac:cxnSpMk id="39" creationId="{F83E95B1-0328-8F32-5989-8F2EE1DB9522}"/>
          </ac:cxnSpMkLst>
        </pc:cxnChg>
        <pc:cxnChg chg="add mod">
          <ac:chgData name="Uchiyama Yusuke" userId="145afaf969fa1ae9" providerId="LiveId" clId="{EFDD9667-4918-442E-BE96-AC105A1D9805}" dt="2023-03-19T14:28:48.787" v="5707" actId="1035"/>
          <ac:cxnSpMkLst>
            <pc:docMk/>
            <pc:sldMk cId="2510482370" sldId="448"/>
            <ac:cxnSpMk id="41" creationId="{98334DF2-E84B-9DDE-FFE0-D4A70877ECC6}"/>
          </ac:cxnSpMkLst>
        </pc:cxnChg>
        <pc:cxnChg chg="add mod">
          <ac:chgData name="Uchiyama Yusuke" userId="145afaf969fa1ae9" providerId="LiveId" clId="{EFDD9667-4918-442E-BE96-AC105A1D9805}" dt="2023-03-19T14:28:48.787" v="5707" actId="1035"/>
          <ac:cxnSpMkLst>
            <pc:docMk/>
            <pc:sldMk cId="2510482370" sldId="448"/>
            <ac:cxnSpMk id="43" creationId="{03468473-E4A4-10C3-5035-CD8B26842D9D}"/>
          </ac:cxnSpMkLst>
        </pc:cxnChg>
        <pc:cxnChg chg="add mod">
          <ac:chgData name="Uchiyama Yusuke" userId="145afaf969fa1ae9" providerId="LiveId" clId="{EFDD9667-4918-442E-BE96-AC105A1D9805}" dt="2023-03-20T09:48:51.465" v="7083" actId="1038"/>
          <ac:cxnSpMkLst>
            <pc:docMk/>
            <pc:sldMk cId="2510482370" sldId="448"/>
            <ac:cxnSpMk id="56" creationId="{F8327803-8E27-FFD0-BA53-CB1BE90435CD}"/>
          </ac:cxnSpMkLst>
        </pc:cxnChg>
        <pc:cxnChg chg="add mod">
          <ac:chgData name="Uchiyama Yusuke" userId="145afaf969fa1ae9" providerId="LiveId" clId="{EFDD9667-4918-442E-BE96-AC105A1D9805}" dt="2023-03-19T14:46:44.901" v="5877" actId="692"/>
          <ac:cxnSpMkLst>
            <pc:docMk/>
            <pc:sldMk cId="2510482370" sldId="448"/>
            <ac:cxnSpMk id="57" creationId="{F96F50B2-DD50-1140-E1E0-3B0B6D1A1AAE}"/>
          </ac:cxnSpMkLst>
        </pc:cxnChg>
        <pc:cxnChg chg="add del mod">
          <ac:chgData name="Uchiyama Yusuke" userId="145afaf969fa1ae9" providerId="LiveId" clId="{EFDD9667-4918-442E-BE96-AC105A1D9805}" dt="2023-03-19T14:45:14.496" v="5862"/>
          <ac:cxnSpMkLst>
            <pc:docMk/>
            <pc:sldMk cId="2510482370" sldId="448"/>
            <ac:cxnSpMk id="60" creationId="{DE58365E-4B59-B369-1380-29D0BA7D457C}"/>
          </ac:cxnSpMkLst>
        </pc:cxnChg>
        <pc:cxnChg chg="add del mod">
          <ac:chgData name="Uchiyama Yusuke" userId="145afaf969fa1ae9" providerId="LiveId" clId="{EFDD9667-4918-442E-BE96-AC105A1D9805}" dt="2023-03-19T14:45:18.982" v="5864"/>
          <ac:cxnSpMkLst>
            <pc:docMk/>
            <pc:sldMk cId="2510482370" sldId="448"/>
            <ac:cxnSpMk id="61" creationId="{35ADB7F3-A5A8-EB44-F003-F562FC75855E}"/>
          </ac:cxnSpMkLst>
        </pc:cxnChg>
      </pc:sldChg>
      <pc:sldChg chg="addSp delSp modSp add mod">
        <pc:chgData name="Uchiyama Yusuke" userId="145afaf969fa1ae9" providerId="LiveId" clId="{EFDD9667-4918-442E-BE96-AC105A1D9805}" dt="2023-03-20T09:52:11.707" v="7110" actId="20577"/>
        <pc:sldMkLst>
          <pc:docMk/>
          <pc:sldMk cId="3097423208" sldId="449"/>
        </pc:sldMkLst>
        <pc:spChg chg="mod">
          <ac:chgData name="Uchiyama Yusuke" userId="145afaf969fa1ae9" providerId="LiveId" clId="{EFDD9667-4918-442E-BE96-AC105A1D9805}" dt="2023-03-20T09:52:11.707" v="7110" actId="20577"/>
          <ac:spMkLst>
            <pc:docMk/>
            <pc:sldMk cId="3097423208" sldId="449"/>
            <ac:spMk id="2" creationId="{5A68014E-083E-37BD-7EC2-A5240582ED16}"/>
          </ac:spMkLst>
        </pc:spChg>
        <pc:spChg chg="add del mod">
          <ac:chgData name="Uchiyama Yusuke" userId="145afaf969fa1ae9" providerId="LiveId" clId="{EFDD9667-4918-442E-BE96-AC105A1D9805}" dt="2023-03-19T14:50:00.347" v="6021" actId="21"/>
          <ac:spMkLst>
            <pc:docMk/>
            <pc:sldMk cId="3097423208" sldId="449"/>
            <ac:spMk id="6" creationId="{2E432CC4-DE7F-0AF8-2517-C7D8108DD421}"/>
          </ac:spMkLst>
        </pc:spChg>
        <pc:spChg chg="mod">
          <ac:chgData name="Uchiyama Yusuke" userId="145afaf969fa1ae9" providerId="LiveId" clId="{EFDD9667-4918-442E-BE96-AC105A1D9805}" dt="2023-03-19T14:56:26.026" v="6087" actId="20577"/>
          <ac:spMkLst>
            <pc:docMk/>
            <pc:sldMk cId="3097423208" sldId="449"/>
            <ac:spMk id="12" creationId="{7782F9BD-637B-C707-8F75-D0E4140155EF}"/>
          </ac:spMkLst>
        </pc:spChg>
        <pc:spChg chg="mod">
          <ac:chgData name="Uchiyama Yusuke" userId="145afaf969fa1ae9" providerId="LiveId" clId="{EFDD9667-4918-442E-BE96-AC105A1D9805}" dt="2023-03-20T09:50:56.927" v="7097" actId="1076"/>
          <ac:spMkLst>
            <pc:docMk/>
            <pc:sldMk cId="3097423208" sldId="449"/>
            <ac:spMk id="17" creationId="{4CACBBDD-5F82-E6E4-740A-979BBE301246}"/>
          </ac:spMkLst>
        </pc:spChg>
        <pc:spChg chg="mod">
          <ac:chgData name="Uchiyama Yusuke" userId="145afaf969fa1ae9" providerId="LiveId" clId="{EFDD9667-4918-442E-BE96-AC105A1D9805}" dt="2023-03-19T15:51:33.366" v="6929" actId="20577"/>
          <ac:spMkLst>
            <pc:docMk/>
            <pc:sldMk cId="3097423208" sldId="449"/>
            <ac:spMk id="32" creationId="{93186045-9533-0C9F-1D5A-825320C93BB4}"/>
          </ac:spMkLst>
        </pc:spChg>
        <pc:spChg chg="mod">
          <ac:chgData name="Uchiyama Yusuke" userId="145afaf969fa1ae9" providerId="LiveId" clId="{EFDD9667-4918-442E-BE96-AC105A1D9805}" dt="2023-03-19T14:51:14.155" v="6036" actId="207"/>
          <ac:spMkLst>
            <pc:docMk/>
            <pc:sldMk cId="3097423208" sldId="449"/>
            <ac:spMk id="45" creationId="{3A54E22B-5DCE-0920-A9F9-92EE91E795AF}"/>
          </ac:spMkLst>
        </pc:spChg>
        <pc:spChg chg="mod">
          <ac:chgData name="Uchiyama Yusuke" userId="145afaf969fa1ae9" providerId="LiveId" clId="{EFDD9667-4918-442E-BE96-AC105A1D9805}" dt="2023-03-19T14:51:21.909" v="6038" actId="207"/>
          <ac:spMkLst>
            <pc:docMk/>
            <pc:sldMk cId="3097423208" sldId="449"/>
            <ac:spMk id="46" creationId="{BC71FBCC-C576-F193-A063-B8493337A56D}"/>
          </ac:spMkLst>
        </pc:spChg>
        <pc:spChg chg="mod">
          <ac:chgData name="Uchiyama Yusuke" userId="145afaf969fa1ae9" providerId="LiveId" clId="{EFDD9667-4918-442E-BE96-AC105A1D9805}" dt="2023-03-20T09:51:12.746" v="7098" actId="20577"/>
          <ac:spMkLst>
            <pc:docMk/>
            <pc:sldMk cId="3097423208" sldId="449"/>
            <ac:spMk id="50" creationId="{2B47D9D2-9613-7A8D-3318-844A734B8DCD}"/>
          </ac:spMkLst>
        </pc:spChg>
        <pc:spChg chg="del">
          <ac:chgData name="Uchiyama Yusuke" userId="145afaf969fa1ae9" providerId="LiveId" clId="{EFDD9667-4918-442E-BE96-AC105A1D9805}" dt="2023-03-19T14:50:18.510" v="6027" actId="21"/>
          <ac:spMkLst>
            <pc:docMk/>
            <pc:sldMk cId="3097423208" sldId="449"/>
            <ac:spMk id="54" creationId="{AFCB109E-0C03-6598-49D8-633CD5F6B9C0}"/>
          </ac:spMkLst>
        </pc:spChg>
        <pc:spChg chg="mod">
          <ac:chgData name="Uchiyama Yusuke" userId="145afaf969fa1ae9" providerId="LiveId" clId="{EFDD9667-4918-442E-BE96-AC105A1D9805}" dt="2023-03-20T09:40:37.494" v="7032" actId="20577"/>
          <ac:spMkLst>
            <pc:docMk/>
            <pc:sldMk cId="3097423208" sldId="449"/>
            <ac:spMk id="55" creationId="{39A35C22-9832-196F-D5A6-6777D485E42B}"/>
          </ac:spMkLst>
        </pc:spChg>
        <pc:spChg chg="mod">
          <ac:chgData name="Uchiyama Yusuke" userId="145afaf969fa1ae9" providerId="LiveId" clId="{EFDD9667-4918-442E-BE96-AC105A1D9805}" dt="2023-03-19T14:57:16.547" v="6095" actId="122"/>
          <ac:spMkLst>
            <pc:docMk/>
            <pc:sldMk cId="3097423208" sldId="449"/>
            <ac:spMk id="58" creationId="{C7C3B9C4-86CE-D69D-68BF-B7A95981D782}"/>
          </ac:spMkLst>
        </pc:spChg>
        <pc:spChg chg="mod">
          <ac:chgData name="Uchiyama Yusuke" userId="145afaf969fa1ae9" providerId="LiveId" clId="{EFDD9667-4918-442E-BE96-AC105A1D9805}" dt="2023-03-19T15:00:02.532" v="6185" actId="1076"/>
          <ac:spMkLst>
            <pc:docMk/>
            <pc:sldMk cId="3097423208" sldId="449"/>
            <ac:spMk id="60" creationId="{B6FF45F2-D74D-AE70-A438-E7C53626F7FC}"/>
          </ac:spMkLst>
        </pc:spChg>
        <pc:spChg chg="del">
          <ac:chgData name="Uchiyama Yusuke" userId="145afaf969fa1ae9" providerId="LiveId" clId="{EFDD9667-4918-442E-BE96-AC105A1D9805}" dt="2023-03-19T14:53:20.033" v="6041" actId="21"/>
          <ac:spMkLst>
            <pc:docMk/>
            <pc:sldMk cId="3097423208" sldId="449"/>
            <ac:spMk id="62" creationId="{A225BD78-E3AD-84B6-5A46-2D813A5A2478}"/>
          </ac:spMkLst>
        </pc:spChg>
        <pc:spChg chg="del">
          <ac:chgData name="Uchiyama Yusuke" userId="145afaf969fa1ae9" providerId="LiveId" clId="{EFDD9667-4918-442E-BE96-AC105A1D9805}" dt="2023-03-19T14:49:57.228" v="6019" actId="21"/>
          <ac:spMkLst>
            <pc:docMk/>
            <pc:sldMk cId="3097423208" sldId="449"/>
            <ac:spMk id="63" creationId="{50B0402C-6416-50C9-B449-8752B1D1606B}"/>
          </ac:spMkLst>
        </pc:spChg>
        <pc:spChg chg="del">
          <ac:chgData name="Uchiyama Yusuke" userId="145afaf969fa1ae9" providerId="LiveId" clId="{EFDD9667-4918-442E-BE96-AC105A1D9805}" dt="2023-03-19T14:50:02.253" v="6022" actId="21"/>
          <ac:spMkLst>
            <pc:docMk/>
            <pc:sldMk cId="3097423208" sldId="449"/>
            <ac:spMk id="64" creationId="{54DD536F-2372-F9AA-5B4C-94818D188136}"/>
          </ac:spMkLst>
        </pc:spChg>
        <pc:spChg chg="mod">
          <ac:chgData name="Uchiyama Yusuke" userId="145afaf969fa1ae9" providerId="LiveId" clId="{EFDD9667-4918-442E-BE96-AC105A1D9805}" dt="2023-03-19T15:05:37.136" v="6255" actId="1076"/>
          <ac:spMkLst>
            <pc:docMk/>
            <pc:sldMk cId="3097423208" sldId="449"/>
            <ac:spMk id="65" creationId="{024ADA06-2862-39AC-2ED2-AB8D160AF95E}"/>
          </ac:spMkLst>
        </pc:spChg>
        <pc:spChg chg="mod">
          <ac:chgData name="Uchiyama Yusuke" userId="145afaf969fa1ae9" providerId="LiveId" clId="{EFDD9667-4918-442E-BE96-AC105A1D9805}" dt="2023-03-19T15:10:21.856" v="6270" actId="1076"/>
          <ac:spMkLst>
            <pc:docMk/>
            <pc:sldMk cId="3097423208" sldId="449"/>
            <ac:spMk id="67" creationId="{2532ABB8-8839-14CF-C14C-43761B49DB60}"/>
          </ac:spMkLst>
        </pc:spChg>
        <pc:spChg chg="mod">
          <ac:chgData name="Uchiyama Yusuke" userId="145afaf969fa1ae9" providerId="LiveId" clId="{EFDD9667-4918-442E-BE96-AC105A1D9805}" dt="2023-03-19T15:04:47.115" v="6251" actId="1076"/>
          <ac:spMkLst>
            <pc:docMk/>
            <pc:sldMk cId="3097423208" sldId="449"/>
            <ac:spMk id="69" creationId="{189B7249-8316-413F-065A-84B81899493C}"/>
          </ac:spMkLst>
        </pc:spChg>
        <pc:spChg chg="add mod">
          <ac:chgData name="Uchiyama Yusuke" userId="145afaf969fa1ae9" providerId="LiveId" clId="{EFDD9667-4918-442E-BE96-AC105A1D9805}" dt="2023-03-19T14:53:29.634" v="6044" actId="207"/>
          <ac:spMkLst>
            <pc:docMk/>
            <pc:sldMk cId="3097423208" sldId="449"/>
            <ac:spMk id="71" creationId="{51E9D470-9E9A-BA09-A8D1-71400F1B807D}"/>
          </ac:spMkLst>
        </pc:spChg>
        <pc:spChg chg="add mod">
          <ac:chgData name="Uchiyama Yusuke" userId="145afaf969fa1ae9" providerId="LiveId" clId="{EFDD9667-4918-442E-BE96-AC105A1D9805}" dt="2023-03-19T15:51:07.390" v="6923" actId="207"/>
          <ac:spMkLst>
            <pc:docMk/>
            <pc:sldMk cId="3097423208" sldId="449"/>
            <ac:spMk id="94" creationId="{9725E71A-0D59-568F-4BEC-35841A026BE6}"/>
          </ac:spMkLst>
        </pc:spChg>
        <pc:grpChg chg="add mod">
          <ac:chgData name="Uchiyama Yusuke" userId="145afaf969fa1ae9" providerId="LiveId" clId="{EFDD9667-4918-442E-BE96-AC105A1D9805}" dt="2023-03-19T14:57:26.063" v="6096" actId="1076"/>
          <ac:grpSpMkLst>
            <pc:docMk/>
            <pc:sldMk cId="3097423208" sldId="449"/>
            <ac:grpSpMk id="47" creationId="{C16B7D55-DB16-B5CE-91F5-7B7203FD3F4C}"/>
          </ac:grpSpMkLst>
        </pc:grpChg>
        <pc:grpChg chg="del">
          <ac:chgData name="Uchiyama Yusuke" userId="145afaf969fa1ae9" providerId="LiveId" clId="{EFDD9667-4918-442E-BE96-AC105A1D9805}" dt="2023-03-19T14:53:20.033" v="6041" actId="21"/>
          <ac:grpSpMkLst>
            <pc:docMk/>
            <pc:sldMk cId="3097423208" sldId="449"/>
            <ac:grpSpMk id="53" creationId="{450219E1-B237-7E90-AE1D-7B9B675CD82C}"/>
          </ac:grpSpMkLst>
        </pc:grpChg>
        <pc:cxnChg chg="mod">
          <ac:chgData name="Uchiyama Yusuke" userId="145afaf969fa1ae9" providerId="LiveId" clId="{EFDD9667-4918-442E-BE96-AC105A1D9805}" dt="2023-03-20T09:49:15.991" v="7085" actId="14100"/>
          <ac:cxnSpMkLst>
            <pc:docMk/>
            <pc:sldMk cId="3097423208" sldId="449"/>
            <ac:cxnSpMk id="14" creationId="{FBAC0463-BA36-0F10-414F-D128BDB36F0C}"/>
          </ac:cxnSpMkLst>
        </pc:cxnChg>
        <pc:cxnChg chg="mod">
          <ac:chgData name="Uchiyama Yusuke" userId="145afaf969fa1ae9" providerId="LiveId" clId="{EFDD9667-4918-442E-BE96-AC105A1D9805}" dt="2023-03-20T09:49:20.558" v="7086" actId="14100"/>
          <ac:cxnSpMkLst>
            <pc:docMk/>
            <pc:sldMk cId="3097423208" sldId="449"/>
            <ac:cxnSpMk id="16" creationId="{A21BFBFC-E70F-1977-D33B-B946D67975CC}"/>
          </ac:cxnSpMkLst>
        </pc:cxnChg>
        <pc:cxnChg chg="mod">
          <ac:chgData name="Uchiyama Yusuke" userId="145afaf969fa1ae9" providerId="LiveId" clId="{EFDD9667-4918-442E-BE96-AC105A1D9805}" dt="2023-03-20T09:39:28.769" v="7027" actId="14100"/>
          <ac:cxnSpMkLst>
            <pc:docMk/>
            <pc:sldMk cId="3097423208" sldId="449"/>
            <ac:cxnSpMk id="48" creationId="{539ECF40-F008-7E65-E67F-48753FD9B2AC}"/>
          </ac:cxnSpMkLst>
        </pc:cxnChg>
        <pc:cxnChg chg="mod">
          <ac:chgData name="Uchiyama Yusuke" userId="145afaf969fa1ae9" providerId="LiveId" clId="{EFDD9667-4918-442E-BE96-AC105A1D9805}" dt="2023-03-20T09:39:21.335" v="7026" actId="14100"/>
          <ac:cxnSpMkLst>
            <pc:docMk/>
            <pc:sldMk cId="3097423208" sldId="449"/>
            <ac:cxnSpMk id="49" creationId="{5C7C7B37-5617-9B56-1170-8D416F9CA5D4}"/>
          </ac:cxnSpMkLst>
        </pc:cxnChg>
        <pc:cxnChg chg="del mod">
          <ac:chgData name="Uchiyama Yusuke" userId="145afaf969fa1ae9" providerId="LiveId" clId="{EFDD9667-4918-442E-BE96-AC105A1D9805}" dt="2023-03-19T14:50:23.407" v="6028" actId="21"/>
          <ac:cxnSpMkLst>
            <pc:docMk/>
            <pc:sldMk cId="3097423208" sldId="449"/>
            <ac:cxnSpMk id="56" creationId="{F8327803-8E27-FFD0-BA53-CB1BE90435CD}"/>
          </ac:cxnSpMkLst>
        </pc:cxnChg>
        <pc:cxnChg chg="del mod">
          <ac:chgData name="Uchiyama Yusuke" userId="145afaf969fa1ae9" providerId="LiveId" clId="{EFDD9667-4918-442E-BE96-AC105A1D9805}" dt="2023-03-19T14:50:25.612" v="6029" actId="21"/>
          <ac:cxnSpMkLst>
            <pc:docMk/>
            <pc:sldMk cId="3097423208" sldId="449"/>
            <ac:cxnSpMk id="57" creationId="{F96F50B2-DD50-1140-E1E0-3B0B6D1A1AAE}"/>
          </ac:cxnSpMkLst>
        </pc:cxnChg>
        <pc:cxnChg chg="mod">
          <ac:chgData name="Uchiyama Yusuke" userId="145afaf969fa1ae9" providerId="LiveId" clId="{EFDD9667-4918-442E-BE96-AC105A1D9805}" dt="2023-03-19T15:00:40.315" v="6188" actId="14100"/>
          <ac:cxnSpMkLst>
            <pc:docMk/>
            <pc:sldMk cId="3097423208" sldId="449"/>
            <ac:cxnSpMk id="59" creationId="{DE182E62-F038-52D4-9E38-116106AC31D6}"/>
          </ac:cxnSpMkLst>
        </pc:cxnChg>
        <pc:cxnChg chg="mod">
          <ac:chgData name="Uchiyama Yusuke" userId="145afaf969fa1ae9" providerId="LiveId" clId="{EFDD9667-4918-442E-BE96-AC105A1D9805}" dt="2023-03-20T09:50:24.222" v="7095" actId="14100"/>
          <ac:cxnSpMkLst>
            <pc:docMk/>
            <pc:sldMk cId="3097423208" sldId="449"/>
            <ac:cxnSpMk id="61" creationId="{A569890B-42CD-B92C-FEB2-30668CE54B00}"/>
          </ac:cxnSpMkLst>
        </pc:cxnChg>
        <pc:cxnChg chg="mod">
          <ac:chgData name="Uchiyama Yusuke" userId="145afaf969fa1ae9" providerId="LiveId" clId="{EFDD9667-4918-442E-BE96-AC105A1D9805}" dt="2023-03-20T09:51:34.249" v="7099" actId="208"/>
          <ac:cxnSpMkLst>
            <pc:docMk/>
            <pc:sldMk cId="3097423208" sldId="449"/>
            <ac:cxnSpMk id="66" creationId="{62E0A3C0-A731-B961-4012-54BD94B0F024}"/>
          </ac:cxnSpMkLst>
        </pc:cxnChg>
        <pc:cxnChg chg="mod">
          <ac:chgData name="Uchiyama Yusuke" userId="145afaf969fa1ae9" providerId="LiveId" clId="{EFDD9667-4918-442E-BE96-AC105A1D9805}" dt="2023-03-19T15:09:38.311" v="6261" actId="14100"/>
          <ac:cxnSpMkLst>
            <pc:docMk/>
            <pc:sldMk cId="3097423208" sldId="449"/>
            <ac:cxnSpMk id="68" creationId="{1FBF50A8-2165-994F-6D6E-19A9C8EB1B3D}"/>
          </ac:cxnSpMkLst>
        </pc:cxnChg>
        <pc:cxnChg chg="mod">
          <ac:chgData name="Uchiyama Yusuke" userId="145afaf969fa1ae9" providerId="LiveId" clId="{EFDD9667-4918-442E-BE96-AC105A1D9805}" dt="2023-03-19T14:52:51.587" v="6039"/>
          <ac:cxnSpMkLst>
            <pc:docMk/>
            <pc:sldMk cId="3097423208" sldId="449"/>
            <ac:cxnSpMk id="70" creationId="{DEB835E3-E59A-A97B-5412-7F07185C0206}"/>
          </ac:cxnSpMkLst>
        </pc:cxnChg>
        <pc:cxnChg chg="add del mod">
          <ac:chgData name="Uchiyama Yusuke" userId="145afaf969fa1ae9" providerId="LiveId" clId="{EFDD9667-4918-442E-BE96-AC105A1D9805}" dt="2023-03-19T14:57:03.065" v="6092" actId="21"/>
          <ac:cxnSpMkLst>
            <pc:docMk/>
            <pc:sldMk cId="3097423208" sldId="449"/>
            <ac:cxnSpMk id="73" creationId="{D5801CF1-3771-0299-838B-7415A83FADFC}"/>
          </ac:cxnSpMkLst>
        </pc:cxnChg>
        <pc:cxnChg chg="add del mod">
          <ac:chgData name="Uchiyama Yusuke" userId="145afaf969fa1ae9" providerId="LiveId" clId="{EFDD9667-4918-442E-BE96-AC105A1D9805}" dt="2023-03-19T15:09:48.102" v="6262" actId="21"/>
          <ac:cxnSpMkLst>
            <pc:docMk/>
            <pc:sldMk cId="3097423208" sldId="449"/>
            <ac:cxnSpMk id="89" creationId="{06D8D62B-2C29-F3B7-DCF5-A1A7FAA7E4AF}"/>
          </ac:cxnSpMkLst>
        </pc:cxnChg>
        <pc:cxnChg chg="add del mod">
          <ac:chgData name="Uchiyama Yusuke" userId="145afaf969fa1ae9" providerId="LiveId" clId="{EFDD9667-4918-442E-BE96-AC105A1D9805}" dt="2023-03-19T15:10:09.888" v="6266" actId="21"/>
          <ac:cxnSpMkLst>
            <pc:docMk/>
            <pc:sldMk cId="3097423208" sldId="449"/>
            <ac:cxnSpMk id="93" creationId="{40D32F82-4351-486A-C620-04DA7295B5B8}"/>
          </ac:cxnSpMkLst>
        </pc:cxnChg>
      </pc:sldChg>
      <pc:sldChg chg="addSp modSp new mod">
        <pc:chgData name="Uchiyama Yusuke" userId="145afaf969fa1ae9" providerId="LiveId" clId="{EFDD9667-4918-442E-BE96-AC105A1D9805}" dt="2023-03-20T09:53:13.962" v="7116" actId="20577"/>
        <pc:sldMkLst>
          <pc:docMk/>
          <pc:sldMk cId="1348498815" sldId="450"/>
        </pc:sldMkLst>
        <pc:spChg chg="mod">
          <ac:chgData name="Uchiyama Yusuke" userId="145afaf969fa1ae9" providerId="LiveId" clId="{EFDD9667-4918-442E-BE96-AC105A1D9805}" dt="2023-03-19T15:47:51.449" v="6868" actId="20577"/>
          <ac:spMkLst>
            <pc:docMk/>
            <pc:sldMk cId="1348498815" sldId="450"/>
            <ac:spMk id="2" creationId="{F2FE1E1A-3130-53E0-596C-777FBD736140}"/>
          </ac:spMkLst>
        </pc:spChg>
        <pc:spChg chg="mod">
          <ac:chgData name="Uchiyama Yusuke" userId="145afaf969fa1ae9" providerId="LiveId" clId="{EFDD9667-4918-442E-BE96-AC105A1D9805}" dt="2023-03-20T09:53:13.962" v="7116" actId="20577"/>
          <ac:spMkLst>
            <pc:docMk/>
            <pc:sldMk cId="1348498815" sldId="450"/>
            <ac:spMk id="6" creationId="{A206829C-E8D0-218A-DDB0-EBE942F6CF8F}"/>
          </ac:spMkLst>
        </pc:spChg>
        <pc:spChg chg="add mod">
          <ac:chgData name="Uchiyama Yusuke" userId="145afaf969fa1ae9" providerId="LiveId" clId="{EFDD9667-4918-442E-BE96-AC105A1D9805}" dt="2023-03-19T15:40:34.167" v="6609" actId="1076"/>
          <ac:spMkLst>
            <pc:docMk/>
            <pc:sldMk cId="1348498815" sldId="450"/>
            <ac:spMk id="12" creationId="{695CE59D-7DF3-EBD3-32B8-FDBAD536C2C0}"/>
          </ac:spMkLst>
        </pc:spChg>
        <pc:spChg chg="add mod">
          <ac:chgData name="Uchiyama Yusuke" userId="145afaf969fa1ae9" providerId="LiveId" clId="{EFDD9667-4918-442E-BE96-AC105A1D9805}" dt="2023-03-19T15:45:57.355" v="6806" actId="207"/>
          <ac:spMkLst>
            <pc:docMk/>
            <pc:sldMk cId="1348498815" sldId="450"/>
            <ac:spMk id="13" creationId="{B22F3C09-0AD5-A736-ADA4-F9AA85E68799}"/>
          </ac:spMkLst>
        </pc:spChg>
        <pc:spChg chg="add mod">
          <ac:chgData name="Uchiyama Yusuke" userId="145afaf969fa1ae9" providerId="LiveId" clId="{EFDD9667-4918-442E-BE96-AC105A1D9805}" dt="2023-03-19T15:47:22.252" v="6852" actId="1037"/>
          <ac:spMkLst>
            <pc:docMk/>
            <pc:sldMk cId="1348498815" sldId="450"/>
            <ac:spMk id="14" creationId="{FD3980C6-3382-2795-F1C3-F0E9086D97E7}"/>
          </ac:spMkLst>
        </pc:spChg>
        <pc:spChg chg="add mod">
          <ac:chgData name="Uchiyama Yusuke" userId="145afaf969fa1ae9" providerId="LiveId" clId="{EFDD9667-4918-442E-BE96-AC105A1D9805}" dt="2023-03-19T15:49:12.835" v="6893" actId="1076"/>
          <ac:spMkLst>
            <pc:docMk/>
            <pc:sldMk cId="1348498815" sldId="450"/>
            <ac:spMk id="15" creationId="{17D47F26-E39E-455B-4032-F9E95150993D}"/>
          </ac:spMkLst>
        </pc:spChg>
        <pc:picChg chg="add mod ord">
          <ac:chgData name="Uchiyama Yusuke" userId="145afaf969fa1ae9" providerId="LiveId" clId="{EFDD9667-4918-442E-BE96-AC105A1D9805}" dt="2023-03-19T15:40:56.037" v="6611" actId="167"/>
          <ac:picMkLst>
            <pc:docMk/>
            <pc:sldMk cId="1348498815" sldId="450"/>
            <ac:picMk id="7" creationId="{A9EA99EA-FD9E-23B3-81CA-7AE0245EB497}"/>
          </ac:picMkLst>
        </pc:picChg>
        <pc:cxnChg chg="add mod">
          <ac:chgData name="Uchiyama Yusuke" userId="145afaf969fa1ae9" providerId="LiveId" clId="{EFDD9667-4918-442E-BE96-AC105A1D9805}" dt="2023-03-19T15:41:13.872" v="6617" actId="1038"/>
          <ac:cxnSpMkLst>
            <pc:docMk/>
            <pc:sldMk cId="1348498815" sldId="450"/>
            <ac:cxnSpMk id="9" creationId="{E1A5991E-83E3-5F09-FBA5-BF201384A843}"/>
          </ac:cxnSpMkLst>
        </pc:cxnChg>
      </pc:sldChg>
      <pc:sldChg chg="addSp delSp modSp new mod delAnim modAnim">
        <pc:chgData name="Uchiyama Yusuke" userId="145afaf969fa1ae9" providerId="LiveId" clId="{EFDD9667-4918-442E-BE96-AC105A1D9805}" dt="2023-03-19T15:34:07.523" v="6389" actId="14100"/>
        <pc:sldMkLst>
          <pc:docMk/>
          <pc:sldMk cId="3690753990" sldId="451"/>
        </pc:sldMkLst>
        <pc:spChg chg="mod">
          <ac:chgData name="Uchiyama Yusuke" userId="145afaf969fa1ae9" providerId="LiveId" clId="{EFDD9667-4918-442E-BE96-AC105A1D9805}" dt="2023-03-19T15:33:14.199" v="6380" actId="20577"/>
          <ac:spMkLst>
            <pc:docMk/>
            <pc:sldMk cId="3690753990" sldId="451"/>
            <ac:spMk id="2" creationId="{271F34AA-2BE1-FFF1-CF1D-C1D58852E233}"/>
          </ac:spMkLst>
        </pc:spChg>
        <pc:spChg chg="mod">
          <ac:chgData name="Uchiyama Yusuke" userId="145afaf969fa1ae9" providerId="LiveId" clId="{EFDD9667-4918-442E-BE96-AC105A1D9805}" dt="2023-03-19T15:34:07.523" v="6389" actId="14100"/>
          <ac:spMkLst>
            <pc:docMk/>
            <pc:sldMk cId="3690753990" sldId="451"/>
            <ac:spMk id="6" creationId="{59D762A8-088A-335F-08C7-1260E1468473}"/>
          </ac:spMkLst>
        </pc:spChg>
        <pc:spChg chg="mod">
          <ac:chgData name="Uchiyama Yusuke" userId="145afaf969fa1ae9" providerId="LiveId" clId="{EFDD9667-4918-442E-BE96-AC105A1D9805}" dt="2023-03-19T15:26:39.440" v="6275"/>
          <ac:spMkLst>
            <pc:docMk/>
            <pc:sldMk cId="3690753990" sldId="451"/>
            <ac:spMk id="11" creationId="{731E7DDB-73B0-7CDF-E18D-6A8E0073D6CC}"/>
          </ac:spMkLst>
        </pc:spChg>
        <pc:spChg chg="mod">
          <ac:chgData name="Uchiyama Yusuke" userId="145afaf969fa1ae9" providerId="LiveId" clId="{EFDD9667-4918-442E-BE96-AC105A1D9805}" dt="2023-03-19T15:26:39.440" v="6275"/>
          <ac:spMkLst>
            <pc:docMk/>
            <pc:sldMk cId="3690753990" sldId="451"/>
            <ac:spMk id="14" creationId="{7C9716C8-317A-70E2-1D80-07177AA8CABB}"/>
          </ac:spMkLst>
        </pc:spChg>
        <pc:spChg chg="mod">
          <ac:chgData name="Uchiyama Yusuke" userId="145afaf969fa1ae9" providerId="LiveId" clId="{EFDD9667-4918-442E-BE96-AC105A1D9805}" dt="2023-03-19T15:27:11.377" v="6277"/>
          <ac:spMkLst>
            <pc:docMk/>
            <pc:sldMk cId="3690753990" sldId="451"/>
            <ac:spMk id="19" creationId="{1D233DB4-5447-0A66-AB29-142B3F35DDF8}"/>
          </ac:spMkLst>
        </pc:spChg>
        <pc:spChg chg="del mod">
          <ac:chgData name="Uchiyama Yusuke" userId="145afaf969fa1ae9" providerId="LiveId" clId="{EFDD9667-4918-442E-BE96-AC105A1D9805}" dt="2023-03-19T15:32:32.728" v="6363" actId="21"/>
          <ac:spMkLst>
            <pc:docMk/>
            <pc:sldMk cId="3690753990" sldId="451"/>
            <ac:spMk id="24" creationId="{B1684669-4F97-C806-7A76-1EE32E727848}"/>
          </ac:spMkLst>
        </pc:spChg>
        <pc:spChg chg="del mod">
          <ac:chgData name="Uchiyama Yusuke" userId="145afaf969fa1ae9" providerId="LiveId" clId="{EFDD9667-4918-442E-BE96-AC105A1D9805}" dt="2023-03-19T15:32:29.059" v="6362" actId="21"/>
          <ac:spMkLst>
            <pc:docMk/>
            <pc:sldMk cId="3690753990" sldId="451"/>
            <ac:spMk id="29" creationId="{F98B673B-ED14-679E-556F-D0DBC5F7B99B}"/>
          </ac:spMkLst>
        </pc:spChg>
        <pc:spChg chg="mod">
          <ac:chgData name="Uchiyama Yusuke" userId="145afaf969fa1ae9" providerId="LiveId" clId="{EFDD9667-4918-442E-BE96-AC105A1D9805}" dt="2023-03-19T15:27:11.377" v="6277"/>
          <ac:spMkLst>
            <pc:docMk/>
            <pc:sldMk cId="3690753990" sldId="451"/>
            <ac:spMk id="32" creationId="{E994E587-4D80-2537-52B2-4A4F5D612287}"/>
          </ac:spMkLst>
        </pc:spChg>
        <pc:grpChg chg="add del mod">
          <ac:chgData name="Uchiyama Yusuke" userId="145afaf969fa1ae9" providerId="LiveId" clId="{EFDD9667-4918-442E-BE96-AC105A1D9805}" dt="2023-03-19T15:26:43.711" v="6276"/>
          <ac:grpSpMkLst>
            <pc:docMk/>
            <pc:sldMk cId="3690753990" sldId="451"/>
            <ac:grpSpMk id="7" creationId="{E4A0860C-526F-9A64-2E88-046FB9EB09A1}"/>
          </ac:grpSpMkLst>
        </pc:grpChg>
        <pc:grpChg chg="mod">
          <ac:chgData name="Uchiyama Yusuke" userId="145afaf969fa1ae9" providerId="LiveId" clId="{EFDD9667-4918-442E-BE96-AC105A1D9805}" dt="2023-03-19T15:26:39.440" v="6275"/>
          <ac:grpSpMkLst>
            <pc:docMk/>
            <pc:sldMk cId="3690753990" sldId="451"/>
            <ac:grpSpMk id="8" creationId="{5ABA9245-5500-187D-3820-D8BE04F0D01A}"/>
          </ac:grpSpMkLst>
        </pc:grpChg>
        <pc:grpChg chg="add del mod">
          <ac:chgData name="Uchiyama Yusuke" userId="145afaf969fa1ae9" providerId="LiveId" clId="{EFDD9667-4918-442E-BE96-AC105A1D9805}" dt="2023-03-19T15:26:43.711" v="6276"/>
          <ac:grpSpMkLst>
            <pc:docMk/>
            <pc:sldMk cId="3690753990" sldId="451"/>
            <ac:grpSpMk id="12" creationId="{3E0DE58A-60A0-FCF3-671F-0093DD61B93F}"/>
          </ac:grpSpMkLst>
        </pc:grpChg>
        <pc:grpChg chg="add mod">
          <ac:chgData name="Uchiyama Yusuke" userId="145afaf969fa1ae9" providerId="LiveId" clId="{EFDD9667-4918-442E-BE96-AC105A1D9805}" dt="2023-03-19T15:32:47.494" v="6368" actId="164"/>
          <ac:grpSpMkLst>
            <pc:docMk/>
            <pc:sldMk cId="3690753990" sldId="451"/>
            <ac:grpSpMk id="15" creationId="{28D0B3EC-8551-A0D2-498B-DC064ADE6BC3}"/>
          </ac:grpSpMkLst>
        </pc:grpChg>
        <pc:grpChg chg="mod">
          <ac:chgData name="Uchiyama Yusuke" userId="145afaf969fa1ae9" providerId="LiveId" clId="{EFDD9667-4918-442E-BE96-AC105A1D9805}" dt="2023-03-19T15:27:11.377" v="6277"/>
          <ac:grpSpMkLst>
            <pc:docMk/>
            <pc:sldMk cId="3690753990" sldId="451"/>
            <ac:grpSpMk id="16" creationId="{8DBE28EE-0793-9044-EA40-B33CCECBDDEE}"/>
          </ac:grpSpMkLst>
        </pc:grpChg>
        <pc:grpChg chg="add del mod">
          <ac:chgData name="Uchiyama Yusuke" userId="145afaf969fa1ae9" providerId="LiveId" clId="{EFDD9667-4918-442E-BE96-AC105A1D9805}" dt="2023-03-19T15:32:38.198" v="6365" actId="21"/>
          <ac:grpSpMkLst>
            <pc:docMk/>
            <pc:sldMk cId="3690753990" sldId="451"/>
            <ac:grpSpMk id="20" creationId="{2E96E6F9-0A28-0DD3-2A1C-A80CDD8F4CB1}"/>
          </ac:grpSpMkLst>
        </pc:grpChg>
        <pc:grpChg chg="del mod">
          <ac:chgData name="Uchiyama Yusuke" userId="145afaf969fa1ae9" providerId="LiveId" clId="{EFDD9667-4918-442E-BE96-AC105A1D9805}" dt="2023-03-19T15:32:32.728" v="6363" actId="21"/>
          <ac:grpSpMkLst>
            <pc:docMk/>
            <pc:sldMk cId="3690753990" sldId="451"/>
            <ac:grpSpMk id="21" creationId="{EF65E984-5ED7-2884-9DB5-F8A4A1E129A4}"/>
          </ac:grpSpMkLst>
        </pc:grpChg>
        <pc:grpChg chg="mod topLvl">
          <ac:chgData name="Uchiyama Yusuke" userId="145afaf969fa1ae9" providerId="LiveId" clId="{EFDD9667-4918-442E-BE96-AC105A1D9805}" dt="2023-03-19T15:32:47.494" v="6368" actId="164"/>
          <ac:grpSpMkLst>
            <pc:docMk/>
            <pc:sldMk cId="3690753990" sldId="451"/>
            <ac:grpSpMk id="25" creationId="{9D9117BC-5FC7-C0CE-39B5-2FB96B6A7D33}"/>
          </ac:grpSpMkLst>
        </pc:grpChg>
        <pc:grpChg chg="add del mod">
          <ac:chgData name="Uchiyama Yusuke" userId="145afaf969fa1ae9" providerId="LiveId" clId="{EFDD9667-4918-442E-BE96-AC105A1D9805}" dt="2023-03-19T15:27:23.542" v="6278" actId="21"/>
          <ac:grpSpMkLst>
            <pc:docMk/>
            <pc:sldMk cId="3690753990" sldId="451"/>
            <ac:grpSpMk id="30" creationId="{6C99DDD2-84AD-F442-82DD-2C0BD63A55AB}"/>
          </ac:grpSpMkLst>
        </pc:grpChg>
        <pc:grpChg chg="add mod">
          <ac:chgData name="Uchiyama Yusuke" userId="145afaf969fa1ae9" providerId="LiveId" clId="{EFDD9667-4918-442E-BE96-AC105A1D9805}" dt="2023-03-19T15:32:49.872" v="6369" actId="1076"/>
          <ac:grpSpMkLst>
            <pc:docMk/>
            <pc:sldMk cId="3690753990" sldId="451"/>
            <ac:grpSpMk id="45" creationId="{83B4CDD4-6910-B6E3-4939-7542BFBC5E4E}"/>
          </ac:grpSpMkLst>
        </pc:grpChg>
        <pc:picChg chg="mod">
          <ac:chgData name="Uchiyama Yusuke" userId="145afaf969fa1ae9" providerId="LiveId" clId="{EFDD9667-4918-442E-BE96-AC105A1D9805}" dt="2023-03-19T15:26:39.440" v="6275"/>
          <ac:picMkLst>
            <pc:docMk/>
            <pc:sldMk cId="3690753990" sldId="451"/>
            <ac:picMk id="10" creationId="{F3AEC634-B3A6-144B-B4C5-8E14D1C000FC}"/>
          </ac:picMkLst>
        </pc:picChg>
        <pc:picChg chg="mod">
          <ac:chgData name="Uchiyama Yusuke" userId="145afaf969fa1ae9" providerId="LiveId" clId="{EFDD9667-4918-442E-BE96-AC105A1D9805}" dt="2023-03-19T15:27:11.377" v="6277"/>
          <ac:picMkLst>
            <pc:docMk/>
            <pc:sldMk cId="3690753990" sldId="451"/>
            <ac:picMk id="18" creationId="{F94F4D5E-3F31-AF9B-7FEA-D89FC795C616}"/>
          </ac:picMkLst>
        </pc:picChg>
        <pc:cxnChg chg="mod">
          <ac:chgData name="Uchiyama Yusuke" userId="145afaf969fa1ae9" providerId="LiveId" clId="{EFDD9667-4918-442E-BE96-AC105A1D9805}" dt="2023-03-19T15:26:39.440" v="6275"/>
          <ac:cxnSpMkLst>
            <pc:docMk/>
            <pc:sldMk cId="3690753990" sldId="451"/>
            <ac:cxnSpMk id="9" creationId="{9925571A-3DCE-BC47-FCC2-16D5C87E7D2C}"/>
          </ac:cxnSpMkLst>
        </pc:cxnChg>
        <pc:cxnChg chg="mod">
          <ac:chgData name="Uchiyama Yusuke" userId="145afaf969fa1ae9" providerId="LiveId" clId="{EFDD9667-4918-442E-BE96-AC105A1D9805}" dt="2023-03-19T15:26:39.440" v="6275"/>
          <ac:cxnSpMkLst>
            <pc:docMk/>
            <pc:sldMk cId="3690753990" sldId="451"/>
            <ac:cxnSpMk id="13" creationId="{9ED5AD52-7479-6408-1295-CBC3BBE722E8}"/>
          </ac:cxnSpMkLst>
        </pc:cxnChg>
        <pc:cxnChg chg="mod">
          <ac:chgData name="Uchiyama Yusuke" userId="145afaf969fa1ae9" providerId="LiveId" clId="{EFDD9667-4918-442E-BE96-AC105A1D9805}" dt="2023-03-19T15:27:11.377" v="6277"/>
          <ac:cxnSpMkLst>
            <pc:docMk/>
            <pc:sldMk cId="3690753990" sldId="451"/>
            <ac:cxnSpMk id="17" creationId="{8FC7F4D5-8811-6312-98A3-2EEF21D8FDA1}"/>
          </ac:cxnSpMkLst>
        </pc:cxnChg>
        <pc:cxnChg chg="del mod topLvl">
          <ac:chgData name="Uchiyama Yusuke" userId="145afaf969fa1ae9" providerId="LiveId" clId="{EFDD9667-4918-442E-BE96-AC105A1D9805}" dt="2023-03-19T15:32:38.198" v="6365" actId="21"/>
          <ac:cxnSpMkLst>
            <pc:docMk/>
            <pc:sldMk cId="3690753990" sldId="451"/>
            <ac:cxnSpMk id="22" creationId="{E12027D4-4DF2-571F-11AC-E66E9593DAF1}"/>
          </ac:cxnSpMkLst>
        </pc:cxnChg>
        <pc:cxnChg chg="del mod">
          <ac:chgData name="Uchiyama Yusuke" userId="145afaf969fa1ae9" providerId="LiveId" clId="{EFDD9667-4918-442E-BE96-AC105A1D9805}" dt="2023-03-19T15:32:35.730" v="6364" actId="21"/>
          <ac:cxnSpMkLst>
            <pc:docMk/>
            <pc:sldMk cId="3690753990" sldId="451"/>
            <ac:cxnSpMk id="23" creationId="{E80A5B20-17F1-49E7-21E1-0ADC446937C4}"/>
          </ac:cxnSpMkLst>
        </pc:cxnChg>
        <pc:cxnChg chg="mod">
          <ac:chgData name="Uchiyama Yusuke" userId="145afaf969fa1ae9" providerId="LiveId" clId="{EFDD9667-4918-442E-BE96-AC105A1D9805}" dt="2023-03-19T15:30:07.207" v="6340" actId="14100"/>
          <ac:cxnSpMkLst>
            <pc:docMk/>
            <pc:sldMk cId="3690753990" sldId="451"/>
            <ac:cxnSpMk id="26" creationId="{8A93DEBC-5AF4-07D9-176A-3B9C2BCF883A}"/>
          </ac:cxnSpMkLst>
        </pc:cxnChg>
        <pc:cxnChg chg="mod">
          <ac:chgData name="Uchiyama Yusuke" userId="145afaf969fa1ae9" providerId="LiveId" clId="{EFDD9667-4918-442E-BE96-AC105A1D9805}" dt="2023-03-19T15:31:14.606" v="6349" actId="14100"/>
          <ac:cxnSpMkLst>
            <pc:docMk/>
            <pc:sldMk cId="3690753990" sldId="451"/>
            <ac:cxnSpMk id="27" creationId="{E8DDB6CB-1915-A76F-2C10-7DEF4A04A0FC}"/>
          </ac:cxnSpMkLst>
        </pc:cxnChg>
        <pc:cxnChg chg="mod">
          <ac:chgData name="Uchiyama Yusuke" userId="145afaf969fa1ae9" providerId="LiveId" clId="{EFDD9667-4918-442E-BE96-AC105A1D9805}" dt="2023-03-19T15:31:21.546" v="6350" actId="14100"/>
          <ac:cxnSpMkLst>
            <pc:docMk/>
            <pc:sldMk cId="3690753990" sldId="451"/>
            <ac:cxnSpMk id="28" creationId="{39741668-0FF8-66D0-8121-261371C112E2}"/>
          </ac:cxnSpMkLst>
        </pc:cxnChg>
        <pc:cxnChg chg="mod">
          <ac:chgData name="Uchiyama Yusuke" userId="145afaf969fa1ae9" providerId="LiveId" clId="{EFDD9667-4918-442E-BE96-AC105A1D9805}" dt="2023-03-19T15:27:11.377" v="6277"/>
          <ac:cxnSpMkLst>
            <pc:docMk/>
            <pc:sldMk cId="3690753990" sldId="451"/>
            <ac:cxnSpMk id="31" creationId="{05B3F76F-A7F9-6E5F-5938-81E4B0DD4E72}"/>
          </ac:cxnSpMkLst>
        </pc:cxnChg>
        <pc:cxnChg chg="add del mod">
          <ac:chgData name="Uchiyama Yusuke" userId="145afaf969fa1ae9" providerId="LiveId" clId="{EFDD9667-4918-442E-BE96-AC105A1D9805}" dt="2023-03-19T15:30:48.414" v="6348" actId="21"/>
          <ac:cxnSpMkLst>
            <pc:docMk/>
            <pc:sldMk cId="3690753990" sldId="451"/>
            <ac:cxnSpMk id="34" creationId="{35F89841-6E40-7C45-C7F8-9DCC07950583}"/>
          </ac:cxnSpMkLst>
        </pc:cxnChg>
      </pc:sldChg>
      <pc:sldMasterChg chg="delSldLayout">
        <pc:chgData name="Uchiyama Yusuke" userId="145afaf969fa1ae9" providerId="LiveId" clId="{EFDD9667-4918-442E-BE96-AC105A1D9805}" dt="2023-03-17T06:35:30.130" v="0" actId="2696"/>
        <pc:sldMasterMkLst>
          <pc:docMk/>
          <pc:sldMasterMk cId="2146924357" sldId="2147483892"/>
        </pc:sldMasterMkLst>
        <pc:sldLayoutChg chg="del">
          <pc:chgData name="Uchiyama Yusuke" userId="145afaf969fa1ae9" providerId="LiveId" clId="{EFDD9667-4918-442E-BE96-AC105A1D9805}" dt="2023-03-17T06:35:30.130" v="0" actId="2696"/>
          <pc:sldLayoutMkLst>
            <pc:docMk/>
            <pc:sldMasterMk cId="2146924357" sldId="2147483892"/>
            <pc:sldLayoutMk cId="6946586" sldId="214748391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1DCB5-67D5-4CA9-ADB0-0C1150528279}" type="datetimeFigureOut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77900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646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8151E-2A25-4A58-A9CB-36484F9B24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63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652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325" algn="l" defTabSz="804652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652" algn="l" defTabSz="804652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977" algn="l" defTabSz="804652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302" algn="l" defTabSz="804652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628" algn="l" defTabSz="804652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954" algn="l" defTabSz="804652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6279" algn="l" defTabSz="804652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605" algn="l" defTabSz="804652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348" y="770467"/>
            <a:ext cx="8760618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008" spc="-95" baseline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355" y="4206876"/>
            <a:ext cx="7497913" cy="1645920"/>
          </a:xfrm>
        </p:spPr>
        <p:txBody>
          <a:bodyPr>
            <a:normAutofit/>
          </a:bodyPr>
          <a:lstStyle>
            <a:lvl1pPr marL="0" indent="0" algn="l">
              <a:buNone/>
              <a:defRPr sz="2549">
                <a:solidFill>
                  <a:schemeClr val="bg1"/>
                </a:solidFill>
                <a:latin typeface="+mn-lt"/>
              </a:defRPr>
            </a:lvl1pPr>
            <a:lvl2pPr marL="364098" indent="0" algn="ctr">
              <a:buNone/>
              <a:defRPr sz="2230"/>
            </a:lvl2pPr>
            <a:lvl3pPr marL="728196" indent="0" algn="ctr">
              <a:buNone/>
              <a:defRPr sz="1911"/>
            </a:lvl3pPr>
            <a:lvl4pPr marL="1092295" indent="0" algn="ctr">
              <a:buNone/>
              <a:defRPr sz="1593"/>
            </a:lvl4pPr>
            <a:lvl5pPr marL="1456393" indent="0" algn="ctr">
              <a:buNone/>
              <a:defRPr sz="1593"/>
            </a:lvl5pPr>
            <a:lvl6pPr marL="1820491" indent="0" algn="ctr">
              <a:buNone/>
              <a:defRPr sz="1593"/>
            </a:lvl6pPr>
            <a:lvl7pPr marL="2184589" indent="0" algn="ctr">
              <a:buNone/>
              <a:defRPr sz="1593"/>
            </a:lvl7pPr>
            <a:lvl8pPr marL="2548687" indent="0" algn="ctr">
              <a:buNone/>
              <a:defRPr sz="1593"/>
            </a:lvl8pPr>
            <a:lvl9pPr marL="2912786" indent="0" algn="ctr">
              <a:buNone/>
              <a:defRPr sz="159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 altLang="ja-JP"/>
              <a:t>March 23, 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878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784" y="1297064"/>
            <a:ext cx="8760309" cy="4656423"/>
          </a:xfrm>
        </p:spPr>
        <p:txBody>
          <a:bodyPr>
            <a:noAutofit/>
          </a:bodyPr>
          <a:lstStyle>
            <a:lvl1pPr marL="286980" indent="-286980">
              <a:buFont typeface="Wingdings" panose="05000000000000000000" pitchFamily="2" charset="2"/>
              <a:buChar char="l"/>
              <a:defRPr sz="2230"/>
            </a:lvl1pPr>
            <a:lvl2pPr marL="495578" indent="-208598">
              <a:buFont typeface="Wingdings" panose="05000000000000000000" pitchFamily="2" charset="2"/>
              <a:buChar char="p"/>
              <a:tabLst>
                <a:tab pos="217448" algn="l"/>
              </a:tabLst>
              <a:defRPr sz="1593"/>
            </a:lvl2pPr>
            <a:lvl3pPr marL="495578" indent="-259167">
              <a:defRPr sz="1434"/>
            </a:lvl3pPr>
            <a:lvl4pPr marL="643494" indent="-147916">
              <a:buFont typeface="Wingdings" panose="05000000000000000000" pitchFamily="2" charset="2"/>
              <a:buChar char="n"/>
              <a:defRPr sz="1274"/>
            </a:lvl4pPr>
            <a:lvl5pPr marL="782558" indent="-108724">
              <a:defRPr sz="1115"/>
            </a:lvl5pPr>
            <a:lvl6pPr>
              <a:defRPr sz="1274"/>
            </a:lvl6pPr>
            <a:lvl7pPr>
              <a:defRPr sz="1274"/>
            </a:lvl7pPr>
            <a:lvl8pPr>
              <a:defRPr sz="1274"/>
            </a:lvl8pPr>
            <a:lvl9pPr>
              <a:defRPr sz="1274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March 23, 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29576" y="5623430"/>
            <a:ext cx="1458906" cy="1397039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8288" indent="-268288">
              <a:buClr>
                <a:schemeClr val="accent1"/>
              </a:buClr>
              <a:buSzPct val="90000"/>
              <a:buFont typeface="Spica Neue P Light" panose="02000303000000000000" pitchFamily="2" charset="-128"/>
              <a:buChar char="▎"/>
              <a:defRPr sz="4400">
                <a:solidFill>
                  <a:schemeClr val="tx2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March 23, 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806542" y="14445"/>
            <a:ext cx="1088571" cy="823655"/>
          </a:xfrm>
        </p:spPr>
        <p:txBody>
          <a:bodyPr/>
          <a:lstStyle>
            <a:lvl1pPr>
              <a:defRPr sz="5400"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コンテンツ プレースホルダー 13">
            <a:extLst>
              <a:ext uri="{FF2B5EF4-FFF2-40B4-BE49-F238E27FC236}">
                <a16:creationId xmlns:a16="http://schemas.microsoft.com/office/drawing/2014/main" id="{C7DDFF36-C93E-469D-A54B-0D5EE71AF2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7213" y="1282699"/>
            <a:ext cx="8729972" cy="4859039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98156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347" y="767419"/>
            <a:ext cx="8759381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008" b="0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353" y="4204209"/>
            <a:ext cx="7496366" cy="1645920"/>
          </a:xfrm>
        </p:spPr>
        <p:txBody>
          <a:bodyPr anchor="t">
            <a:normAutofit/>
          </a:bodyPr>
          <a:lstStyle>
            <a:lvl1pPr marL="0" indent="0">
              <a:buNone/>
              <a:defRPr sz="2549">
                <a:solidFill>
                  <a:schemeClr val="tx1"/>
                </a:solidFill>
                <a:latin typeface="+mj-lt"/>
              </a:defRPr>
            </a:lvl1pPr>
            <a:lvl2pPr marL="364098" indent="0">
              <a:buNone/>
              <a:defRPr sz="1434">
                <a:solidFill>
                  <a:schemeClr val="tx1">
                    <a:tint val="75000"/>
                  </a:schemeClr>
                </a:solidFill>
              </a:defRPr>
            </a:lvl2pPr>
            <a:lvl3pPr marL="728196" indent="0">
              <a:buNone/>
              <a:defRPr sz="1274">
                <a:solidFill>
                  <a:schemeClr val="tx1">
                    <a:tint val="75000"/>
                  </a:schemeClr>
                </a:solidFill>
              </a:defRPr>
            </a:lvl3pPr>
            <a:lvl4pPr marL="1092295" indent="0">
              <a:buNone/>
              <a:defRPr sz="1115">
                <a:solidFill>
                  <a:schemeClr val="tx1">
                    <a:tint val="75000"/>
                  </a:schemeClr>
                </a:solidFill>
              </a:defRPr>
            </a:lvl4pPr>
            <a:lvl5pPr marL="1456393" indent="0">
              <a:buNone/>
              <a:defRPr sz="1115">
                <a:solidFill>
                  <a:schemeClr val="tx1">
                    <a:tint val="75000"/>
                  </a:schemeClr>
                </a:solidFill>
              </a:defRPr>
            </a:lvl5pPr>
            <a:lvl6pPr marL="1820491" indent="0">
              <a:buNone/>
              <a:defRPr sz="1115">
                <a:solidFill>
                  <a:schemeClr val="tx1">
                    <a:tint val="75000"/>
                  </a:schemeClr>
                </a:solidFill>
              </a:defRPr>
            </a:lvl6pPr>
            <a:lvl7pPr marL="2184589" indent="0">
              <a:buNone/>
              <a:defRPr sz="1115">
                <a:solidFill>
                  <a:schemeClr val="tx1">
                    <a:tint val="75000"/>
                  </a:schemeClr>
                </a:solidFill>
              </a:defRPr>
            </a:lvl7pPr>
            <a:lvl8pPr marL="2548687" indent="0">
              <a:buNone/>
              <a:defRPr sz="1115">
                <a:solidFill>
                  <a:schemeClr val="tx1">
                    <a:tint val="75000"/>
                  </a:schemeClr>
                </a:solidFill>
              </a:defRPr>
            </a:lvl8pPr>
            <a:lvl9pPr marL="2912786" indent="0">
              <a:buNone/>
              <a:defRPr sz="11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March 23,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7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March 23, 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04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March 23, 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6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495" y="5418668"/>
            <a:ext cx="8759381" cy="613283"/>
          </a:xfrm>
        </p:spPr>
        <p:txBody>
          <a:bodyPr anchor="b">
            <a:normAutofit/>
          </a:bodyPr>
          <a:lstStyle>
            <a:lvl1pPr>
              <a:defRPr sz="2549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906000" cy="5330952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637"/>
              </a:spcBef>
              <a:buNone/>
              <a:defRPr sz="254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4098" indent="0">
              <a:buNone/>
              <a:defRPr sz="2230"/>
            </a:lvl2pPr>
            <a:lvl3pPr marL="728196" indent="0">
              <a:buNone/>
              <a:defRPr sz="1911"/>
            </a:lvl3pPr>
            <a:lvl4pPr marL="1092295" indent="0">
              <a:buNone/>
              <a:defRPr sz="1593"/>
            </a:lvl4pPr>
            <a:lvl5pPr marL="1456393" indent="0">
              <a:buNone/>
              <a:defRPr sz="1593"/>
            </a:lvl5pPr>
            <a:lvl6pPr marL="1820491" indent="0">
              <a:buNone/>
              <a:defRPr sz="1593"/>
            </a:lvl6pPr>
            <a:lvl7pPr marL="2184589" indent="0">
              <a:buNone/>
              <a:defRPr sz="1593"/>
            </a:lvl7pPr>
            <a:lvl8pPr marL="2548687" indent="0">
              <a:buNone/>
              <a:defRPr sz="1593"/>
            </a:lvl8pPr>
            <a:lvl9pPr marL="2912786" indent="0">
              <a:buNone/>
              <a:defRPr sz="159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9784" y="5909735"/>
            <a:ext cx="7498842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15">
                <a:solidFill>
                  <a:srgbClr val="262626"/>
                </a:solidFill>
              </a:defRPr>
            </a:lvl1pPr>
            <a:lvl2pPr marL="364098" indent="0">
              <a:buNone/>
              <a:defRPr sz="955"/>
            </a:lvl2pPr>
            <a:lvl3pPr marL="728196" indent="0">
              <a:buNone/>
              <a:defRPr sz="796"/>
            </a:lvl3pPr>
            <a:lvl4pPr marL="1092295" indent="0">
              <a:buNone/>
              <a:defRPr sz="717"/>
            </a:lvl4pPr>
            <a:lvl5pPr marL="1456393" indent="0">
              <a:buNone/>
              <a:defRPr sz="717"/>
            </a:lvl5pPr>
            <a:lvl6pPr marL="1820491" indent="0">
              <a:buNone/>
              <a:defRPr sz="717"/>
            </a:lvl6pPr>
            <a:lvl7pPr marL="2184589" indent="0">
              <a:buNone/>
              <a:defRPr sz="717"/>
            </a:lvl7pPr>
            <a:lvl8pPr marL="2548687" indent="0">
              <a:buNone/>
              <a:defRPr sz="717"/>
            </a:lvl8pPr>
            <a:lvl9pPr marL="2912786" indent="0">
              <a:buNone/>
              <a:defRPr sz="71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 altLang="ja-JP"/>
              <a:t>March 23, 2023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93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783" y="1297064"/>
            <a:ext cx="3789045" cy="4656423"/>
          </a:xfrm>
        </p:spPr>
        <p:txBody>
          <a:bodyPr>
            <a:noAutofit/>
          </a:bodyPr>
          <a:lstStyle>
            <a:lvl1pPr marL="72820" indent="-72820">
              <a:buFont typeface="Wingdings" panose="05000000000000000000" pitchFamily="2" charset="2"/>
              <a:buChar char="p"/>
              <a:defRPr sz="1593"/>
            </a:lvl1pPr>
            <a:lvl2pPr marL="360306" indent="-214919">
              <a:buFont typeface="Wingdings" panose="05000000000000000000" pitchFamily="2" charset="2"/>
              <a:buChar char="l"/>
              <a:defRPr sz="1434"/>
            </a:lvl2pPr>
            <a:lvl3pPr marL="496842" indent="-136537">
              <a:buFont typeface="Arial" panose="020B0604020202020204" pitchFamily="34" charset="0"/>
              <a:buChar char="̶"/>
              <a:defRPr sz="1274"/>
            </a:lvl3pPr>
            <a:lvl4pPr>
              <a:defRPr sz="1115"/>
            </a:lvl4pPr>
            <a:lvl5pPr>
              <a:defRPr sz="1115"/>
            </a:lvl5pPr>
            <a:lvl6pPr>
              <a:defRPr sz="1274"/>
            </a:lvl6pPr>
            <a:lvl7pPr>
              <a:defRPr sz="1274"/>
            </a:lvl7pPr>
            <a:lvl8pPr>
              <a:defRPr sz="1274"/>
            </a:lvl8pPr>
            <a:lvl9pPr>
              <a:defRPr sz="127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182" y="1297064"/>
            <a:ext cx="3789045" cy="4654329"/>
          </a:xfrm>
        </p:spPr>
        <p:txBody>
          <a:bodyPr>
            <a:noAutofit/>
          </a:bodyPr>
          <a:lstStyle>
            <a:lvl1pPr marL="72820" indent="-72820">
              <a:buFont typeface="Wingdings" panose="05000000000000000000" pitchFamily="2" charset="2"/>
              <a:buChar char="p"/>
              <a:defRPr sz="1593"/>
            </a:lvl1pPr>
            <a:lvl2pPr marL="360306" indent="-214919">
              <a:buFont typeface="Wingdings" panose="05000000000000000000" pitchFamily="2" charset="2"/>
              <a:buChar char="l"/>
              <a:defRPr sz="1434"/>
            </a:lvl2pPr>
            <a:lvl3pPr marL="496842" indent="-136537">
              <a:buFont typeface="Arial" panose="020B0604020202020204" pitchFamily="34" charset="0"/>
              <a:buChar char="̶"/>
              <a:defRPr sz="1274"/>
            </a:lvl3pPr>
            <a:lvl4pPr>
              <a:defRPr sz="1115"/>
            </a:lvl4pPr>
            <a:lvl5pPr>
              <a:defRPr sz="1115"/>
            </a:lvl5pPr>
            <a:lvl6pPr>
              <a:defRPr sz="1274"/>
            </a:lvl6pPr>
            <a:lvl7pPr>
              <a:defRPr sz="1274"/>
            </a:lvl7pPr>
            <a:lvl8pPr>
              <a:defRPr sz="1274"/>
            </a:lvl8pPr>
            <a:lvl9pPr>
              <a:defRPr sz="127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March 23, 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31865" y="0"/>
            <a:ext cx="28741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708250"/>
            <a:ext cx="4953000" cy="4168162"/>
          </a:xfrm>
        </p:spPr>
        <p:txBody>
          <a:bodyPr>
            <a:normAutofit/>
          </a:bodyPr>
          <a:lstStyle>
            <a:lvl1pPr>
              <a:defRPr sz="1593"/>
            </a:lvl1pPr>
            <a:lvl2pPr>
              <a:defRPr sz="1434"/>
            </a:lvl2pPr>
            <a:lvl3pPr>
              <a:defRPr sz="1274"/>
            </a:lvl3pPr>
            <a:lvl4pPr>
              <a:defRPr sz="1115"/>
            </a:lvl4pPr>
            <a:lvl5pPr>
              <a:defRPr sz="1115"/>
            </a:lvl5pPr>
            <a:lvl6pPr>
              <a:defRPr sz="1593"/>
            </a:lvl6pPr>
            <a:lvl7pPr>
              <a:defRPr sz="1593"/>
            </a:lvl7pPr>
            <a:lvl8pPr>
              <a:defRPr sz="1593"/>
            </a:lvl8pPr>
            <a:lvl9pPr>
              <a:defRPr sz="159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March 23,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7120690" y="1708250"/>
            <a:ext cx="2589981" cy="4168162"/>
          </a:xfrm>
        </p:spPr>
        <p:txBody>
          <a:bodyPr/>
          <a:lstStyle>
            <a:lvl1pPr>
              <a:defRPr sz="1911">
                <a:solidFill>
                  <a:schemeClr val="bg1"/>
                </a:solidFill>
              </a:defRPr>
            </a:lvl1pPr>
            <a:lvl2pPr>
              <a:defRPr sz="1593">
                <a:solidFill>
                  <a:schemeClr val="bg1"/>
                </a:solidFill>
              </a:defRPr>
            </a:lvl2pPr>
            <a:lvl3pPr>
              <a:defRPr sz="1434">
                <a:solidFill>
                  <a:schemeClr val="bg1"/>
                </a:solidFill>
              </a:defRPr>
            </a:lvl3pPr>
            <a:lvl4pPr>
              <a:defRPr sz="1274">
                <a:solidFill>
                  <a:schemeClr val="bg1"/>
                </a:solidFill>
              </a:defRPr>
            </a:lvl4pPr>
            <a:lvl5pPr>
              <a:defRPr sz="1274">
                <a:solidFill>
                  <a:schemeClr val="bg1"/>
                </a:solidFill>
              </a:defRPr>
            </a:lvl5pPr>
            <a:lvl6pPr>
              <a:defRPr sz="1274"/>
            </a:lvl6pPr>
            <a:lvl7pPr>
              <a:defRPr sz="1274"/>
            </a:lvl7pPr>
            <a:lvl8pPr>
              <a:defRPr sz="1274"/>
            </a:lvl8pPr>
            <a:lvl9pPr>
              <a:defRPr sz="127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533996" y="486000"/>
            <a:ext cx="6068842" cy="1080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2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02839" y="0"/>
            <a:ext cx="33031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712391" y="542282"/>
            <a:ext cx="2748915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185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762001"/>
            <a:ext cx="4953000" cy="4572000"/>
          </a:xfrm>
        </p:spPr>
        <p:txBody>
          <a:bodyPr>
            <a:normAutofit/>
          </a:bodyPr>
          <a:lstStyle>
            <a:lvl1pPr>
              <a:defRPr sz="1593"/>
            </a:lvl1pPr>
            <a:lvl2pPr>
              <a:defRPr sz="1434"/>
            </a:lvl2pPr>
            <a:lvl3pPr>
              <a:defRPr sz="1274"/>
            </a:lvl3pPr>
            <a:lvl4pPr>
              <a:defRPr sz="1115"/>
            </a:lvl4pPr>
            <a:lvl5pPr>
              <a:defRPr sz="1115"/>
            </a:lvl5pPr>
            <a:lvl6pPr>
              <a:defRPr sz="1593"/>
            </a:lvl6pPr>
            <a:lvl7pPr>
              <a:defRPr sz="1593"/>
            </a:lvl7pPr>
            <a:lvl8pPr>
              <a:defRPr sz="1593"/>
            </a:lvl8pPr>
            <a:lvl9pPr>
              <a:defRPr sz="159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March 23,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712391" y="2691685"/>
            <a:ext cx="2748915" cy="2970746"/>
          </a:xfrm>
        </p:spPr>
        <p:txBody>
          <a:bodyPr/>
          <a:lstStyle>
            <a:lvl1pPr>
              <a:defRPr sz="1911">
                <a:solidFill>
                  <a:schemeClr val="bg1"/>
                </a:solidFill>
              </a:defRPr>
            </a:lvl1pPr>
            <a:lvl2pPr>
              <a:defRPr sz="1593">
                <a:solidFill>
                  <a:schemeClr val="bg1"/>
                </a:solidFill>
              </a:defRPr>
            </a:lvl2pPr>
            <a:lvl3pPr>
              <a:defRPr sz="1434">
                <a:solidFill>
                  <a:schemeClr val="bg1"/>
                </a:solidFill>
              </a:defRPr>
            </a:lvl3pPr>
            <a:lvl4pPr>
              <a:defRPr sz="1274">
                <a:solidFill>
                  <a:schemeClr val="bg1"/>
                </a:solidFill>
              </a:defRPr>
            </a:lvl4pPr>
            <a:lvl5pPr>
              <a:defRPr sz="1274">
                <a:solidFill>
                  <a:schemeClr val="bg1"/>
                </a:solidFill>
              </a:defRPr>
            </a:lvl5pPr>
            <a:lvl6pPr>
              <a:defRPr sz="1274"/>
            </a:lvl6pPr>
            <a:lvl7pPr>
              <a:defRPr sz="1274"/>
            </a:lvl7pPr>
            <a:lvl8pPr>
              <a:defRPr sz="1274"/>
            </a:lvl8pPr>
            <a:lvl9pPr>
              <a:defRPr sz="127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0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331158"/>
            <a:ext cx="8752880" cy="823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784" y="1297062"/>
            <a:ext cx="8737401" cy="485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</a:t>
            </a:r>
            <a:r>
              <a:rPr lang="ja-JP" altLang="en-US" dirty="0"/>
              <a:t>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  <a:r>
              <a:rPr lang="en-US" altLang="ja-JP" dirty="0" err="1"/>
              <a:t>ffff</a:t>
            </a:r>
            <a:endParaRPr lang="ja-JP" altLang="en-US" dirty="0"/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7213" y="6412447"/>
            <a:ext cx="334327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7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 altLang="ja-JP"/>
              <a:t>March 23,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213" y="6554697"/>
            <a:ext cx="40862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7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1485" y="-9544"/>
            <a:ext cx="1284515" cy="8236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5400" b="0">
                <a:ln>
                  <a:noFill/>
                </a:ln>
                <a:solidFill>
                  <a:schemeClr val="accent1">
                    <a:alpha val="47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92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6" r:id="rId3"/>
    <p:sldLayoutId id="2147483899" r:id="rId4"/>
    <p:sldLayoutId id="2147483900" r:id="rId5"/>
    <p:sldLayoutId id="2147483903" r:id="rId6"/>
    <p:sldLayoutId id="2147483907" r:id="rId7"/>
    <p:sldLayoutId id="2147483908" r:id="rId8"/>
    <p:sldLayoutId id="2147483909" r:id="rId9"/>
    <p:sldLayoutId id="2147483867" r:id="rId10"/>
  </p:sldLayoutIdLst>
  <p:hf hdr="0"/>
  <p:txStyles>
    <p:titleStyle>
      <a:lvl1pPr algn="l" defTabSz="728196" rtl="0" eaLnBrk="1" latinLnBrk="0" hangingPunct="1">
        <a:lnSpc>
          <a:spcPct val="85000"/>
        </a:lnSpc>
        <a:spcBef>
          <a:spcPct val="0"/>
        </a:spcBef>
        <a:buNone/>
        <a:defRPr kumimoji="1" sz="4300" kern="1200" spc="-95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728196" rtl="0" eaLnBrk="1" latinLnBrk="0" hangingPunct="1">
        <a:lnSpc>
          <a:spcPct val="85000"/>
        </a:lnSpc>
        <a:spcBef>
          <a:spcPts val="955"/>
        </a:spcBef>
        <a:spcAft>
          <a:spcPts val="0"/>
        </a:spcAft>
        <a:buClr>
          <a:schemeClr val="tx2"/>
        </a:buClr>
        <a:buFont typeface="Wingdings" panose="05000000000000000000" pitchFamily="2" charset="2"/>
        <a:buNone/>
        <a:defRPr kumimoji="1" sz="2400" b="0" kern="1200">
          <a:solidFill>
            <a:schemeClr val="tx1"/>
          </a:solidFill>
          <a:latin typeface="+mn-ea"/>
          <a:ea typeface="+mn-ea"/>
          <a:cs typeface="Spica Neue P Bold" panose="02000803000000000000" pitchFamily="2" charset="-128"/>
        </a:defRPr>
      </a:lvl1pPr>
      <a:lvl2pPr marL="285750" indent="-285750" algn="l" defTabSz="728196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p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436160" indent="136537" algn="l" defTabSz="728196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 "/>
        <a:defRPr kumimoji="1" sz="1434" i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55377" indent="-200684" algn="l" defTabSz="728196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 "/>
        <a:defRPr kumimoji="1" sz="127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73836" indent="-200684" algn="l" defTabSz="728196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 "/>
        <a:defRPr kumimoji="1" sz="127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55638" indent="-182049" algn="l" defTabSz="728196" rtl="0" eaLnBrk="1" latinLnBrk="0" hangingPunct="1">
        <a:lnSpc>
          <a:spcPct val="85000"/>
        </a:lnSpc>
        <a:spcBef>
          <a:spcPts val="478"/>
        </a:spcBef>
        <a:buFont typeface="Arial" pitchFamily="34" charset="0"/>
        <a:buChar char=" "/>
        <a:defRPr kumimoji="1" sz="143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114911" indent="-182049" algn="l" defTabSz="728196" rtl="0" eaLnBrk="1" latinLnBrk="0" hangingPunct="1">
        <a:lnSpc>
          <a:spcPct val="85000"/>
        </a:lnSpc>
        <a:spcBef>
          <a:spcPts val="478"/>
        </a:spcBef>
        <a:buFont typeface="Arial" pitchFamily="34" charset="0"/>
        <a:buChar char=" "/>
        <a:defRPr kumimoji="1" sz="143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274184" indent="-182049" algn="l" defTabSz="728196" rtl="0" eaLnBrk="1" latinLnBrk="0" hangingPunct="1">
        <a:lnSpc>
          <a:spcPct val="85000"/>
        </a:lnSpc>
        <a:spcBef>
          <a:spcPts val="478"/>
        </a:spcBef>
        <a:buFont typeface="Arial" pitchFamily="34" charset="0"/>
        <a:buChar char=" "/>
        <a:defRPr kumimoji="1" sz="143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433457" indent="-182049" algn="l" defTabSz="728196" rtl="0" eaLnBrk="1" latinLnBrk="0" hangingPunct="1">
        <a:lnSpc>
          <a:spcPct val="85000"/>
        </a:lnSpc>
        <a:spcBef>
          <a:spcPts val="478"/>
        </a:spcBef>
        <a:buFont typeface="Arial" pitchFamily="34" charset="0"/>
        <a:buChar char=" "/>
        <a:defRPr kumimoji="1" sz="143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8196" rtl="0" eaLnBrk="1" latinLnBrk="0" hangingPunct="1">
        <a:defRPr kumimoji="1" sz="1434" kern="1200">
          <a:solidFill>
            <a:schemeClr val="tx1"/>
          </a:solidFill>
          <a:latin typeface="+mn-lt"/>
          <a:ea typeface="+mn-ea"/>
          <a:cs typeface="+mn-cs"/>
        </a:defRPr>
      </a:lvl1pPr>
      <a:lvl2pPr marL="364098" algn="l" defTabSz="728196" rtl="0" eaLnBrk="1" latinLnBrk="0" hangingPunct="1">
        <a:defRPr kumimoji="1" sz="1434" kern="1200">
          <a:solidFill>
            <a:schemeClr val="tx1"/>
          </a:solidFill>
          <a:latin typeface="+mn-lt"/>
          <a:ea typeface="+mn-ea"/>
          <a:cs typeface="+mn-cs"/>
        </a:defRPr>
      </a:lvl2pPr>
      <a:lvl3pPr marL="728196" algn="l" defTabSz="728196" rtl="0" eaLnBrk="1" latinLnBrk="0" hangingPunct="1">
        <a:defRPr kumimoji="1" sz="1434" kern="1200">
          <a:solidFill>
            <a:schemeClr val="tx1"/>
          </a:solidFill>
          <a:latin typeface="+mn-lt"/>
          <a:ea typeface="+mn-ea"/>
          <a:cs typeface="+mn-cs"/>
        </a:defRPr>
      </a:lvl3pPr>
      <a:lvl4pPr marL="1092295" algn="l" defTabSz="728196" rtl="0" eaLnBrk="1" latinLnBrk="0" hangingPunct="1">
        <a:defRPr kumimoji="1" sz="1434" kern="1200">
          <a:solidFill>
            <a:schemeClr val="tx1"/>
          </a:solidFill>
          <a:latin typeface="+mn-lt"/>
          <a:ea typeface="+mn-ea"/>
          <a:cs typeface="+mn-cs"/>
        </a:defRPr>
      </a:lvl4pPr>
      <a:lvl5pPr marL="1456393" algn="l" defTabSz="728196" rtl="0" eaLnBrk="1" latinLnBrk="0" hangingPunct="1">
        <a:defRPr kumimoji="1" sz="1434" kern="1200">
          <a:solidFill>
            <a:schemeClr val="tx1"/>
          </a:solidFill>
          <a:latin typeface="+mn-lt"/>
          <a:ea typeface="+mn-ea"/>
          <a:cs typeface="+mn-cs"/>
        </a:defRPr>
      </a:lvl5pPr>
      <a:lvl6pPr marL="1820491" algn="l" defTabSz="728196" rtl="0" eaLnBrk="1" latinLnBrk="0" hangingPunct="1">
        <a:defRPr kumimoji="1" sz="1434" kern="1200">
          <a:solidFill>
            <a:schemeClr val="tx1"/>
          </a:solidFill>
          <a:latin typeface="+mn-lt"/>
          <a:ea typeface="+mn-ea"/>
          <a:cs typeface="+mn-cs"/>
        </a:defRPr>
      </a:lvl6pPr>
      <a:lvl7pPr marL="2184589" algn="l" defTabSz="728196" rtl="0" eaLnBrk="1" latinLnBrk="0" hangingPunct="1">
        <a:defRPr kumimoji="1" sz="1434" kern="1200">
          <a:solidFill>
            <a:schemeClr val="tx1"/>
          </a:solidFill>
          <a:latin typeface="+mn-lt"/>
          <a:ea typeface="+mn-ea"/>
          <a:cs typeface="+mn-cs"/>
        </a:defRPr>
      </a:lvl7pPr>
      <a:lvl8pPr marL="2548687" algn="l" defTabSz="728196" rtl="0" eaLnBrk="1" latinLnBrk="0" hangingPunct="1">
        <a:defRPr kumimoji="1" sz="1434" kern="1200">
          <a:solidFill>
            <a:schemeClr val="tx1"/>
          </a:solidFill>
          <a:latin typeface="+mn-lt"/>
          <a:ea typeface="+mn-ea"/>
          <a:cs typeface="+mn-cs"/>
        </a:defRPr>
      </a:lvl8pPr>
      <a:lvl9pPr marL="2912786" algn="l" defTabSz="728196" rtl="0" eaLnBrk="1" latinLnBrk="0" hangingPunct="1">
        <a:defRPr kumimoji="1" sz="14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meg.icepp.s.u-tokyo.ac.jp/docs/talks/JPS/2022a/bansei_jps2022a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6BAD00-E3ED-497D-AC10-5947B511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597" y="1277107"/>
            <a:ext cx="8443133" cy="264682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ja-JP" sz="4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μ</a:t>
            </a:r>
            <a:r>
              <a:rPr lang="en-US" altLang="ja-JP" sz="4800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+</a:t>
            </a:r>
            <a:r>
              <a:rPr lang="ja-JP" altLang="en-US" sz="4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→</a:t>
            </a:r>
            <a:r>
              <a:rPr lang="en-US" altLang="ja-JP" sz="48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e</a:t>
            </a:r>
            <a:r>
              <a:rPr lang="en-US" altLang="ja-JP" sz="4800" baseline="300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+</a:t>
            </a:r>
            <a:r>
              <a:rPr lang="en-US" altLang="ja-JP" sz="48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γ</a:t>
            </a:r>
            <a:r>
              <a:rPr lang="ja-JP" altLang="en-US" sz="4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探索実験 </a:t>
            </a:r>
            <a:r>
              <a:rPr lang="en-US" altLang="ja-JP" sz="4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MEG II</a:t>
            </a:r>
            <a:br>
              <a:rPr lang="en-US" altLang="ja-JP" sz="48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altLang="ja-JP" sz="4800" dirty="0">
                <a:solidFill>
                  <a:schemeClr val="bg1"/>
                </a:solidFill>
              </a:rPr>
              <a:t>Run</a:t>
            </a:r>
            <a:r>
              <a:rPr lang="ja-JP" altLang="en-US" sz="4800" dirty="0">
                <a:solidFill>
                  <a:schemeClr val="bg1"/>
                </a:solidFill>
              </a:rPr>
              <a:t> </a:t>
            </a:r>
            <a:r>
              <a:rPr lang="en-US" altLang="ja-JP" sz="4800" dirty="0">
                <a:solidFill>
                  <a:schemeClr val="bg1"/>
                </a:solidFill>
              </a:rPr>
              <a:t>2022</a:t>
            </a:r>
            <a:r>
              <a:rPr lang="ja-JP" altLang="en-US" sz="4800" dirty="0">
                <a:solidFill>
                  <a:schemeClr val="bg1"/>
                </a:solidFill>
              </a:rPr>
              <a:t>のまとめと今後の展望</a:t>
            </a:r>
            <a:br>
              <a:rPr lang="en-US" altLang="ja-JP" sz="4800" dirty="0">
                <a:solidFill>
                  <a:schemeClr val="bg1"/>
                </a:solidFill>
              </a:rPr>
            </a:br>
            <a:r>
              <a:rPr lang="en-US" altLang="ja-JP" sz="1050" dirty="0">
                <a:solidFill>
                  <a:schemeClr val="accent2"/>
                </a:solidFill>
                <a:ea typeface="+mj-ea"/>
              </a:rPr>
              <a:t>T</a:t>
            </a:r>
            <a:br>
              <a:rPr lang="en-US" altLang="ja-JP" sz="2000" dirty="0">
                <a:ea typeface="+mj-ea"/>
              </a:rPr>
            </a:br>
            <a:r>
              <a:rPr lang="en-US" altLang="ja-JP" sz="2000" dirty="0"/>
              <a:t>Summary of Run 2022 of μ</a:t>
            </a:r>
            <a:r>
              <a:rPr lang="en-US" altLang="ja-JP" sz="2000" baseline="30000" dirty="0"/>
              <a:t>+</a:t>
            </a:r>
            <a:r>
              <a:rPr lang="ja-JP" altLang="en-US" sz="2000" dirty="0"/>
              <a:t>→</a:t>
            </a:r>
            <a:r>
              <a:rPr lang="en-US" altLang="ja-JP" sz="2000" dirty="0" err="1"/>
              <a:t>e</a:t>
            </a:r>
            <a:r>
              <a:rPr lang="en-US" altLang="ja-JP" sz="2000" baseline="30000" dirty="0" err="1"/>
              <a:t>+</a:t>
            </a:r>
            <a:r>
              <a:rPr lang="en-US" altLang="ja-JP" sz="2000" dirty="0" err="1"/>
              <a:t>γ</a:t>
            </a:r>
            <a:r>
              <a:rPr lang="ja-JP" altLang="en-US" sz="2000" dirty="0"/>
              <a:t> </a:t>
            </a:r>
            <a:r>
              <a:rPr lang="en-US" altLang="ja-JP" sz="2000" dirty="0"/>
              <a:t>experiment MEG II</a:t>
            </a:r>
            <a:r>
              <a:rPr lang="ja-JP" altLang="en-US" sz="2000" dirty="0"/>
              <a:t> </a:t>
            </a:r>
            <a:r>
              <a:rPr lang="en-US" altLang="ja-JP" sz="2000" dirty="0"/>
              <a:t>and</a:t>
            </a:r>
            <a:r>
              <a:rPr lang="ja-JP" altLang="en-US" sz="2000" dirty="0"/>
              <a:t> </a:t>
            </a:r>
            <a:r>
              <a:rPr lang="en-US" altLang="ja-JP" sz="2000" dirty="0"/>
              <a:t>the</a:t>
            </a:r>
            <a:r>
              <a:rPr lang="ja-JP" altLang="en-US" sz="2000" dirty="0"/>
              <a:t> </a:t>
            </a:r>
            <a:r>
              <a:rPr lang="en-US" altLang="ja-JP" sz="2000" dirty="0"/>
              <a:t>prospects 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5067E6E-F6EF-4CFE-A318-8A8724646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597" y="4429957"/>
            <a:ext cx="8230530" cy="2192516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3000"/>
              </a:spcBef>
            </a:pPr>
            <a:r>
              <a:rPr lang="en-US" altLang="ja-JP" dirty="0"/>
              <a:t>	</a:t>
            </a:r>
            <a:r>
              <a:rPr lang="ja-JP" altLang="en-US" sz="3200" dirty="0">
                <a:latin typeface="+mn-ea"/>
                <a:ea typeface="+mn-ea"/>
              </a:rPr>
              <a:t>内山 雄祐</a:t>
            </a:r>
            <a:r>
              <a:rPr lang="ja-JP" altLang="en-US" sz="2400" dirty="0"/>
              <a:t> </a:t>
            </a:r>
            <a:br>
              <a:rPr lang="en-US" altLang="ja-JP" sz="1600" dirty="0"/>
            </a:br>
            <a:r>
              <a:rPr lang="en-US" altLang="ja-JP" sz="1800" dirty="0"/>
              <a:t>on behalf of MEG II collaboration</a:t>
            </a:r>
          </a:p>
          <a:p>
            <a:pPr algn="r">
              <a:lnSpc>
                <a:spcPct val="100000"/>
              </a:lnSpc>
            </a:pPr>
            <a:r>
              <a:rPr lang="ja-JP" altLang="en-US" sz="1800" dirty="0">
                <a:latin typeface="+mj-ea"/>
                <a:ea typeface="+mj-ea"/>
              </a:rPr>
              <a:t>日本物理学会</a:t>
            </a:r>
            <a:r>
              <a:rPr lang="en-US" altLang="ja-JP" sz="1800" dirty="0">
                <a:latin typeface="+mj-ea"/>
                <a:ea typeface="+mj-ea"/>
              </a:rPr>
              <a:t>2023</a:t>
            </a:r>
            <a:r>
              <a:rPr lang="ja-JP" altLang="en-US" sz="1800" dirty="0">
                <a:latin typeface="+mj-ea"/>
                <a:ea typeface="+mj-ea"/>
              </a:rPr>
              <a:t>年春季大会</a:t>
            </a:r>
            <a:br>
              <a:rPr lang="ja-JP" altLang="en-US" sz="1800" dirty="0">
                <a:latin typeface="+mj-ea"/>
                <a:ea typeface="+mj-ea"/>
              </a:rPr>
            </a:br>
            <a:r>
              <a:rPr lang="ja-JP" altLang="en-US" sz="1800" dirty="0">
                <a:latin typeface="+mj-ea"/>
                <a:ea typeface="+mj-ea"/>
              </a:rPr>
              <a:t>令和</a:t>
            </a:r>
            <a:r>
              <a:rPr lang="en-US" altLang="ja-JP" sz="1800" dirty="0">
                <a:latin typeface="+mj-ea"/>
                <a:ea typeface="+mj-ea"/>
              </a:rPr>
              <a:t>5</a:t>
            </a:r>
            <a:r>
              <a:rPr lang="ja-JP" altLang="en-US" sz="1800" dirty="0">
                <a:latin typeface="+mj-ea"/>
                <a:ea typeface="+mj-ea"/>
              </a:rPr>
              <a:t>年</a:t>
            </a:r>
            <a:r>
              <a:rPr lang="en-US" altLang="ja-JP" sz="1800" dirty="0">
                <a:latin typeface="+mj-ea"/>
                <a:ea typeface="+mj-ea"/>
              </a:rPr>
              <a:t>3</a:t>
            </a:r>
            <a:r>
              <a:rPr lang="ja-JP" altLang="en-US" sz="1800" dirty="0">
                <a:latin typeface="+mj-ea"/>
                <a:ea typeface="+mj-ea"/>
              </a:rPr>
              <a:t>月</a:t>
            </a:r>
            <a:r>
              <a:rPr lang="en-US" altLang="ja-JP" sz="1800" dirty="0">
                <a:latin typeface="+mj-ea"/>
                <a:ea typeface="+mj-ea"/>
              </a:rPr>
              <a:t>23</a:t>
            </a:r>
            <a:r>
              <a:rPr lang="ja-JP" altLang="en-US" sz="1800" dirty="0">
                <a:latin typeface="+mj-ea"/>
                <a:ea typeface="+mj-ea"/>
              </a:rPr>
              <a:t>日</a:t>
            </a:r>
            <a:endParaRPr lang="en-US" altLang="ja-JP" sz="1800" dirty="0">
              <a:latin typeface="+mj-ea"/>
              <a:ea typeface="+mj-ea"/>
            </a:endParaRPr>
          </a:p>
          <a:p>
            <a:pPr algn="r">
              <a:lnSpc>
                <a:spcPct val="100000"/>
              </a:lnSpc>
            </a:pPr>
            <a:r>
              <a:rPr lang="en-US" altLang="ja-JP" sz="1800" dirty="0">
                <a:latin typeface="+mj-ea"/>
                <a:ea typeface="+mj-ea"/>
              </a:rPr>
              <a:t>23pT1-3</a:t>
            </a:r>
            <a:endParaRPr lang="ja-JP" altLang="en-US" sz="1800" dirty="0">
              <a:latin typeface="+mj-ea"/>
              <a:ea typeface="+mj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1CB8078-02DB-4AFC-824C-572390581D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97" y="4694663"/>
            <a:ext cx="863826" cy="109798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9FF5930-003D-43E3-990A-5A75BD116E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096" y="4694662"/>
            <a:ext cx="820193" cy="109798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C78FF60-4B39-4591-9A6B-E9AC1B8FF9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97" y="5855588"/>
            <a:ext cx="3491388" cy="5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03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EA72F4-BE9D-2C0F-FAED-A28F36EE2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Improving DAQ efficiency</a:t>
            </a:r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4A1D5DD-D840-ADEF-4281-A6486D6CA5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693" y="5045702"/>
            <a:ext cx="8972377" cy="1574172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DAQ capability </a:t>
            </a:r>
            <a:r>
              <a:rPr lang="en-US" altLang="ja-JP" dirty="0"/>
              <a:t>improved from</a:t>
            </a:r>
            <a:r>
              <a:rPr kumimoji="1" lang="en-US" altLang="ja-JP" dirty="0"/>
              <a:t> 65 MB/s to 180 MB/s </a:t>
            </a:r>
          </a:p>
          <a:p>
            <a:pPr lvl="1"/>
            <a:r>
              <a:rPr lang="en-US" altLang="ja-JP" dirty="0">
                <a:latin typeface="+mj-ea"/>
                <a:ea typeface="+mj-ea"/>
              </a:rPr>
              <a:t>New DAQ machine &amp; tuning of DAQ system</a:t>
            </a:r>
          </a:p>
          <a:p>
            <a:pPr lvl="1"/>
            <a:r>
              <a:rPr lang="en-US" altLang="ja-JP" dirty="0">
                <a:latin typeface="+mj-ea"/>
                <a:ea typeface="+mj-ea"/>
              </a:rPr>
              <a:t>Still too high trigger rate causes inefficiency in DAQ. </a:t>
            </a:r>
            <a:r>
              <a:rPr kumimoji="1" lang="en-US" altLang="ja-JP" dirty="0">
                <a:latin typeface="+mj-ea"/>
                <a:ea typeface="+mj-ea"/>
              </a:rPr>
              <a:t>Trigger rate </a:t>
            </a:r>
            <a:r>
              <a:rPr kumimoji="1" lang="ja-JP" altLang="en-US" dirty="0">
                <a:latin typeface="+mj-ea"/>
                <a:ea typeface="+mj-ea"/>
              </a:rPr>
              <a:t>∝ </a:t>
            </a:r>
            <a:r>
              <a:rPr lang="en-US" altLang="ja-JP" dirty="0">
                <a:latin typeface="+mj-ea"/>
                <a:ea typeface="+mj-ea"/>
              </a:rPr>
              <a:t>(beam intensity)</a:t>
            </a:r>
            <a:r>
              <a:rPr lang="en-US" altLang="ja-JP" baseline="30000" dirty="0">
                <a:latin typeface="+mj-ea"/>
                <a:ea typeface="+mj-ea"/>
              </a:rPr>
              <a:t>2</a:t>
            </a:r>
            <a:r>
              <a:rPr lang="en-US" altLang="ja-JP" dirty="0">
                <a:latin typeface="+mj-ea"/>
                <a:ea typeface="+mj-ea"/>
              </a:rPr>
              <a:t>. </a:t>
            </a:r>
          </a:p>
          <a:p>
            <a:pPr lvl="1"/>
            <a:r>
              <a:rPr lang="en-US" altLang="ja-JP" dirty="0">
                <a:latin typeface="+mj-ea"/>
                <a:ea typeface="+mj-ea"/>
              </a:rPr>
              <a:t>More effort on trigger logic is necessary for higher beam, </a:t>
            </a:r>
            <a:br>
              <a:rPr lang="en-US" altLang="ja-JP" dirty="0">
                <a:latin typeface="+mj-ea"/>
                <a:ea typeface="+mj-ea"/>
              </a:rPr>
            </a:br>
            <a:r>
              <a:rPr lang="en-US" altLang="ja-JP" dirty="0">
                <a:latin typeface="+mj-ea"/>
                <a:ea typeface="+mj-ea"/>
              </a:rPr>
              <a:t>limited in 2022 by LXe energy scale non-uniformity (</a:t>
            </a:r>
            <a:r>
              <a:rPr lang="en-US" altLang="ja-JP" dirty="0">
                <a:solidFill>
                  <a:schemeClr val="accent1"/>
                </a:solidFill>
                <a:latin typeface="+mj-ea"/>
                <a:ea typeface="+mj-ea"/>
              </a:rPr>
              <a:t>online calibration</a:t>
            </a:r>
            <a:r>
              <a:rPr lang="en-US" altLang="ja-JP" dirty="0">
                <a:latin typeface="+mj-ea"/>
                <a:ea typeface="+mj-ea"/>
              </a:rPr>
              <a:t>).</a:t>
            </a:r>
            <a:endParaRPr kumimoji="1" lang="ja-JP" altLang="en-US" dirty="0">
              <a:latin typeface="+mj-ea"/>
              <a:ea typeface="+mj-ea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4382DF3-3F72-0010-7669-DCFA37FC0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61" y="1154812"/>
            <a:ext cx="8280478" cy="3769813"/>
          </a:xfrm>
          <a:prstGeom prst="rect">
            <a:avLst/>
          </a:prstGeom>
        </p:spPr>
      </p:pic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47B8818-51AA-60D1-4555-C55CB49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March 23, 2023</a:t>
            </a:r>
            <a:endParaRPr lang="en-US" dirty="0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F6D5659A-CAFB-DB7A-193A-7573F4461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337FA1CC-60A4-D4B9-1317-482C2965B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7121EC7-4126-0481-DE71-A2E7316E5F33}"/>
              </a:ext>
            </a:extLst>
          </p:cNvPr>
          <p:cNvSpPr txBox="1"/>
          <p:nvPr/>
        </p:nvSpPr>
        <p:spPr>
          <a:xfrm>
            <a:off x="7926333" y="2818272"/>
            <a:ext cx="1760418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100" dirty="0"/>
              <a:t>Move data compression</a:t>
            </a:r>
            <a:br>
              <a:rPr kumimoji="1" lang="en-US" altLang="ja-JP" sz="1100" dirty="0"/>
            </a:br>
            <a:r>
              <a:rPr kumimoji="1" lang="en-US" altLang="ja-JP" sz="1100" dirty="0"/>
              <a:t>from online to offline</a:t>
            </a:r>
            <a:endParaRPr kumimoji="1" lang="ja-JP" altLang="en-US" sz="1100" dirty="0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9C5DBB19-A7D4-F2ED-B9A0-2C62AA1DDA71}"/>
              </a:ext>
            </a:extLst>
          </p:cNvPr>
          <p:cNvCxnSpPr>
            <a:cxnSpLocks/>
          </p:cNvCxnSpPr>
          <p:nvPr/>
        </p:nvCxnSpPr>
        <p:spPr>
          <a:xfrm flipH="1" flipV="1">
            <a:off x="8238653" y="2381061"/>
            <a:ext cx="90535" cy="437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599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006029-528D-CC28-EA0C-F5C77B22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Beam intensity</a:t>
            </a:r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960C8A-663F-6E3D-58DA-FC0253696B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7213" y="1282700"/>
            <a:ext cx="8729972" cy="993776"/>
          </a:xfrm>
        </p:spPr>
        <p:txBody>
          <a:bodyPr/>
          <a:lstStyle/>
          <a:p>
            <a:r>
              <a:rPr lang="en-US" altLang="ja-JP" dirty="0"/>
              <a:t>Must be chosen to optimize sensitivity</a:t>
            </a:r>
            <a:br>
              <a:rPr lang="en-US" altLang="ja-JP" dirty="0"/>
            </a:br>
            <a:r>
              <a:rPr lang="en-US" altLang="ja-JP" dirty="0"/>
              <a:t>considering many factors:</a:t>
            </a:r>
          </a:p>
          <a:p>
            <a:pPr lvl="1"/>
            <a:endParaRPr kumimoji="1" lang="ja-JP" altLang="en-US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C447418-B8D3-3817-76F1-70CCEE7F439D}"/>
              </a:ext>
            </a:extLst>
          </p:cNvPr>
          <p:cNvSpPr/>
          <p:nvPr/>
        </p:nvSpPr>
        <p:spPr>
          <a:xfrm>
            <a:off x="168330" y="2295227"/>
            <a:ext cx="1816585" cy="9065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kumimoji="1" lang="en-US" altLang="ja-JP" dirty="0"/>
              <a:t>Capability &amp; ageing of detectors</a:t>
            </a:r>
            <a:endParaRPr kumimoji="1" lang="ja-JP" altLang="en-US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A6A17342-73D7-0AFE-B6CF-599FABF0C008}"/>
              </a:ext>
            </a:extLst>
          </p:cNvPr>
          <p:cNvSpPr/>
          <p:nvPr/>
        </p:nvSpPr>
        <p:spPr>
          <a:xfrm>
            <a:off x="4049054" y="2295227"/>
            <a:ext cx="1816585" cy="9065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kumimoji="1" lang="en-US" altLang="ja-JP" dirty="0"/>
              <a:t>Reconstruction efficiency with pileup</a:t>
            </a:r>
            <a:endParaRPr kumimoji="1" lang="ja-JP" altLang="en-US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E7BD52E-525F-C89A-4AED-C4927DC77563}"/>
              </a:ext>
            </a:extLst>
          </p:cNvPr>
          <p:cNvSpPr/>
          <p:nvPr/>
        </p:nvSpPr>
        <p:spPr>
          <a:xfrm>
            <a:off x="5989416" y="2295227"/>
            <a:ext cx="1816585" cy="9065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kumimoji="1" lang="en-US" altLang="ja-JP" dirty="0"/>
              <a:t>Background level</a:t>
            </a:r>
          </a:p>
          <a:p>
            <a:pPr algn="ctr"/>
            <a:r>
              <a:rPr kumimoji="1" lang="ja-JP" altLang="en-US" dirty="0"/>
              <a:t>∝ 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R</a:t>
            </a:r>
            <a:r>
              <a:rPr kumimoji="1" lang="en-US" altLang="ja-JP" baseline="-25000" dirty="0" err="1"/>
              <a:t>μ</a:t>
            </a:r>
            <a:r>
              <a:rPr kumimoji="1" lang="en-US" altLang="ja-JP" dirty="0"/>
              <a:t>)</a:t>
            </a:r>
            <a:r>
              <a:rPr kumimoji="1" lang="en-US" altLang="ja-JP" baseline="30000" dirty="0"/>
              <a:t>2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F266CFA-9D86-974E-E8DB-734223E4DD98}"/>
              </a:ext>
            </a:extLst>
          </p:cNvPr>
          <p:cNvSpPr/>
          <p:nvPr/>
        </p:nvSpPr>
        <p:spPr>
          <a:xfrm>
            <a:off x="7929779" y="2295227"/>
            <a:ext cx="1816585" cy="90655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kumimoji="1" lang="en-US" altLang="ja-JP" dirty="0"/>
              <a:t>Statistics</a:t>
            </a:r>
            <a:endParaRPr kumimoji="1" lang="ja-JP" altLang="en-US" dirty="0"/>
          </a:p>
        </p:txBody>
      </p:sp>
      <p:pic>
        <p:nvPicPr>
          <p:cNvPr id="12" name="図 11" descr="グラフ&#10;&#10;自動的に生成された説明">
            <a:extLst>
              <a:ext uri="{FF2B5EF4-FFF2-40B4-BE49-F238E27FC236}">
                <a16:creationId xmlns:a16="http://schemas.microsoft.com/office/drawing/2014/main" id="{8E464540-D81D-64BC-3DFB-A07581004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3" y="3790247"/>
            <a:ext cx="3429664" cy="2336527"/>
          </a:xfrm>
          <a:prstGeom prst="rect">
            <a:avLst/>
          </a:prstGeom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626F6D3C-6B3D-28D3-D725-F05DDCC2EF98}"/>
              </a:ext>
            </a:extLst>
          </p:cNvPr>
          <p:cNvSpPr/>
          <p:nvPr/>
        </p:nvSpPr>
        <p:spPr>
          <a:xfrm>
            <a:off x="2108692" y="2295227"/>
            <a:ext cx="1816585" cy="9065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kumimoji="1" lang="en-US" altLang="ja-JP" dirty="0"/>
              <a:t>Trigger rate &amp; data size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045FE35-CEDA-03C0-873E-95D658A3B6C6}"/>
              </a:ext>
            </a:extLst>
          </p:cNvPr>
          <p:cNvSpPr txBox="1"/>
          <p:nvPr/>
        </p:nvSpPr>
        <p:spPr>
          <a:xfrm>
            <a:off x="4643438" y="3942846"/>
            <a:ext cx="495776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800" dirty="0"/>
              <a:t>Started with 3×10</a:t>
            </a:r>
            <a:r>
              <a:rPr kumimoji="1" lang="en-US" altLang="ja-JP" sz="1800" baseline="30000" dirty="0"/>
              <a:t>7</a:t>
            </a:r>
            <a:r>
              <a:rPr kumimoji="1" lang="en-US" altLang="ja-JP" sz="1800" dirty="0"/>
              <a:t> s</a:t>
            </a:r>
            <a:r>
              <a:rPr kumimoji="1" lang="en-US" altLang="ja-JP" sz="1800" baseline="30000" dirty="0"/>
              <a:t>-1</a:t>
            </a:r>
            <a:r>
              <a:rPr kumimoji="1" lang="en-US" altLang="ja-JP" sz="1800" dirty="0"/>
              <a:t> </a:t>
            </a:r>
          </a:p>
          <a:p>
            <a:pPr marL="266700" indent="-266700" algn="l">
              <a:buFont typeface="Wingdings" panose="05000000000000000000" pitchFamily="2" charset="2"/>
              <a:buChar char="n"/>
            </a:pPr>
            <a:r>
              <a:rPr kumimoji="1" lang="en-US" altLang="ja-JP" sz="1400" dirty="0">
                <a:latin typeface="+mj-ea"/>
                <a:ea typeface="+mj-ea"/>
              </a:rPr>
              <a:t>we were not sure MPPC PDE can sustain until the end</a:t>
            </a:r>
          </a:p>
          <a:p>
            <a:pPr marL="266700" indent="-266700" algn="l">
              <a:buFont typeface="Wingdings" panose="05000000000000000000" pitchFamily="2" charset="2"/>
              <a:buChar char="n"/>
            </a:pPr>
            <a:r>
              <a:rPr kumimoji="1" lang="en-US" altLang="ja-JP" sz="1400" dirty="0">
                <a:latin typeface="+mj-ea"/>
                <a:ea typeface="+mj-ea"/>
              </a:rPr>
              <a:t>DAQ rate exceeded the capability</a:t>
            </a:r>
          </a:p>
          <a:p>
            <a:pPr marL="285750" indent="-285750" algn="l">
              <a:buFont typeface="Wingdings" panose="05000000000000000000" pitchFamily="2" charset="2"/>
              <a:buChar char="n"/>
            </a:pPr>
            <a:endParaRPr kumimoji="1" lang="en-US" altLang="ja-JP" sz="1400" dirty="0"/>
          </a:p>
          <a:p>
            <a:pPr algn="l"/>
            <a:r>
              <a:rPr kumimoji="1" lang="en-US" altLang="ja-JP" sz="1800" dirty="0"/>
              <a:t>Increased to 4×10</a:t>
            </a:r>
            <a:r>
              <a:rPr kumimoji="1" lang="en-US" altLang="ja-JP" sz="1800" baseline="30000" dirty="0"/>
              <a:t>7</a:t>
            </a:r>
            <a:r>
              <a:rPr kumimoji="1" lang="en-US" altLang="ja-JP" sz="1800" dirty="0"/>
              <a:t> and 5×10</a:t>
            </a:r>
            <a:r>
              <a:rPr kumimoji="1" lang="en-US" altLang="ja-JP" sz="1800" baseline="30000" dirty="0"/>
              <a:t>7</a:t>
            </a:r>
            <a:r>
              <a:rPr kumimoji="1" lang="en-US" altLang="ja-JP" sz="1800" dirty="0"/>
              <a:t> s</a:t>
            </a:r>
            <a:r>
              <a:rPr kumimoji="1" lang="en-US" altLang="ja-JP" sz="1800" baseline="30000" dirty="0"/>
              <a:t>-1</a:t>
            </a:r>
            <a:r>
              <a:rPr kumimoji="1" lang="en-US" altLang="ja-JP" sz="1800" dirty="0"/>
              <a:t>.</a:t>
            </a:r>
          </a:p>
          <a:p>
            <a:pPr algn="l"/>
            <a:endParaRPr kumimoji="1" lang="en-US" altLang="ja-JP" sz="1800" dirty="0"/>
          </a:p>
          <a:p>
            <a:pPr algn="l"/>
            <a:r>
              <a:rPr kumimoji="1" lang="en-US" altLang="ja-JP" sz="1800" dirty="0"/>
              <a:t>Analyze these data to optimize it in next runs.</a:t>
            </a:r>
            <a:endParaRPr kumimoji="1" lang="ja-JP" altLang="en-US" sz="1800" dirty="0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D87F0E5D-08D8-0E2E-DED9-722357513085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3016984" y="3201777"/>
            <a:ext cx="1940363" cy="587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90A38F3-DD7B-3E0E-CE27-07BBCF5959D1}"/>
              </a:ext>
            </a:extLst>
          </p:cNvPr>
          <p:cNvSpPr txBox="1"/>
          <p:nvPr/>
        </p:nvSpPr>
        <p:spPr>
          <a:xfrm>
            <a:off x="1212625" y="3708155"/>
            <a:ext cx="1932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e</a:t>
            </a:r>
            <a:r>
              <a:rPr kumimoji="1" lang="en-US" altLang="ja-JP" sz="1400" baseline="30000" dirty="0"/>
              <a:t>+</a:t>
            </a:r>
            <a:r>
              <a:rPr kumimoji="1" lang="en-US" altLang="ja-JP" sz="1400" dirty="0"/>
              <a:t> tracking efficiency</a:t>
            </a:r>
            <a:endParaRPr kumimoji="1" lang="ja-JP" altLang="en-US" sz="1400" dirty="0"/>
          </a:p>
        </p:txBody>
      </p:sp>
      <p:sp>
        <p:nvSpPr>
          <p:cNvPr id="17" name="日付プレースホルダー 16">
            <a:extLst>
              <a:ext uri="{FF2B5EF4-FFF2-40B4-BE49-F238E27FC236}">
                <a16:creationId xmlns:a16="http://schemas.microsoft.com/office/drawing/2014/main" id="{147705E1-6C05-D9DC-9FDE-638BA8945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March 23, 2023</a:t>
            </a:r>
            <a:endParaRPr lang="en-US" dirty="0"/>
          </a:p>
        </p:txBody>
      </p:sp>
      <p:sp>
        <p:nvSpPr>
          <p:cNvPr id="18" name="フッター プレースホルダー 17">
            <a:extLst>
              <a:ext uri="{FF2B5EF4-FFF2-40B4-BE49-F238E27FC236}">
                <a16:creationId xmlns:a16="http://schemas.microsoft.com/office/drawing/2014/main" id="{47AF598D-1E8F-82BD-E0B2-BEFD7C1A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2A8CD5EC-6013-9877-161C-EC3E75BE5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45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39EA7A4-2CF6-2316-802A-5DC3190B5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755" y="1270823"/>
            <a:ext cx="7262489" cy="4450466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DDD408CB-6780-D92F-F98A-46F76BE8D633}"/>
              </a:ext>
            </a:extLst>
          </p:cNvPr>
          <p:cNvCxnSpPr>
            <a:cxnSpLocks/>
          </p:cNvCxnSpPr>
          <p:nvPr/>
        </p:nvCxnSpPr>
        <p:spPr>
          <a:xfrm>
            <a:off x="2121408" y="1767840"/>
            <a:ext cx="6114288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4C5A3BC-CFA3-223F-0F21-FE6F9215590B}"/>
              </a:ext>
            </a:extLst>
          </p:cNvPr>
          <p:cNvSpPr txBox="1"/>
          <p:nvPr/>
        </p:nvSpPr>
        <p:spPr>
          <a:xfrm>
            <a:off x="8233036" y="1613951"/>
            <a:ext cx="167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dirty="0"/>
              <a:t>Run 2012</a:t>
            </a:r>
            <a:br>
              <a:rPr kumimoji="1" lang="en-US" altLang="ja-JP" sz="1400" dirty="0"/>
            </a:br>
            <a:r>
              <a:rPr kumimoji="1" lang="en-US" altLang="ja-JP" sz="1400" dirty="0"/>
              <a:t>(MEG longest run)</a:t>
            </a:r>
            <a:endParaRPr kumimoji="1" lang="ja-JP" altLang="en-US" sz="1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DB30889-2269-6F76-09EE-BD7364E2D846}"/>
              </a:ext>
            </a:extLst>
          </p:cNvPr>
          <p:cNvSpPr txBox="1"/>
          <p:nvPr/>
        </p:nvSpPr>
        <p:spPr>
          <a:xfrm>
            <a:off x="2932176" y="3067787"/>
            <a:ext cx="1444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100" dirty="0"/>
              <a:t>2012 </a:t>
            </a:r>
            <a:r>
              <a:rPr kumimoji="1" lang="en-US" altLang="ja-JP" sz="1100" dirty="0" err="1"/>
              <a:t>T</a:t>
            </a:r>
            <a:r>
              <a:rPr kumimoji="1" lang="en-US" altLang="ja-JP" sz="1100" baseline="-25000" dirty="0" err="1"/>
              <a:t>live</a:t>
            </a:r>
            <a:r>
              <a:rPr kumimoji="1" lang="en-US" altLang="ja-JP" sz="1100" dirty="0"/>
              <a:t> : 7.4e6 s</a:t>
            </a:r>
            <a:endParaRPr kumimoji="1" lang="ja-JP" altLang="en-US" sz="11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A38B23D-BFB5-03C2-3DA2-962D1DCB4F50}"/>
              </a:ext>
            </a:extLst>
          </p:cNvPr>
          <p:cNvSpPr txBox="1"/>
          <p:nvPr/>
        </p:nvSpPr>
        <p:spPr>
          <a:xfrm>
            <a:off x="2926046" y="5626249"/>
            <a:ext cx="4505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accent1"/>
                </a:solidFill>
              </a:rPr>
              <a:t>Longest run</a:t>
            </a:r>
            <a:r>
              <a:rPr kumimoji="1" lang="en-US" altLang="ja-JP" sz="2400" dirty="0"/>
              <a:t> we ever achieved,</a:t>
            </a:r>
          </a:p>
          <a:p>
            <a:pPr algn="ctr"/>
            <a:r>
              <a:rPr kumimoji="1" lang="en-US" altLang="ja-JP" sz="2400" dirty="0"/>
              <a:t>×3.5 statistics of 2021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173ACB7-00C2-ADD8-F190-47FF86A99A79}"/>
              </a:ext>
            </a:extLst>
          </p:cNvPr>
          <p:cNvSpPr txBox="1"/>
          <p:nvPr/>
        </p:nvSpPr>
        <p:spPr>
          <a:xfrm>
            <a:off x="6870936" y="3761232"/>
            <a:ext cx="1127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Run 2021</a:t>
            </a:r>
            <a:endParaRPr kumimoji="1" lang="ja-JP" altLang="en-US" sz="1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DD5DDFD-AF25-7DDE-40BC-0C2528802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4-month stable run!</a:t>
            </a:r>
            <a:endParaRPr kumimoji="1" lang="ja-JP" altLang="en-US" dirty="0"/>
          </a:p>
        </p:txBody>
      </p:sp>
      <p:pic>
        <p:nvPicPr>
          <p:cNvPr id="15" name="Picture 2" descr="ワールドカップのトロフィーのイラスト | かわいいフリー素材集 いらすとや">
            <a:extLst>
              <a:ext uri="{FF2B5EF4-FFF2-40B4-BE49-F238E27FC236}">
                <a16:creationId xmlns:a16="http://schemas.microsoft.com/office/drawing/2014/main" id="{0601A116-1A22-9E66-0DEB-E752ADD4A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61" y="480611"/>
            <a:ext cx="833591" cy="12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425027F-EE55-1166-0929-12849F778774}"/>
              </a:ext>
            </a:extLst>
          </p:cNvPr>
          <p:cNvSpPr txBox="1"/>
          <p:nvPr/>
        </p:nvSpPr>
        <p:spPr>
          <a:xfrm>
            <a:off x="7095737" y="1163748"/>
            <a:ext cx="1077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dirty="0"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Run 2022</a:t>
            </a:r>
            <a:endParaRPr kumimoji="1" lang="ja-JP" altLang="en-US" sz="1400" dirty="0">
              <a:latin typeface="Spica Neue Bold" panose="02000803000000000000" pitchFamily="2" charset="-128"/>
              <a:ea typeface="Spica Neue Bold" panose="02000803000000000000" pitchFamily="2" charset="-128"/>
              <a:cs typeface="Spica Neue Bold" panose="02000803000000000000" pitchFamily="2" charset="-128"/>
            </a:endParaRP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F43C4D2-9C00-7B21-8D63-D34745B7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March 23, 2023</a:t>
            </a:r>
            <a:endParaRPr 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CA96C74-0AE7-AF54-18F2-D311C245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1AC324A8-39E4-C1F5-AD23-4B38B152A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4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98D753-90D4-0C51-6B6A-C132D59F8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Sensitivity estimate</a:t>
            </a:r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72D5C4-679F-66BE-13D7-9B4BD797B0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ja-JP" dirty="0"/>
              <a:t>“Sensitivity”: </a:t>
            </a:r>
            <a:r>
              <a:rPr kumimoji="1" lang="en-US" altLang="ja-JP" dirty="0">
                <a:latin typeface="+mj-ea"/>
                <a:ea typeface="+mj-ea"/>
              </a:rPr>
              <a:t>median 90% CL UL for BG-only hypothesis</a:t>
            </a:r>
            <a:endParaRPr lang="en-US" altLang="ja-JP" dirty="0">
              <a:latin typeface="+mj-ea"/>
              <a:ea typeface="+mj-ea"/>
            </a:endParaRPr>
          </a:p>
          <a:p>
            <a:pPr marL="715963" indent="-87313">
              <a:lnSpc>
                <a:spcPct val="100000"/>
              </a:lnSpc>
              <a:spcBef>
                <a:spcPts val="2400"/>
              </a:spcBef>
            </a:pPr>
            <a:r>
              <a:rPr kumimoji="1" lang="en-US" altLang="ja-JP" dirty="0"/>
              <a:t>S</a:t>
            </a:r>
            <a:r>
              <a:rPr kumimoji="1" lang="en-US" altLang="ja-JP" baseline="-25000" dirty="0"/>
              <a:t>2021</a:t>
            </a:r>
            <a:r>
              <a:rPr kumimoji="1" lang="en-US" altLang="ja-JP" dirty="0"/>
              <a:t> = 8.2×10</a:t>
            </a:r>
            <a:r>
              <a:rPr kumimoji="1" lang="en-US" altLang="ja-JP" baseline="30000" dirty="0"/>
              <a:t>-13</a:t>
            </a:r>
            <a:r>
              <a:rPr kumimoji="1" lang="en-US" altLang="ja-JP" dirty="0"/>
              <a:t> </a:t>
            </a:r>
          </a:p>
          <a:p>
            <a:pPr marL="715963" indent="-87313">
              <a:lnSpc>
                <a:spcPct val="100000"/>
              </a:lnSpc>
              <a:spcBef>
                <a:spcPts val="1800"/>
              </a:spcBef>
            </a:pPr>
            <a:r>
              <a:rPr kumimoji="1" lang="en-US" altLang="ja-JP" sz="2800" dirty="0">
                <a:solidFill>
                  <a:schemeClr val="accent2">
                    <a:lumMod val="75000"/>
                  </a:schemeClr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S</a:t>
            </a:r>
            <a:r>
              <a:rPr kumimoji="1" lang="en-US" altLang="ja-JP" sz="2800" baseline="-25000" dirty="0">
                <a:solidFill>
                  <a:schemeClr val="accent2">
                    <a:lumMod val="75000"/>
                  </a:schemeClr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2021+2022</a:t>
            </a:r>
            <a:r>
              <a:rPr kumimoji="1" lang="en-US" altLang="ja-JP" sz="2800" dirty="0">
                <a:solidFill>
                  <a:schemeClr val="accent2">
                    <a:lumMod val="75000"/>
                  </a:schemeClr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 </a:t>
            </a:r>
            <a:r>
              <a:rPr lang="en-US" altLang="ja-JP" sz="2800" dirty="0">
                <a:solidFill>
                  <a:schemeClr val="accent2">
                    <a:lumMod val="75000"/>
                  </a:schemeClr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=</a:t>
            </a:r>
            <a:r>
              <a:rPr kumimoji="1" lang="ja-JP" altLang="en-US" sz="2800" dirty="0">
                <a:solidFill>
                  <a:schemeClr val="accent2">
                    <a:lumMod val="75000"/>
                  </a:schemeClr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 </a:t>
            </a:r>
            <a:r>
              <a:rPr kumimoji="1" lang="en-US" altLang="ja-JP" sz="2800" dirty="0">
                <a:solidFill>
                  <a:schemeClr val="accent2">
                    <a:lumMod val="75000"/>
                  </a:schemeClr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(2.0 – 2.4)×10</a:t>
            </a:r>
            <a:r>
              <a:rPr kumimoji="1" lang="en-US" altLang="ja-JP" sz="2800" baseline="30000" dirty="0">
                <a:solidFill>
                  <a:schemeClr val="accent2">
                    <a:lumMod val="75000"/>
                  </a:schemeClr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-13</a:t>
            </a:r>
            <a:r>
              <a:rPr kumimoji="1" lang="en-US" altLang="ja-JP" sz="2800" dirty="0">
                <a:solidFill>
                  <a:schemeClr val="accent2">
                    <a:lumMod val="75000"/>
                  </a:schemeClr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 </a:t>
            </a:r>
          </a:p>
          <a:p>
            <a:pPr marL="892175" lvl="1" indent="-263525">
              <a:spcBef>
                <a:spcPts val="1200"/>
              </a:spcBef>
            </a:pPr>
            <a:r>
              <a:rPr lang="en-US" altLang="ja-JP" sz="2000" dirty="0">
                <a:latin typeface="+mj-ea"/>
                <a:ea typeface="+mj-ea"/>
              </a:rPr>
              <a:t>× 2.5 better than MEG</a:t>
            </a:r>
          </a:p>
          <a:p>
            <a:pPr marL="892175" lvl="1" indent="-263525"/>
            <a:r>
              <a:rPr kumimoji="1" lang="en-US" altLang="ja-JP" sz="2000" dirty="0">
                <a:latin typeface="+mj-ea"/>
                <a:ea typeface="+mj-ea"/>
              </a:rPr>
              <a:t>Still statistical limited</a:t>
            </a:r>
          </a:p>
          <a:p>
            <a:pPr marL="892175" lvl="1" indent="-263525"/>
            <a:r>
              <a:rPr lang="en-US" altLang="ja-JP" sz="2000" dirty="0">
                <a:latin typeface="+mj-ea"/>
                <a:ea typeface="+mj-ea"/>
              </a:rPr>
              <a:t>Assuming same detector performance as 2021</a:t>
            </a:r>
          </a:p>
          <a:p>
            <a:pPr>
              <a:spcBef>
                <a:spcPts val="600"/>
              </a:spcBef>
            </a:pPr>
            <a:endParaRPr lang="en-US" altLang="ja-JP" sz="2800" dirty="0"/>
          </a:p>
          <a:p>
            <a:pPr>
              <a:spcBef>
                <a:spcPts val="600"/>
              </a:spcBef>
            </a:pPr>
            <a:r>
              <a:rPr lang="en-US" altLang="ja-JP" sz="2800" dirty="0">
                <a:latin typeface="+mj-ea"/>
                <a:ea typeface="+mj-ea"/>
              </a:rPr>
              <a:t>Aim to finalize analysis with further improvement</a:t>
            </a:r>
          </a:p>
          <a:p>
            <a:pPr>
              <a:spcBef>
                <a:spcPts val="600"/>
              </a:spcBef>
            </a:pPr>
            <a:r>
              <a:rPr lang="en-US" altLang="ja-JP" sz="2800" dirty="0">
                <a:latin typeface="+mj-ea"/>
                <a:ea typeface="+mj-ea"/>
              </a:rPr>
              <a:t>and publish new result by the </a:t>
            </a:r>
            <a:r>
              <a:rPr lang="en-US" altLang="ja-JP" sz="2800" dirty="0">
                <a:solidFill>
                  <a:schemeClr val="accent1"/>
                </a:solidFill>
              </a:rPr>
              <a:t>end of this year</a:t>
            </a:r>
          </a:p>
          <a:p>
            <a:pPr>
              <a:spcBef>
                <a:spcPts val="600"/>
              </a:spcBef>
            </a:pPr>
            <a:endParaRPr lang="en-US" altLang="ja-JP" sz="2800" dirty="0"/>
          </a:p>
          <a:p>
            <a:pPr>
              <a:spcBef>
                <a:spcPts val="600"/>
              </a:spcBef>
            </a:pPr>
            <a:endParaRPr lang="en-US" altLang="ja-JP" sz="2800" dirty="0"/>
          </a:p>
          <a:p>
            <a:pPr lvl="1">
              <a:spcBef>
                <a:spcPts val="600"/>
              </a:spcBef>
            </a:pPr>
            <a:endParaRPr kumimoji="1" lang="ja-JP" altLang="en-US" sz="2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57F511-5FD2-3B30-DFF9-A0B268EA910D}"/>
              </a:ext>
            </a:extLst>
          </p:cNvPr>
          <p:cNvSpPr txBox="1"/>
          <p:nvPr/>
        </p:nvSpPr>
        <p:spPr>
          <a:xfrm>
            <a:off x="3724183" y="2022740"/>
            <a:ext cx="22099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1" lang="en-US" altLang="ja-JP" sz="1600" dirty="0">
                <a:solidFill>
                  <a:schemeClr val="bg1">
                    <a:lumMod val="50000"/>
                  </a:schemeClr>
                </a:solidFill>
              </a:rPr>
              <a:t>previous talk </a:t>
            </a:r>
            <a:r>
              <a:rPr kumimoji="1" lang="en-US" altLang="ja-JP" sz="1600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23pT1-2</a:t>
            </a:r>
            <a:endParaRPr lang="ja-JP" altLang="en-US" sz="1600" dirty="0">
              <a:solidFill>
                <a:schemeClr val="bg1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FDB345C-756E-9718-455B-D40EEE8DD768}"/>
              </a:ext>
            </a:extLst>
          </p:cNvPr>
          <p:cNvSpPr txBox="1"/>
          <p:nvPr/>
        </p:nvSpPr>
        <p:spPr>
          <a:xfrm>
            <a:off x="1477882" y="5563829"/>
            <a:ext cx="69502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>
                <a:latin typeface="+mj-ea"/>
                <a:ea typeface="+mj-ea"/>
              </a:rPr>
              <a:t>A new limit (or maybe evidence) </a:t>
            </a:r>
            <a:br>
              <a:rPr kumimoji="1" lang="en-US" altLang="ja-JP" sz="3200" dirty="0">
                <a:latin typeface="+mj-ea"/>
                <a:ea typeface="+mj-ea"/>
              </a:rPr>
            </a:br>
            <a:r>
              <a:rPr kumimoji="1" lang="en-US" altLang="ja-JP" sz="3200" dirty="0">
                <a:latin typeface="+mj-ea"/>
                <a:ea typeface="+mj-ea"/>
              </a:rPr>
              <a:t>for μ</a:t>
            </a:r>
            <a:r>
              <a:rPr kumimoji="1" lang="ja-JP" altLang="en-US" sz="3200" dirty="0">
                <a:latin typeface="+mj-ea"/>
                <a:ea typeface="+mj-ea"/>
              </a:rPr>
              <a:t>→</a:t>
            </a:r>
            <a:r>
              <a:rPr kumimoji="1" lang="en-US" altLang="ja-JP" sz="3200" dirty="0" err="1">
                <a:latin typeface="+mj-ea"/>
                <a:ea typeface="+mj-ea"/>
              </a:rPr>
              <a:t>eγ</a:t>
            </a:r>
            <a:r>
              <a:rPr kumimoji="1" lang="en-US" altLang="ja-JP" sz="3200" dirty="0">
                <a:latin typeface="+mj-ea"/>
                <a:ea typeface="+mj-ea"/>
              </a:rPr>
              <a:t> foreseen with this dataset  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C4F62B7F-5FB7-F096-50B4-926A9A1EC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March 23, 2023</a:t>
            </a:r>
            <a:endParaRPr 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453EA5C4-6B1F-5196-ADD8-5711FFE7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F3CBF8F8-2B28-3565-7062-13CC90324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400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四角形: 角を丸くする 61">
            <a:extLst>
              <a:ext uri="{FF2B5EF4-FFF2-40B4-BE49-F238E27FC236}">
                <a16:creationId xmlns:a16="http://schemas.microsoft.com/office/drawing/2014/main" id="{A225BD78-E3AD-84B6-5A46-2D813A5A2478}"/>
              </a:ext>
            </a:extLst>
          </p:cNvPr>
          <p:cNvSpPr/>
          <p:nvPr/>
        </p:nvSpPr>
        <p:spPr>
          <a:xfrm>
            <a:off x="3490330" y="3764043"/>
            <a:ext cx="1061469" cy="5087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450219E1-B237-7E90-AE1D-7B9B675CD82C}"/>
              </a:ext>
            </a:extLst>
          </p:cNvPr>
          <p:cNvGrpSpPr/>
          <p:nvPr/>
        </p:nvGrpSpPr>
        <p:grpSpPr>
          <a:xfrm>
            <a:off x="4048124" y="4168990"/>
            <a:ext cx="5367571" cy="862527"/>
            <a:chOff x="4048124" y="4168990"/>
            <a:chExt cx="5367571" cy="86252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1" name="四角形: 角を丸くする 50">
              <a:extLst>
                <a:ext uri="{FF2B5EF4-FFF2-40B4-BE49-F238E27FC236}">
                  <a16:creationId xmlns:a16="http://schemas.microsoft.com/office/drawing/2014/main" id="{F0B9AF6E-AF29-3764-653B-DD4EB8D8D489}"/>
                </a:ext>
              </a:extLst>
            </p:cNvPr>
            <p:cNvSpPr/>
            <p:nvPr/>
          </p:nvSpPr>
          <p:spPr>
            <a:xfrm>
              <a:off x="4048124" y="4168990"/>
              <a:ext cx="1344147" cy="862527"/>
            </a:xfrm>
            <a:prstGeom prst="roundRect">
              <a:avLst/>
            </a:prstGeom>
            <a:grpFill/>
            <a:ln w="31750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2" name="四角形: 角を丸くする 51">
              <a:extLst>
                <a:ext uri="{FF2B5EF4-FFF2-40B4-BE49-F238E27FC236}">
                  <a16:creationId xmlns:a16="http://schemas.microsoft.com/office/drawing/2014/main" id="{D39A8EC2-B515-6185-2F6D-8E31E66EA904}"/>
                </a:ext>
              </a:extLst>
            </p:cNvPr>
            <p:cNvSpPr/>
            <p:nvPr/>
          </p:nvSpPr>
          <p:spPr>
            <a:xfrm>
              <a:off x="8238770" y="4168990"/>
              <a:ext cx="1176925" cy="862527"/>
            </a:xfrm>
            <a:prstGeom prst="roundRect">
              <a:avLst/>
            </a:prstGeom>
            <a:grpFill/>
            <a:ln w="31750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5A68014E-083E-37BD-7EC2-A5240582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Next</a:t>
            </a:r>
            <a:endParaRPr kumimoji="1" lang="ja-JP" altLang="en-US" dirty="0"/>
          </a:p>
        </p:txBody>
      </p:sp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25ED5C50-0888-EFE8-A458-88389C5F9D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613659"/>
              </p:ext>
            </p:extLst>
          </p:nvPr>
        </p:nvGraphicFramePr>
        <p:xfrm>
          <a:off x="557213" y="1282700"/>
          <a:ext cx="8729652" cy="310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471">
                  <a:extLst>
                    <a:ext uri="{9D8B030D-6E8A-4147-A177-3AD203B41FA5}">
                      <a16:colId xmlns:a16="http://schemas.microsoft.com/office/drawing/2014/main" val="613124581"/>
                    </a:ext>
                  </a:extLst>
                </a:gridCol>
                <a:gridCol w="727471">
                  <a:extLst>
                    <a:ext uri="{9D8B030D-6E8A-4147-A177-3AD203B41FA5}">
                      <a16:colId xmlns:a16="http://schemas.microsoft.com/office/drawing/2014/main" val="3816489336"/>
                    </a:ext>
                  </a:extLst>
                </a:gridCol>
                <a:gridCol w="727471">
                  <a:extLst>
                    <a:ext uri="{9D8B030D-6E8A-4147-A177-3AD203B41FA5}">
                      <a16:colId xmlns:a16="http://schemas.microsoft.com/office/drawing/2014/main" val="2026201173"/>
                    </a:ext>
                  </a:extLst>
                </a:gridCol>
                <a:gridCol w="727471">
                  <a:extLst>
                    <a:ext uri="{9D8B030D-6E8A-4147-A177-3AD203B41FA5}">
                      <a16:colId xmlns:a16="http://schemas.microsoft.com/office/drawing/2014/main" val="1495261338"/>
                    </a:ext>
                  </a:extLst>
                </a:gridCol>
                <a:gridCol w="727471">
                  <a:extLst>
                    <a:ext uri="{9D8B030D-6E8A-4147-A177-3AD203B41FA5}">
                      <a16:colId xmlns:a16="http://schemas.microsoft.com/office/drawing/2014/main" val="3990380538"/>
                    </a:ext>
                  </a:extLst>
                </a:gridCol>
                <a:gridCol w="727471">
                  <a:extLst>
                    <a:ext uri="{9D8B030D-6E8A-4147-A177-3AD203B41FA5}">
                      <a16:colId xmlns:a16="http://schemas.microsoft.com/office/drawing/2014/main" val="4083758080"/>
                    </a:ext>
                  </a:extLst>
                </a:gridCol>
                <a:gridCol w="727471">
                  <a:extLst>
                    <a:ext uri="{9D8B030D-6E8A-4147-A177-3AD203B41FA5}">
                      <a16:colId xmlns:a16="http://schemas.microsoft.com/office/drawing/2014/main" val="1494575397"/>
                    </a:ext>
                  </a:extLst>
                </a:gridCol>
                <a:gridCol w="727471">
                  <a:extLst>
                    <a:ext uri="{9D8B030D-6E8A-4147-A177-3AD203B41FA5}">
                      <a16:colId xmlns:a16="http://schemas.microsoft.com/office/drawing/2014/main" val="4078850359"/>
                    </a:ext>
                  </a:extLst>
                </a:gridCol>
                <a:gridCol w="727471">
                  <a:extLst>
                    <a:ext uri="{9D8B030D-6E8A-4147-A177-3AD203B41FA5}">
                      <a16:colId xmlns:a16="http://schemas.microsoft.com/office/drawing/2014/main" val="3636244854"/>
                    </a:ext>
                  </a:extLst>
                </a:gridCol>
                <a:gridCol w="727471">
                  <a:extLst>
                    <a:ext uri="{9D8B030D-6E8A-4147-A177-3AD203B41FA5}">
                      <a16:colId xmlns:a16="http://schemas.microsoft.com/office/drawing/2014/main" val="3689897077"/>
                    </a:ext>
                  </a:extLst>
                </a:gridCol>
                <a:gridCol w="727471">
                  <a:extLst>
                    <a:ext uri="{9D8B030D-6E8A-4147-A177-3AD203B41FA5}">
                      <a16:colId xmlns:a16="http://schemas.microsoft.com/office/drawing/2014/main" val="467481336"/>
                    </a:ext>
                  </a:extLst>
                </a:gridCol>
                <a:gridCol w="727471">
                  <a:extLst>
                    <a:ext uri="{9D8B030D-6E8A-4147-A177-3AD203B41FA5}">
                      <a16:colId xmlns:a16="http://schemas.microsoft.com/office/drawing/2014/main" val="205585796"/>
                    </a:ext>
                  </a:extLst>
                </a:gridCol>
              </a:tblGrid>
              <a:tr h="253646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9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12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628773"/>
                  </a:ext>
                </a:extLst>
              </a:tr>
            </a:tbl>
          </a:graphicData>
        </a:graphic>
      </p:graphicFrame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8AA0637-F204-8BB4-D581-1A854C1BB6E5}"/>
              </a:ext>
            </a:extLst>
          </p:cNvPr>
          <p:cNvGrpSpPr/>
          <p:nvPr/>
        </p:nvGrpSpPr>
        <p:grpSpPr>
          <a:xfrm>
            <a:off x="351644" y="3719401"/>
            <a:ext cx="9100301" cy="1261109"/>
            <a:chOff x="357188" y="4015085"/>
            <a:chExt cx="9100301" cy="1261109"/>
          </a:xfrm>
        </p:grpSpPr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9717A189-805A-9FA2-70A4-C2E2B3D74C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9608" y="4333874"/>
              <a:ext cx="4567237" cy="0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8398F48F-17AD-A94E-2328-D66F0C6F80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7188" y="4333875"/>
              <a:ext cx="3176587" cy="0"/>
            </a:xfrm>
            <a:prstGeom prst="straightConnector1">
              <a:avLst/>
            </a:prstGeom>
            <a:ln w="15875">
              <a:solidFill>
                <a:schemeClr val="tx2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1AB0521D-FD50-2279-452F-C39E7E999FAB}"/>
                </a:ext>
              </a:extLst>
            </p:cNvPr>
            <p:cNvSpPr txBox="1"/>
            <p:nvPr/>
          </p:nvSpPr>
          <p:spPr>
            <a:xfrm>
              <a:off x="1133475" y="4026098"/>
              <a:ext cx="15358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dirty="0"/>
                <a:t>Accel.</a:t>
              </a:r>
              <a:r>
                <a:rPr kumimoji="1" lang="ja-JP" altLang="en-US" sz="1400" dirty="0"/>
                <a:t> </a:t>
              </a:r>
              <a:r>
                <a:rPr kumimoji="1" lang="en-US" altLang="ja-JP" sz="1400" dirty="0"/>
                <a:t>shutdown</a:t>
              </a:r>
              <a:endParaRPr kumimoji="1" lang="ja-JP" altLang="en-US" sz="1400" dirty="0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7782F9BD-637B-C707-8F75-D0E4140155EF}"/>
                </a:ext>
              </a:extLst>
            </p:cNvPr>
            <p:cNvSpPr txBox="1"/>
            <p:nvPr/>
          </p:nvSpPr>
          <p:spPr>
            <a:xfrm>
              <a:off x="5321616" y="4015085"/>
              <a:ext cx="2592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dirty="0">
                  <a:latin typeface="Spica Neue P Bold" panose="02000803000000000000" pitchFamily="2" charset="-128"/>
                  <a:ea typeface="Spica Neue P Bold" panose="02000803000000000000" pitchFamily="2" charset="-128"/>
                  <a:cs typeface="Spica Neue P Bold" panose="02000803000000000000" pitchFamily="2" charset="-128"/>
                </a:rPr>
                <a:t>MEG II</a:t>
              </a:r>
              <a:r>
                <a:rPr kumimoji="1" lang="ja-JP" altLang="en-US" sz="1400" dirty="0">
                  <a:latin typeface="Spica Neue P Bold" panose="02000803000000000000" pitchFamily="2" charset="-128"/>
                  <a:ea typeface="Spica Neue P Bold" panose="02000803000000000000" pitchFamily="2" charset="-128"/>
                  <a:cs typeface="Spica Neue P Bold" panose="02000803000000000000" pitchFamily="2" charset="-128"/>
                </a:rPr>
                <a:t> </a:t>
              </a:r>
              <a:r>
                <a:rPr kumimoji="1" lang="en-US" altLang="ja-JP" sz="1400" dirty="0">
                  <a:highlight>
                    <a:srgbClr val="FFFFFF"/>
                  </a:highlight>
                  <a:latin typeface="Spica Neue P Bold" panose="02000803000000000000" pitchFamily="2" charset="-128"/>
                  <a:ea typeface="Spica Neue P Bold" panose="02000803000000000000" pitchFamily="2" charset="-128"/>
                  <a:cs typeface="Spica Neue P Bold" panose="02000803000000000000" pitchFamily="2" charset="-128"/>
                </a:rPr>
                <a:t>beamtime (6.5 </a:t>
              </a:r>
              <a:r>
                <a:rPr kumimoji="1" lang="en-US" altLang="ja-JP" sz="1400" dirty="0" err="1">
                  <a:highlight>
                    <a:srgbClr val="FFFFFF"/>
                  </a:highlight>
                  <a:latin typeface="Spica Neue P Bold" panose="02000803000000000000" pitchFamily="2" charset="-128"/>
                  <a:ea typeface="Spica Neue P Bold" panose="02000803000000000000" pitchFamily="2" charset="-128"/>
                  <a:cs typeface="Spica Neue P Bold" panose="02000803000000000000" pitchFamily="2" charset="-128"/>
                </a:rPr>
                <a:t>mon</a:t>
              </a:r>
              <a:r>
                <a:rPr kumimoji="1" lang="en-US" altLang="ja-JP" sz="1400" dirty="0">
                  <a:highlight>
                    <a:srgbClr val="FFFFFF"/>
                  </a:highlight>
                  <a:latin typeface="Spica Neue P Bold" panose="02000803000000000000" pitchFamily="2" charset="-128"/>
                  <a:ea typeface="Spica Neue P Bold" panose="02000803000000000000" pitchFamily="2" charset="-128"/>
                  <a:cs typeface="Spica Neue P Bold" panose="02000803000000000000" pitchFamily="2" charset="-128"/>
                </a:rPr>
                <a:t>)</a:t>
              </a:r>
              <a:endParaRPr kumimoji="1" lang="ja-JP" altLang="en-US" sz="1400" dirty="0">
                <a:highlight>
                  <a:srgbClr val="FFFFFF"/>
                </a:highlight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77948501-5FD5-D5C5-ED28-2519F31A9BF8}"/>
                </a:ext>
              </a:extLst>
            </p:cNvPr>
            <p:cNvSpPr txBox="1"/>
            <p:nvPr/>
          </p:nvSpPr>
          <p:spPr>
            <a:xfrm>
              <a:off x="3537304" y="4179984"/>
              <a:ext cx="10690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dirty="0"/>
                <a:t>Other</a:t>
              </a:r>
              <a:r>
                <a:rPr kumimoji="1" lang="ja-JP" altLang="en-US" sz="1400" dirty="0"/>
                <a:t> </a:t>
              </a:r>
              <a:r>
                <a:rPr kumimoji="1" lang="en-US" altLang="ja-JP" sz="1400" dirty="0"/>
                <a:t>exp.</a:t>
              </a:r>
              <a:endParaRPr kumimoji="1" lang="ja-JP" altLang="en-US" sz="1400" dirty="0"/>
            </a:p>
          </p:txBody>
        </p: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FBAC0463-BA36-0F10-414F-D128BDB36F0C}"/>
                </a:ext>
              </a:extLst>
            </p:cNvPr>
            <p:cNvCxnSpPr>
              <a:cxnSpLocks/>
            </p:cNvCxnSpPr>
            <p:nvPr/>
          </p:nvCxnSpPr>
          <p:spPr>
            <a:xfrm>
              <a:off x="1381125" y="4619625"/>
              <a:ext cx="2834469" cy="0"/>
            </a:xfrm>
            <a:prstGeom prst="straightConnector1">
              <a:avLst/>
            </a:prstGeom>
            <a:ln w="34925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958F10DF-ED17-B1EF-F654-8525CD432683}"/>
                </a:ext>
              </a:extLst>
            </p:cNvPr>
            <p:cNvSpPr txBox="1"/>
            <p:nvPr/>
          </p:nvSpPr>
          <p:spPr>
            <a:xfrm>
              <a:off x="1666875" y="4751486"/>
              <a:ext cx="1866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sz="1400" dirty="0"/>
                <a:t>MPPC</a:t>
              </a:r>
              <a:r>
                <a:rPr kumimoji="1" lang="ja-JP" altLang="en-US" sz="1400" dirty="0"/>
                <a:t> </a:t>
              </a:r>
              <a:r>
                <a:rPr kumimoji="1" lang="en-US" altLang="ja-JP" sz="1400" dirty="0"/>
                <a:t>annealing</a:t>
              </a:r>
              <a:endParaRPr kumimoji="1" lang="ja-JP" altLang="en-US" sz="1400" dirty="0"/>
            </a:p>
          </p:txBody>
        </p: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A21BFBFC-E70F-1977-D33B-B946D67975CC}"/>
                </a:ext>
              </a:extLst>
            </p:cNvPr>
            <p:cNvCxnSpPr>
              <a:cxnSpLocks/>
            </p:cNvCxnSpPr>
            <p:nvPr/>
          </p:nvCxnSpPr>
          <p:spPr>
            <a:xfrm>
              <a:off x="4215594" y="4619625"/>
              <a:ext cx="1080306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4CACBBDD-5F82-E6E4-740A-979BBE301246}"/>
                </a:ext>
              </a:extLst>
            </p:cNvPr>
            <p:cNvSpPr txBox="1"/>
            <p:nvPr/>
          </p:nvSpPr>
          <p:spPr>
            <a:xfrm>
              <a:off x="3908188" y="4713833"/>
              <a:ext cx="16835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/>
                <a:t>Detector/beam commissioning</a:t>
              </a:r>
              <a:endParaRPr kumimoji="1" lang="ja-JP" altLang="en-US" sz="1400" dirty="0"/>
            </a:p>
          </p:txBody>
        </p: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3CBFD434-36B0-8ADF-AFB2-E186CF5B8741}"/>
                </a:ext>
              </a:extLst>
            </p:cNvPr>
            <p:cNvCxnSpPr>
              <a:cxnSpLocks/>
            </p:cNvCxnSpPr>
            <p:nvPr/>
          </p:nvCxnSpPr>
          <p:spPr>
            <a:xfrm>
              <a:off x="5295900" y="4619625"/>
              <a:ext cx="3074432" cy="0"/>
            </a:xfrm>
            <a:prstGeom prst="straightConnector1">
              <a:avLst/>
            </a:prstGeom>
            <a:ln w="41275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302E9AE5-FB92-681C-B2E0-5795A616F0EF}"/>
                </a:ext>
              </a:extLst>
            </p:cNvPr>
            <p:cNvSpPr txBox="1"/>
            <p:nvPr/>
          </p:nvSpPr>
          <p:spPr>
            <a:xfrm>
              <a:off x="6351691" y="4752974"/>
              <a:ext cx="11769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Physics run</a:t>
              </a:r>
              <a:br>
                <a:rPr kumimoji="1" lang="en-US" altLang="ja-JP" sz="1400" dirty="0">
                  <a:solidFill>
                    <a:schemeClr val="accent2"/>
                  </a:solidFill>
                  <a:highlight>
                    <a:srgbClr val="FFFFFF"/>
                  </a:highlight>
                </a:rPr>
              </a:br>
              <a:r>
                <a:rPr kumimoji="1" lang="ja-JP" altLang="en-US" sz="1400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（４ </a:t>
              </a:r>
              <a:r>
                <a:rPr kumimoji="1" lang="en-US" altLang="ja-JP" sz="1400" dirty="0" err="1">
                  <a:solidFill>
                    <a:schemeClr val="accent2"/>
                  </a:solidFill>
                  <a:highlight>
                    <a:srgbClr val="FFFFFF"/>
                  </a:highlight>
                </a:rPr>
                <a:t>mon</a:t>
              </a:r>
              <a:r>
                <a:rPr kumimoji="1" lang="ja-JP" altLang="en-US" sz="1400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）</a:t>
              </a:r>
            </a:p>
          </p:txBody>
        </p: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A7232BC3-9685-37A4-F028-65D54340E6B1}"/>
                </a:ext>
              </a:extLst>
            </p:cNvPr>
            <p:cNvCxnSpPr>
              <a:cxnSpLocks/>
            </p:cNvCxnSpPr>
            <p:nvPr/>
          </p:nvCxnSpPr>
          <p:spPr>
            <a:xfrm>
              <a:off x="8406549" y="4619625"/>
              <a:ext cx="623151" cy="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432A3E15-FF41-7380-A370-76AE47752EA5}"/>
                </a:ext>
              </a:extLst>
            </p:cNvPr>
            <p:cNvSpPr txBox="1"/>
            <p:nvPr/>
          </p:nvSpPr>
          <p:spPr>
            <a:xfrm>
              <a:off x="8370332" y="4751486"/>
              <a:ext cx="108715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dirty="0" err="1"/>
                <a:t>Calib</a:t>
              </a:r>
              <a:r>
                <a:rPr kumimoji="1" lang="en-US" altLang="ja-JP" sz="1400" dirty="0"/>
                <a:t>.</a:t>
              </a:r>
              <a:r>
                <a:rPr kumimoji="1" lang="ja-JP" altLang="en-US" sz="1400" dirty="0"/>
                <a:t> </a:t>
              </a:r>
              <a:r>
                <a:rPr kumimoji="1" lang="en-US" altLang="ja-JP" sz="1400" dirty="0"/>
                <a:t>run</a:t>
              </a:r>
              <a:br>
                <a:rPr kumimoji="1" lang="en-US" altLang="ja-JP" sz="1400" dirty="0"/>
              </a:br>
              <a:r>
                <a:rPr kumimoji="1" lang="en-US" altLang="ja-JP" sz="1100" dirty="0"/>
                <a:t>w/ pion beam</a:t>
              </a:r>
              <a:endParaRPr kumimoji="1" lang="ja-JP" altLang="en-US" sz="1400" dirty="0"/>
            </a:p>
          </p:txBody>
        </p: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4FC2687E-8B90-B8A9-2B77-3CFA91C3E5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77325" y="4333873"/>
              <a:ext cx="204193" cy="0"/>
            </a:xfrm>
            <a:prstGeom prst="straightConnector1">
              <a:avLst/>
            </a:prstGeom>
            <a:ln w="15875">
              <a:solidFill>
                <a:schemeClr val="tx2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940B85F-89E8-D952-4BD1-CD5B88FD9DC3}"/>
              </a:ext>
            </a:extLst>
          </p:cNvPr>
          <p:cNvCxnSpPr>
            <a:cxnSpLocks/>
          </p:cNvCxnSpPr>
          <p:nvPr/>
        </p:nvCxnSpPr>
        <p:spPr>
          <a:xfrm flipH="1">
            <a:off x="5603081" y="2323121"/>
            <a:ext cx="3312319" cy="0"/>
          </a:xfrm>
          <a:prstGeom prst="straightConnector1">
            <a:avLst/>
          </a:prstGeom>
          <a:ln w="190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74C38F37-954F-CD37-0FFA-CDDACBC11A06}"/>
              </a:ext>
            </a:extLst>
          </p:cNvPr>
          <p:cNvCxnSpPr>
            <a:cxnSpLocks/>
          </p:cNvCxnSpPr>
          <p:nvPr/>
        </p:nvCxnSpPr>
        <p:spPr>
          <a:xfrm flipH="1">
            <a:off x="242888" y="2323121"/>
            <a:ext cx="2776537" cy="0"/>
          </a:xfrm>
          <a:prstGeom prst="straightConnector1">
            <a:avLst/>
          </a:prstGeom>
          <a:ln w="15875">
            <a:solidFill>
              <a:schemeClr val="tx2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EDE6FE4-4B13-DC3F-2994-EA631BE10957}"/>
              </a:ext>
            </a:extLst>
          </p:cNvPr>
          <p:cNvSpPr txBox="1"/>
          <p:nvPr/>
        </p:nvSpPr>
        <p:spPr>
          <a:xfrm>
            <a:off x="1019175" y="2015344"/>
            <a:ext cx="1535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Accel.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shutdown</a:t>
            </a:r>
            <a:endParaRPr kumimoji="1" lang="ja-JP" altLang="en-US" sz="14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83BD91E-90CD-C3F1-C1C0-1B88F9EA6640}"/>
              </a:ext>
            </a:extLst>
          </p:cNvPr>
          <p:cNvSpPr txBox="1"/>
          <p:nvPr/>
        </p:nvSpPr>
        <p:spPr>
          <a:xfrm>
            <a:off x="5957629" y="2013459"/>
            <a:ext cx="2905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dirty="0"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rPr>
              <a:t>MEG II</a:t>
            </a:r>
            <a:r>
              <a:rPr kumimoji="1" lang="ja-JP" altLang="en-US" sz="1400" dirty="0"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rPr>
              <a:t> </a:t>
            </a:r>
            <a:r>
              <a:rPr kumimoji="1" lang="en-US" altLang="ja-JP" sz="1400" dirty="0"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rPr>
              <a:t>beam</a:t>
            </a:r>
            <a:r>
              <a:rPr kumimoji="1" lang="ja-JP" altLang="en-US" sz="1400" dirty="0"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rPr>
              <a:t> </a:t>
            </a:r>
            <a:r>
              <a:rPr kumimoji="1" lang="en-US" altLang="ja-JP" sz="1400" dirty="0"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rPr>
              <a:t>time (4.5 </a:t>
            </a:r>
            <a:r>
              <a:rPr kumimoji="1" lang="en-US" altLang="ja-JP" sz="1400" dirty="0" err="1"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rPr>
              <a:t>mon</a:t>
            </a:r>
            <a:r>
              <a:rPr kumimoji="1" lang="en-US" altLang="ja-JP" sz="1400" dirty="0"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rPr>
              <a:t>)</a:t>
            </a:r>
            <a:endParaRPr kumimoji="1" lang="ja-JP" altLang="en-US" sz="1400" dirty="0">
              <a:latin typeface="Spica Neue P Bold" panose="02000803000000000000" pitchFamily="2" charset="-128"/>
              <a:ea typeface="Spica Neue P Bold" panose="02000803000000000000" pitchFamily="2" charset="-128"/>
              <a:cs typeface="Spica Neue P Bold" panose="02000803000000000000" pitchFamily="2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E9DF8DE-A5AD-2709-88C5-0C9E9ED8DD26}"/>
              </a:ext>
            </a:extLst>
          </p:cNvPr>
          <p:cNvSpPr txBox="1"/>
          <p:nvPr/>
        </p:nvSpPr>
        <p:spPr>
          <a:xfrm>
            <a:off x="3663128" y="2124067"/>
            <a:ext cx="1069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Other exp.</a:t>
            </a:r>
            <a:endParaRPr kumimoji="1" lang="ja-JP" altLang="en-US" sz="14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1C7F9F1-2F1C-72C7-1477-FA63F0FCB9C9}"/>
              </a:ext>
            </a:extLst>
          </p:cNvPr>
          <p:cNvSpPr txBox="1"/>
          <p:nvPr/>
        </p:nvSpPr>
        <p:spPr>
          <a:xfrm>
            <a:off x="1721644" y="2687082"/>
            <a:ext cx="120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Elec.</a:t>
            </a:r>
            <a:br>
              <a:rPr kumimoji="1" lang="en-US" altLang="ja-JP" sz="1400" dirty="0"/>
            </a:br>
            <a:r>
              <a:rPr kumimoji="1" lang="en-US" altLang="ja-JP" sz="1400" dirty="0"/>
              <a:t>installation</a:t>
            </a:r>
            <a:endParaRPr kumimoji="1" lang="ja-JP" altLang="en-US" sz="1400" dirty="0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7E6C1E3D-29B9-8B68-ABF8-6D2640C63C25}"/>
              </a:ext>
            </a:extLst>
          </p:cNvPr>
          <p:cNvCxnSpPr>
            <a:cxnSpLocks/>
          </p:cNvCxnSpPr>
          <p:nvPr/>
        </p:nvCxnSpPr>
        <p:spPr>
          <a:xfrm>
            <a:off x="3824288" y="2600062"/>
            <a:ext cx="169812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843E6F7-C482-1F45-08E8-FEBF2F722637}"/>
              </a:ext>
            </a:extLst>
          </p:cNvPr>
          <p:cNvSpPr txBox="1"/>
          <p:nvPr/>
        </p:nvSpPr>
        <p:spPr>
          <a:xfrm>
            <a:off x="3653878" y="2674262"/>
            <a:ext cx="2038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Detector/elec.</a:t>
            </a:r>
            <a:br>
              <a:rPr kumimoji="1" lang="en-US" altLang="ja-JP" sz="1400" dirty="0"/>
            </a:br>
            <a:r>
              <a:rPr kumimoji="1" lang="en-US" altLang="ja-JP" sz="1400" dirty="0"/>
              <a:t>commissioning</a:t>
            </a:r>
            <a:endParaRPr kumimoji="1" lang="ja-JP" altLang="en-US" sz="1400" dirty="0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BB1B22C5-2917-68E7-91B9-A4B46BEE98A3}"/>
              </a:ext>
            </a:extLst>
          </p:cNvPr>
          <p:cNvCxnSpPr>
            <a:cxnSpLocks/>
          </p:cNvCxnSpPr>
          <p:nvPr/>
        </p:nvCxnSpPr>
        <p:spPr>
          <a:xfrm>
            <a:off x="7191375" y="2600062"/>
            <a:ext cx="1064657" cy="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3186045-9533-0C9F-1D5A-825320C93BB4}"/>
              </a:ext>
            </a:extLst>
          </p:cNvPr>
          <p:cNvSpPr txBox="1"/>
          <p:nvPr/>
        </p:nvSpPr>
        <p:spPr>
          <a:xfrm>
            <a:off x="7115809" y="2715042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accent2"/>
                </a:solidFill>
              </a:rPr>
              <a:t>Physics</a:t>
            </a:r>
            <a:r>
              <a:rPr kumimoji="1" lang="ja-JP" altLang="en-US" sz="1400" dirty="0">
                <a:solidFill>
                  <a:schemeClr val="accent2"/>
                </a:solidFill>
              </a:rPr>
              <a:t> </a:t>
            </a:r>
            <a:r>
              <a:rPr kumimoji="1" lang="en-US" altLang="ja-JP" sz="1400" dirty="0">
                <a:solidFill>
                  <a:schemeClr val="accent2"/>
                </a:solidFill>
              </a:rPr>
              <a:t>run</a:t>
            </a:r>
            <a:br>
              <a:rPr kumimoji="1" lang="en-US" altLang="ja-JP" sz="1400" dirty="0">
                <a:solidFill>
                  <a:schemeClr val="accent2"/>
                </a:solidFill>
              </a:rPr>
            </a:br>
            <a:r>
              <a:rPr kumimoji="1" lang="ja-JP" altLang="en-US" sz="1400" dirty="0">
                <a:solidFill>
                  <a:schemeClr val="accent2"/>
                </a:solidFill>
              </a:rPr>
              <a:t>（</a:t>
            </a:r>
            <a:r>
              <a:rPr kumimoji="1" lang="en-US" altLang="ja-JP" sz="1400" dirty="0">
                <a:solidFill>
                  <a:schemeClr val="accent2"/>
                </a:solidFill>
              </a:rPr>
              <a:t>1.5</a:t>
            </a:r>
            <a:r>
              <a:rPr kumimoji="1" lang="ja-JP" altLang="en-US" sz="1400" dirty="0">
                <a:solidFill>
                  <a:schemeClr val="accent2"/>
                </a:solidFill>
              </a:rPr>
              <a:t> </a:t>
            </a:r>
            <a:r>
              <a:rPr kumimoji="1" lang="en-US" altLang="ja-JP" sz="1400" dirty="0" err="1">
                <a:solidFill>
                  <a:schemeClr val="accent2"/>
                </a:solidFill>
              </a:rPr>
              <a:t>mon</a:t>
            </a:r>
            <a:r>
              <a:rPr kumimoji="1" lang="ja-JP" altLang="en-US" sz="1400" dirty="0">
                <a:solidFill>
                  <a:schemeClr val="accent2"/>
                </a:solidFill>
              </a:rPr>
              <a:t>）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CEEBF747-4DD0-11C6-EA25-A4F980767488}"/>
              </a:ext>
            </a:extLst>
          </p:cNvPr>
          <p:cNvCxnSpPr>
            <a:cxnSpLocks/>
          </p:cNvCxnSpPr>
          <p:nvPr/>
        </p:nvCxnSpPr>
        <p:spPr>
          <a:xfrm>
            <a:off x="8256032" y="2600062"/>
            <a:ext cx="659368" cy="0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86859AC-AE3F-F865-3521-DDFF8E3D253B}"/>
              </a:ext>
            </a:extLst>
          </p:cNvPr>
          <p:cNvSpPr txBox="1"/>
          <p:nvPr/>
        </p:nvSpPr>
        <p:spPr>
          <a:xfrm>
            <a:off x="8422124" y="2736212"/>
            <a:ext cx="986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 err="1"/>
              <a:t>Calib</a:t>
            </a:r>
            <a:r>
              <a:rPr kumimoji="1" lang="en-US" altLang="ja-JP" sz="1400" dirty="0"/>
              <a:t>.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run</a:t>
            </a:r>
            <a:endParaRPr kumimoji="1" lang="ja-JP" altLang="en-US" sz="1400" dirty="0"/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20574BFF-446D-DC3E-21F7-64421B7C458A}"/>
              </a:ext>
            </a:extLst>
          </p:cNvPr>
          <p:cNvCxnSpPr>
            <a:cxnSpLocks/>
          </p:cNvCxnSpPr>
          <p:nvPr/>
        </p:nvCxnSpPr>
        <p:spPr>
          <a:xfrm flipH="1">
            <a:off x="8963025" y="2323119"/>
            <a:ext cx="204193" cy="0"/>
          </a:xfrm>
          <a:prstGeom prst="straightConnector1">
            <a:avLst/>
          </a:prstGeom>
          <a:ln w="15875">
            <a:solidFill>
              <a:schemeClr val="tx2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6917C212-E13D-C9C7-3F68-7AE6443EF928}"/>
              </a:ext>
            </a:extLst>
          </p:cNvPr>
          <p:cNvCxnSpPr>
            <a:cxnSpLocks/>
          </p:cNvCxnSpPr>
          <p:nvPr/>
        </p:nvCxnSpPr>
        <p:spPr>
          <a:xfrm>
            <a:off x="2128838" y="2600062"/>
            <a:ext cx="547687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398DABFC-0FD0-334E-FBA1-85A3FA5E4AD3}"/>
              </a:ext>
            </a:extLst>
          </p:cNvPr>
          <p:cNvCxnSpPr>
            <a:cxnSpLocks/>
          </p:cNvCxnSpPr>
          <p:nvPr/>
        </p:nvCxnSpPr>
        <p:spPr>
          <a:xfrm>
            <a:off x="2935783" y="2600062"/>
            <a:ext cx="75039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ABD1F7B-F1F1-A6D1-29DF-403DE6100002}"/>
              </a:ext>
            </a:extLst>
          </p:cNvPr>
          <p:cNvSpPr txBox="1"/>
          <p:nvPr/>
        </p:nvSpPr>
        <p:spPr>
          <a:xfrm>
            <a:off x="2700021" y="2687082"/>
            <a:ext cx="120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Detector</a:t>
            </a:r>
            <a:br>
              <a:rPr kumimoji="1" lang="en-US" altLang="ja-JP" sz="1400" dirty="0"/>
            </a:br>
            <a:r>
              <a:rPr kumimoji="1" lang="en-US" altLang="ja-JP" sz="1400" dirty="0"/>
              <a:t>installation</a:t>
            </a:r>
            <a:endParaRPr kumimoji="1" lang="ja-JP" altLang="en-US" sz="1400" dirty="0"/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F83E95B1-0328-8F32-5989-8F2EE1DB9522}"/>
              </a:ext>
            </a:extLst>
          </p:cNvPr>
          <p:cNvCxnSpPr>
            <a:cxnSpLocks/>
          </p:cNvCxnSpPr>
          <p:nvPr/>
        </p:nvCxnSpPr>
        <p:spPr>
          <a:xfrm>
            <a:off x="5706665" y="2600062"/>
            <a:ext cx="415309" cy="0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F584605-7BFA-6C61-FFD4-53CF6C79A96C}"/>
              </a:ext>
            </a:extLst>
          </p:cNvPr>
          <p:cNvSpPr txBox="1"/>
          <p:nvPr/>
        </p:nvSpPr>
        <p:spPr>
          <a:xfrm>
            <a:off x="5210901" y="2664035"/>
            <a:ext cx="140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Beam</a:t>
            </a:r>
            <a:br>
              <a:rPr kumimoji="1" lang="en-US" altLang="ja-JP" sz="1400" dirty="0"/>
            </a:br>
            <a:r>
              <a:rPr kumimoji="1" lang="en-US" altLang="ja-JP" sz="1400" dirty="0"/>
              <a:t>tuning</a:t>
            </a:r>
            <a:endParaRPr kumimoji="1" lang="ja-JP" altLang="en-US" sz="1400" dirty="0"/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98334DF2-E84B-9DDE-FFE0-D4A70877ECC6}"/>
              </a:ext>
            </a:extLst>
          </p:cNvPr>
          <p:cNvCxnSpPr>
            <a:cxnSpLocks/>
          </p:cNvCxnSpPr>
          <p:nvPr/>
        </p:nvCxnSpPr>
        <p:spPr>
          <a:xfrm>
            <a:off x="6176963" y="2600062"/>
            <a:ext cx="1014412" cy="0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23D4241-7E81-8894-99BA-0EBB3B88F307}"/>
              </a:ext>
            </a:extLst>
          </p:cNvPr>
          <p:cNvSpPr txBox="1"/>
          <p:nvPr/>
        </p:nvSpPr>
        <p:spPr>
          <a:xfrm>
            <a:off x="5818882" y="3175448"/>
            <a:ext cx="185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Engineering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run</a:t>
            </a:r>
            <a:endParaRPr kumimoji="1" lang="ja-JP" altLang="en-US" sz="1400" dirty="0"/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03468473-E4A4-10C3-5035-CD8B26842D9D}"/>
              </a:ext>
            </a:extLst>
          </p:cNvPr>
          <p:cNvCxnSpPr>
            <a:cxnSpLocks/>
          </p:cNvCxnSpPr>
          <p:nvPr/>
        </p:nvCxnSpPr>
        <p:spPr>
          <a:xfrm>
            <a:off x="1019175" y="2600062"/>
            <a:ext cx="92630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73B8CB6-EEC1-F93D-3A36-781FAECB8A49}"/>
              </a:ext>
            </a:extLst>
          </p:cNvPr>
          <p:cNvSpPr txBox="1"/>
          <p:nvPr/>
        </p:nvSpPr>
        <p:spPr>
          <a:xfrm>
            <a:off x="802452" y="2687082"/>
            <a:ext cx="120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Detector</a:t>
            </a:r>
            <a:br>
              <a:rPr kumimoji="1" lang="en-US" altLang="ja-JP" sz="1400" dirty="0"/>
            </a:br>
            <a:r>
              <a:rPr kumimoji="1" lang="en-US" altLang="ja-JP" sz="1400" dirty="0" err="1"/>
              <a:t>maint</a:t>
            </a:r>
            <a:r>
              <a:rPr kumimoji="1" lang="en-US" altLang="ja-JP" sz="1400" dirty="0"/>
              <a:t>.</a:t>
            </a:r>
            <a:endParaRPr kumimoji="1" lang="ja-JP" altLang="en-US" sz="14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A54E22B-5DCE-0920-A9F9-92EE91E795AF}"/>
              </a:ext>
            </a:extLst>
          </p:cNvPr>
          <p:cNvSpPr txBox="1"/>
          <p:nvPr/>
        </p:nvSpPr>
        <p:spPr>
          <a:xfrm>
            <a:off x="549275" y="1696714"/>
            <a:ext cx="803819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rPr>
              <a:t>2021</a:t>
            </a:r>
            <a:endParaRPr kumimoji="1" lang="ja-JP" altLang="en-US" sz="2000" dirty="0">
              <a:solidFill>
                <a:schemeClr val="bg1"/>
              </a:solidFill>
              <a:latin typeface="Spica Neue P Bold" panose="02000803000000000000" pitchFamily="2" charset="-128"/>
              <a:ea typeface="Spica Neue P Bold" panose="02000803000000000000" pitchFamily="2" charset="-128"/>
              <a:cs typeface="Spica Neue P Bold" panose="02000803000000000000" pitchFamily="2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C71FBCC-C576-F193-A063-B8493337A56D}"/>
              </a:ext>
            </a:extLst>
          </p:cNvPr>
          <p:cNvSpPr txBox="1"/>
          <p:nvPr/>
        </p:nvSpPr>
        <p:spPr>
          <a:xfrm>
            <a:off x="549275" y="3391841"/>
            <a:ext cx="803819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rPr>
              <a:t>2022</a:t>
            </a:r>
            <a:endParaRPr kumimoji="1" lang="ja-JP" altLang="en-US" sz="2000" dirty="0">
              <a:solidFill>
                <a:schemeClr val="bg1"/>
              </a:solidFill>
              <a:latin typeface="Spica Neue P Bold" panose="02000803000000000000" pitchFamily="2" charset="-128"/>
              <a:ea typeface="Spica Neue P Bold" panose="02000803000000000000" pitchFamily="2" charset="-128"/>
              <a:cs typeface="Spica Neue P Bold" panose="02000803000000000000" pitchFamily="2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AFCB109E-0C03-6598-49D8-633CD5F6B9C0}"/>
              </a:ext>
            </a:extLst>
          </p:cNvPr>
          <p:cNvSpPr txBox="1"/>
          <p:nvPr/>
        </p:nvSpPr>
        <p:spPr>
          <a:xfrm>
            <a:off x="3858252" y="5425447"/>
            <a:ext cx="5776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Shorten these periods to maximize physics run</a:t>
            </a:r>
            <a:endParaRPr kumimoji="1" lang="ja-JP" altLang="en-US" sz="2000" dirty="0"/>
          </a:p>
        </p:txBody>
      </p: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F8327803-8E27-FFD0-BA53-CB1BE90435CD}"/>
              </a:ext>
            </a:extLst>
          </p:cNvPr>
          <p:cNvCxnSpPr>
            <a:cxnSpLocks/>
            <a:stCxn id="51" idx="2"/>
          </p:cNvCxnSpPr>
          <p:nvPr/>
        </p:nvCxnSpPr>
        <p:spPr>
          <a:xfrm>
            <a:off x="4720198" y="5031517"/>
            <a:ext cx="1048825" cy="429086"/>
          </a:xfrm>
          <a:prstGeom prst="line">
            <a:avLst/>
          </a:prstGeom>
          <a:ln w="31750">
            <a:solidFill>
              <a:schemeClr val="tx1">
                <a:lumMod val="60000"/>
                <a:lumOff val="40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F96F50B2-DD50-1140-E1E0-3B0B6D1A1AAE}"/>
              </a:ext>
            </a:extLst>
          </p:cNvPr>
          <p:cNvCxnSpPr>
            <a:cxnSpLocks/>
            <a:stCxn id="52" idx="2"/>
          </p:cNvCxnSpPr>
          <p:nvPr/>
        </p:nvCxnSpPr>
        <p:spPr>
          <a:xfrm flipH="1">
            <a:off x="7674076" y="5031517"/>
            <a:ext cx="1153157" cy="393930"/>
          </a:xfrm>
          <a:prstGeom prst="line">
            <a:avLst/>
          </a:prstGeom>
          <a:ln w="31750">
            <a:solidFill>
              <a:schemeClr val="tx1">
                <a:lumMod val="60000"/>
                <a:lumOff val="40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50B0402C-6416-50C9-B449-8752B1D1606B}"/>
              </a:ext>
            </a:extLst>
          </p:cNvPr>
          <p:cNvSpPr/>
          <p:nvPr/>
        </p:nvSpPr>
        <p:spPr>
          <a:xfrm>
            <a:off x="2616634" y="4153359"/>
            <a:ext cx="886729" cy="1707614"/>
          </a:xfrm>
          <a:custGeom>
            <a:avLst/>
            <a:gdLst>
              <a:gd name="connsiteX0" fmla="*/ 638978 w 638978"/>
              <a:gd name="connsiteY0" fmla="*/ 0 h 1707614"/>
              <a:gd name="connsiteX1" fmla="*/ 0 w 638978"/>
              <a:gd name="connsiteY1" fmla="*/ 1707614 h 1707614"/>
              <a:gd name="connsiteX2" fmla="*/ 0 w 638978"/>
              <a:gd name="connsiteY2" fmla="*/ 1707614 h 1707614"/>
              <a:gd name="connsiteX0" fmla="*/ 638978 w 638978"/>
              <a:gd name="connsiteY0" fmla="*/ 0 h 1707614"/>
              <a:gd name="connsiteX1" fmla="*/ 0 w 638978"/>
              <a:gd name="connsiteY1" fmla="*/ 1707614 h 1707614"/>
              <a:gd name="connsiteX2" fmla="*/ 0 w 638978"/>
              <a:gd name="connsiteY2" fmla="*/ 1707614 h 1707614"/>
              <a:gd name="connsiteX0" fmla="*/ 638978 w 638978"/>
              <a:gd name="connsiteY0" fmla="*/ 0 h 1707614"/>
              <a:gd name="connsiteX1" fmla="*/ 0 w 638978"/>
              <a:gd name="connsiteY1" fmla="*/ 1707614 h 1707614"/>
              <a:gd name="connsiteX2" fmla="*/ 0 w 638978"/>
              <a:gd name="connsiteY2" fmla="*/ 1707614 h 1707614"/>
              <a:gd name="connsiteX0" fmla="*/ 638978 w 638978"/>
              <a:gd name="connsiteY0" fmla="*/ 0 h 1707614"/>
              <a:gd name="connsiteX1" fmla="*/ 0 w 638978"/>
              <a:gd name="connsiteY1" fmla="*/ 1707614 h 1707614"/>
              <a:gd name="connsiteX2" fmla="*/ 0 w 638978"/>
              <a:gd name="connsiteY2" fmla="*/ 1707614 h 1707614"/>
              <a:gd name="connsiteX0" fmla="*/ 1038365 w 1038365"/>
              <a:gd name="connsiteY0" fmla="*/ 0 h 1707614"/>
              <a:gd name="connsiteX1" fmla="*/ 399387 w 1038365"/>
              <a:gd name="connsiteY1" fmla="*/ 1707614 h 1707614"/>
              <a:gd name="connsiteX2" fmla="*/ 399387 w 1038365"/>
              <a:gd name="connsiteY2" fmla="*/ 1707614 h 1707614"/>
              <a:gd name="connsiteX0" fmla="*/ 872063 w 872063"/>
              <a:gd name="connsiteY0" fmla="*/ 0 h 1707614"/>
              <a:gd name="connsiteX1" fmla="*/ 233085 w 872063"/>
              <a:gd name="connsiteY1" fmla="*/ 1707614 h 1707614"/>
              <a:gd name="connsiteX2" fmla="*/ 233085 w 872063"/>
              <a:gd name="connsiteY2" fmla="*/ 1707614 h 1707614"/>
              <a:gd name="connsiteX0" fmla="*/ 872063 w 872063"/>
              <a:gd name="connsiteY0" fmla="*/ 0 h 1707614"/>
              <a:gd name="connsiteX1" fmla="*/ 233085 w 872063"/>
              <a:gd name="connsiteY1" fmla="*/ 1707614 h 1707614"/>
              <a:gd name="connsiteX2" fmla="*/ 233085 w 872063"/>
              <a:gd name="connsiteY2" fmla="*/ 1707614 h 1707614"/>
              <a:gd name="connsiteX0" fmla="*/ 872063 w 872063"/>
              <a:gd name="connsiteY0" fmla="*/ 0 h 1707614"/>
              <a:gd name="connsiteX1" fmla="*/ 233085 w 872063"/>
              <a:gd name="connsiteY1" fmla="*/ 1707614 h 1707614"/>
              <a:gd name="connsiteX2" fmla="*/ 233085 w 872063"/>
              <a:gd name="connsiteY2" fmla="*/ 1707614 h 1707614"/>
              <a:gd name="connsiteX0" fmla="*/ 872063 w 872063"/>
              <a:gd name="connsiteY0" fmla="*/ 0 h 1707614"/>
              <a:gd name="connsiteX1" fmla="*/ 233085 w 872063"/>
              <a:gd name="connsiteY1" fmla="*/ 1707614 h 1707614"/>
              <a:gd name="connsiteX2" fmla="*/ 233085 w 872063"/>
              <a:gd name="connsiteY2" fmla="*/ 1707614 h 1707614"/>
              <a:gd name="connsiteX0" fmla="*/ 886729 w 886729"/>
              <a:gd name="connsiteY0" fmla="*/ 0 h 1707614"/>
              <a:gd name="connsiteX1" fmla="*/ 247751 w 886729"/>
              <a:gd name="connsiteY1" fmla="*/ 1707614 h 1707614"/>
              <a:gd name="connsiteX2" fmla="*/ 247751 w 886729"/>
              <a:gd name="connsiteY2" fmla="*/ 1707614 h 1707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729" h="1707614">
                <a:moveTo>
                  <a:pt x="886729" y="0"/>
                </a:moveTo>
                <a:cubicBezTo>
                  <a:pt x="100859" y="29379"/>
                  <a:pt x="-288402" y="1259594"/>
                  <a:pt x="247751" y="1707614"/>
                </a:cubicBezTo>
                <a:lnTo>
                  <a:pt x="247751" y="1707614"/>
                </a:lnTo>
              </a:path>
            </a:pathLst>
          </a:custGeom>
          <a:noFill/>
          <a:ln w="31750">
            <a:solidFill>
              <a:schemeClr val="tx1">
                <a:lumMod val="40000"/>
                <a:lumOff val="60000"/>
              </a:schemeClr>
            </a:solidFill>
            <a:head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54DD536F-2372-F9AA-5B4C-94818D188136}"/>
              </a:ext>
            </a:extLst>
          </p:cNvPr>
          <p:cNvSpPr txBox="1"/>
          <p:nvPr/>
        </p:nvSpPr>
        <p:spPr>
          <a:xfrm>
            <a:off x="2513075" y="5975489"/>
            <a:ext cx="207928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>
                    <a:lumMod val="65000"/>
                  </a:schemeClr>
                </a:solidFill>
              </a:rPr>
              <a:t>What will it be??</a:t>
            </a:r>
            <a:br>
              <a:rPr kumimoji="1" lang="en-US" altLang="ja-JP" sz="2000" dirty="0">
                <a:solidFill>
                  <a:schemeClr val="bg1">
                    <a:lumMod val="65000"/>
                  </a:schemeClr>
                </a:solidFill>
              </a:rPr>
            </a:br>
            <a:r>
              <a:rPr kumimoji="1" lang="en-US" altLang="ja-JP" sz="1400" dirty="0">
                <a:solidFill>
                  <a:schemeClr val="bg1">
                    <a:lumMod val="65000"/>
                  </a:schemeClr>
                </a:solidFill>
              </a:rPr>
              <a:t>(mu3e experiment)</a:t>
            </a:r>
            <a:endParaRPr kumimoji="1" lang="en-US" altLang="ja-JP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ECAA1385-7C9D-5159-EFA4-630D9D5CD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March 23, 2023</a:t>
            </a:r>
            <a:endParaRPr lang="en-US" dirty="0"/>
          </a:p>
        </p:txBody>
      </p:sp>
      <p:sp>
        <p:nvSpPr>
          <p:cNvPr id="47" name="フッター プレースホルダー 46">
            <a:extLst>
              <a:ext uri="{FF2B5EF4-FFF2-40B4-BE49-F238E27FC236}">
                <a16:creationId xmlns:a16="http://schemas.microsoft.com/office/drawing/2014/main" id="{B0A3906D-3419-9325-5458-2E479EFD5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48" name="スライド番号プレースホルダー 47">
            <a:extLst>
              <a:ext uri="{FF2B5EF4-FFF2-40B4-BE49-F238E27FC236}">
                <a16:creationId xmlns:a16="http://schemas.microsoft.com/office/drawing/2014/main" id="{54034548-AE6C-F87C-F8C0-D778C1CF1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82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68014E-083E-37BD-7EC2-A5240582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2023 beamtime </a:t>
            </a:r>
            <a:endParaRPr kumimoji="1" lang="ja-JP" altLang="en-US" dirty="0"/>
          </a:p>
        </p:txBody>
      </p:sp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25ED5C50-0888-EFE8-A458-88389C5F9D98}"/>
              </a:ext>
            </a:extLst>
          </p:cNvPr>
          <p:cNvGraphicFramePr>
            <a:graphicFrameLocks/>
          </p:cNvGraphicFramePr>
          <p:nvPr/>
        </p:nvGraphicFramePr>
        <p:xfrm>
          <a:off x="557213" y="1282700"/>
          <a:ext cx="8729652" cy="310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471">
                  <a:extLst>
                    <a:ext uri="{9D8B030D-6E8A-4147-A177-3AD203B41FA5}">
                      <a16:colId xmlns:a16="http://schemas.microsoft.com/office/drawing/2014/main" val="613124581"/>
                    </a:ext>
                  </a:extLst>
                </a:gridCol>
                <a:gridCol w="727471">
                  <a:extLst>
                    <a:ext uri="{9D8B030D-6E8A-4147-A177-3AD203B41FA5}">
                      <a16:colId xmlns:a16="http://schemas.microsoft.com/office/drawing/2014/main" val="3816489336"/>
                    </a:ext>
                  </a:extLst>
                </a:gridCol>
                <a:gridCol w="727471">
                  <a:extLst>
                    <a:ext uri="{9D8B030D-6E8A-4147-A177-3AD203B41FA5}">
                      <a16:colId xmlns:a16="http://schemas.microsoft.com/office/drawing/2014/main" val="2026201173"/>
                    </a:ext>
                  </a:extLst>
                </a:gridCol>
                <a:gridCol w="727471">
                  <a:extLst>
                    <a:ext uri="{9D8B030D-6E8A-4147-A177-3AD203B41FA5}">
                      <a16:colId xmlns:a16="http://schemas.microsoft.com/office/drawing/2014/main" val="1495261338"/>
                    </a:ext>
                  </a:extLst>
                </a:gridCol>
                <a:gridCol w="727471">
                  <a:extLst>
                    <a:ext uri="{9D8B030D-6E8A-4147-A177-3AD203B41FA5}">
                      <a16:colId xmlns:a16="http://schemas.microsoft.com/office/drawing/2014/main" val="3990380538"/>
                    </a:ext>
                  </a:extLst>
                </a:gridCol>
                <a:gridCol w="727471">
                  <a:extLst>
                    <a:ext uri="{9D8B030D-6E8A-4147-A177-3AD203B41FA5}">
                      <a16:colId xmlns:a16="http://schemas.microsoft.com/office/drawing/2014/main" val="4083758080"/>
                    </a:ext>
                  </a:extLst>
                </a:gridCol>
                <a:gridCol w="727471">
                  <a:extLst>
                    <a:ext uri="{9D8B030D-6E8A-4147-A177-3AD203B41FA5}">
                      <a16:colId xmlns:a16="http://schemas.microsoft.com/office/drawing/2014/main" val="1494575397"/>
                    </a:ext>
                  </a:extLst>
                </a:gridCol>
                <a:gridCol w="727471">
                  <a:extLst>
                    <a:ext uri="{9D8B030D-6E8A-4147-A177-3AD203B41FA5}">
                      <a16:colId xmlns:a16="http://schemas.microsoft.com/office/drawing/2014/main" val="4078850359"/>
                    </a:ext>
                  </a:extLst>
                </a:gridCol>
                <a:gridCol w="727471">
                  <a:extLst>
                    <a:ext uri="{9D8B030D-6E8A-4147-A177-3AD203B41FA5}">
                      <a16:colId xmlns:a16="http://schemas.microsoft.com/office/drawing/2014/main" val="3636244854"/>
                    </a:ext>
                  </a:extLst>
                </a:gridCol>
                <a:gridCol w="727471">
                  <a:extLst>
                    <a:ext uri="{9D8B030D-6E8A-4147-A177-3AD203B41FA5}">
                      <a16:colId xmlns:a16="http://schemas.microsoft.com/office/drawing/2014/main" val="3689897077"/>
                    </a:ext>
                  </a:extLst>
                </a:gridCol>
                <a:gridCol w="727471">
                  <a:extLst>
                    <a:ext uri="{9D8B030D-6E8A-4147-A177-3AD203B41FA5}">
                      <a16:colId xmlns:a16="http://schemas.microsoft.com/office/drawing/2014/main" val="467481336"/>
                    </a:ext>
                  </a:extLst>
                </a:gridCol>
                <a:gridCol w="727471">
                  <a:extLst>
                    <a:ext uri="{9D8B030D-6E8A-4147-A177-3AD203B41FA5}">
                      <a16:colId xmlns:a16="http://schemas.microsoft.com/office/drawing/2014/main" val="205585796"/>
                    </a:ext>
                  </a:extLst>
                </a:gridCol>
              </a:tblGrid>
              <a:tr h="253646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9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12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628773"/>
                  </a:ext>
                </a:extLst>
              </a:tr>
            </a:tbl>
          </a:graphicData>
        </a:graphic>
      </p:graphicFrame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8AA0637-F204-8BB4-D581-1A854C1BB6E5}"/>
              </a:ext>
            </a:extLst>
          </p:cNvPr>
          <p:cNvGrpSpPr/>
          <p:nvPr/>
        </p:nvGrpSpPr>
        <p:grpSpPr>
          <a:xfrm>
            <a:off x="351644" y="3719401"/>
            <a:ext cx="8999183" cy="1261109"/>
            <a:chOff x="357188" y="4015085"/>
            <a:chExt cx="8999183" cy="1261109"/>
          </a:xfrm>
        </p:grpSpPr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9717A189-805A-9FA2-70A4-C2E2B3D74C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9608" y="4333874"/>
              <a:ext cx="4567237" cy="0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8398F48F-17AD-A94E-2328-D66F0C6F80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7188" y="4333875"/>
              <a:ext cx="3176587" cy="0"/>
            </a:xfrm>
            <a:prstGeom prst="straightConnector1">
              <a:avLst/>
            </a:prstGeom>
            <a:ln w="15875">
              <a:solidFill>
                <a:schemeClr val="tx2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1AB0521D-FD50-2279-452F-C39E7E999FAB}"/>
                </a:ext>
              </a:extLst>
            </p:cNvPr>
            <p:cNvSpPr txBox="1"/>
            <p:nvPr/>
          </p:nvSpPr>
          <p:spPr>
            <a:xfrm>
              <a:off x="1133475" y="4026098"/>
              <a:ext cx="15358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dirty="0"/>
                <a:t>Accel.</a:t>
              </a:r>
              <a:r>
                <a:rPr kumimoji="1" lang="ja-JP" altLang="en-US" sz="1400" dirty="0"/>
                <a:t> </a:t>
              </a:r>
              <a:r>
                <a:rPr kumimoji="1" lang="en-US" altLang="ja-JP" sz="1400" dirty="0"/>
                <a:t>shutdown</a:t>
              </a:r>
              <a:endParaRPr kumimoji="1" lang="ja-JP" altLang="en-US" sz="1400" dirty="0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7782F9BD-637B-C707-8F75-D0E4140155EF}"/>
                </a:ext>
              </a:extLst>
            </p:cNvPr>
            <p:cNvSpPr txBox="1"/>
            <p:nvPr/>
          </p:nvSpPr>
          <p:spPr>
            <a:xfrm>
              <a:off x="5321616" y="4015085"/>
              <a:ext cx="2592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dirty="0">
                  <a:latin typeface="Spica Neue P Bold" panose="02000803000000000000" pitchFamily="2" charset="-128"/>
                  <a:ea typeface="Spica Neue P Bold" panose="02000803000000000000" pitchFamily="2" charset="-128"/>
                  <a:cs typeface="Spica Neue P Bold" panose="02000803000000000000" pitchFamily="2" charset="-128"/>
                </a:rPr>
                <a:t>MEG II</a:t>
              </a:r>
              <a:r>
                <a:rPr kumimoji="1" lang="ja-JP" altLang="en-US" sz="1400" dirty="0">
                  <a:latin typeface="Spica Neue P Bold" panose="02000803000000000000" pitchFamily="2" charset="-128"/>
                  <a:ea typeface="Spica Neue P Bold" panose="02000803000000000000" pitchFamily="2" charset="-128"/>
                  <a:cs typeface="Spica Neue P Bold" panose="02000803000000000000" pitchFamily="2" charset="-128"/>
                </a:rPr>
                <a:t> </a:t>
              </a:r>
              <a:r>
                <a:rPr kumimoji="1" lang="en-US" altLang="ja-JP" sz="1400" dirty="0">
                  <a:highlight>
                    <a:srgbClr val="FFFFFF"/>
                  </a:highlight>
                  <a:latin typeface="Spica Neue P Bold" panose="02000803000000000000" pitchFamily="2" charset="-128"/>
                  <a:ea typeface="Spica Neue P Bold" panose="02000803000000000000" pitchFamily="2" charset="-128"/>
                  <a:cs typeface="Spica Neue P Bold" panose="02000803000000000000" pitchFamily="2" charset="-128"/>
                </a:rPr>
                <a:t>beamtime (6.5 </a:t>
              </a:r>
              <a:r>
                <a:rPr kumimoji="1" lang="en-US" altLang="ja-JP" sz="1400" dirty="0" err="1">
                  <a:highlight>
                    <a:srgbClr val="FFFFFF"/>
                  </a:highlight>
                  <a:latin typeface="Spica Neue P Bold" panose="02000803000000000000" pitchFamily="2" charset="-128"/>
                  <a:ea typeface="Spica Neue P Bold" panose="02000803000000000000" pitchFamily="2" charset="-128"/>
                  <a:cs typeface="Spica Neue P Bold" panose="02000803000000000000" pitchFamily="2" charset="-128"/>
                </a:rPr>
                <a:t>mon</a:t>
              </a:r>
              <a:r>
                <a:rPr kumimoji="1" lang="en-US" altLang="ja-JP" sz="1400" dirty="0">
                  <a:highlight>
                    <a:srgbClr val="FFFFFF"/>
                  </a:highlight>
                  <a:latin typeface="Spica Neue P Bold" panose="02000803000000000000" pitchFamily="2" charset="-128"/>
                  <a:ea typeface="Spica Neue P Bold" panose="02000803000000000000" pitchFamily="2" charset="-128"/>
                  <a:cs typeface="Spica Neue P Bold" panose="02000803000000000000" pitchFamily="2" charset="-128"/>
                </a:rPr>
                <a:t>)</a:t>
              </a:r>
              <a:endParaRPr kumimoji="1" lang="ja-JP" altLang="en-US" sz="1400" dirty="0">
                <a:highlight>
                  <a:srgbClr val="FFFFFF"/>
                </a:highlight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77948501-5FD5-D5C5-ED28-2519F31A9BF8}"/>
                </a:ext>
              </a:extLst>
            </p:cNvPr>
            <p:cNvSpPr txBox="1"/>
            <p:nvPr/>
          </p:nvSpPr>
          <p:spPr>
            <a:xfrm>
              <a:off x="3537304" y="4179984"/>
              <a:ext cx="10690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dirty="0"/>
                <a:t>Other</a:t>
              </a:r>
              <a:r>
                <a:rPr kumimoji="1" lang="ja-JP" altLang="en-US" sz="1400" dirty="0"/>
                <a:t> </a:t>
              </a:r>
              <a:r>
                <a:rPr kumimoji="1" lang="en-US" altLang="ja-JP" sz="1400" dirty="0"/>
                <a:t>exp.</a:t>
              </a:r>
              <a:endParaRPr kumimoji="1" lang="ja-JP" altLang="en-US" sz="1400" dirty="0"/>
            </a:p>
          </p:txBody>
        </p: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FBAC0463-BA36-0F10-414F-D128BDB36F0C}"/>
                </a:ext>
              </a:extLst>
            </p:cNvPr>
            <p:cNvCxnSpPr>
              <a:cxnSpLocks/>
            </p:cNvCxnSpPr>
            <p:nvPr/>
          </p:nvCxnSpPr>
          <p:spPr>
            <a:xfrm>
              <a:off x="1381125" y="4619625"/>
              <a:ext cx="2853519" cy="0"/>
            </a:xfrm>
            <a:prstGeom prst="straightConnector1">
              <a:avLst/>
            </a:prstGeom>
            <a:ln w="34925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958F10DF-ED17-B1EF-F654-8525CD432683}"/>
                </a:ext>
              </a:extLst>
            </p:cNvPr>
            <p:cNvSpPr txBox="1"/>
            <p:nvPr/>
          </p:nvSpPr>
          <p:spPr>
            <a:xfrm>
              <a:off x="1666875" y="4751486"/>
              <a:ext cx="1866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sz="1400" dirty="0"/>
                <a:t>MPPC</a:t>
              </a:r>
              <a:r>
                <a:rPr kumimoji="1" lang="ja-JP" altLang="en-US" sz="1400" dirty="0"/>
                <a:t> </a:t>
              </a:r>
              <a:r>
                <a:rPr kumimoji="1" lang="en-US" altLang="ja-JP" sz="1400" dirty="0"/>
                <a:t>annealing</a:t>
              </a:r>
              <a:endParaRPr kumimoji="1" lang="ja-JP" altLang="en-US" sz="1400" dirty="0"/>
            </a:p>
          </p:txBody>
        </p: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A21BFBFC-E70F-1977-D33B-B946D67975CC}"/>
                </a:ext>
              </a:extLst>
            </p:cNvPr>
            <p:cNvCxnSpPr>
              <a:cxnSpLocks/>
            </p:cNvCxnSpPr>
            <p:nvPr/>
          </p:nvCxnSpPr>
          <p:spPr>
            <a:xfrm>
              <a:off x="4320369" y="4619625"/>
              <a:ext cx="896076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4CACBBDD-5F82-E6E4-740A-979BBE301246}"/>
                </a:ext>
              </a:extLst>
            </p:cNvPr>
            <p:cNvSpPr txBox="1"/>
            <p:nvPr/>
          </p:nvSpPr>
          <p:spPr>
            <a:xfrm>
              <a:off x="3926635" y="4751485"/>
              <a:ext cx="16835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/>
                <a:t>Detector/beam commissioning</a:t>
              </a:r>
              <a:endParaRPr kumimoji="1" lang="ja-JP" altLang="en-US" sz="1400" dirty="0"/>
            </a:p>
          </p:txBody>
        </p: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3CBFD434-36B0-8ADF-AFB2-E186CF5B8741}"/>
                </a:ext>
              </a:extLst>
            </p:cNvPr>
            <p:cNvCxnSpPr>
              <a:cxnSpLocks/>
            </p:cNvCxnSpPr>
            <p:nvPr/>
          </p:nvCxnSpPr>
          <p:spPr>
            <a:xfrm>
              <a:off x="5295900" y="4619625"/>
              <a:ext cx="3074432" cy="0"/>
            </a:xfrm>
            <a:prstGeom prst="straightConnector1">
              <a:avLst/>
            </a:prstGeom>
            <a:ln w="41275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302E9AE5-FB92-681C-B2E0-5795A616F0EF}"/>
                </a:ext>
              </a:extLst>
            </p:cNvPr>
            <p:cNvSpPr txBox="1"/>
            <p:nvPr/>
          </p:nvSpPr>
          <p:spPr>
            <a:xfrm>
              <a:off x="6351691" y="4752974"/>
              <a:ext cx="11769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Physics run</a:t>
              </a:r>
              <a:br>
                <a:rPr kumimoji="1" lang="en-US" altLang="ja-JP" sz="1400" dirty="0">
                  <a:solidFill>
                    <a:schemeClr val="accent2"/>
                  </a:solidFill>
                  <a:highlight>
                    <a:srgbClr val="FFFFFF"/>
                  </a:highlight>
                </a:rPr>
              </a:br>
              <a:r>
                <a:rPr kumimoji="1" lang="ja-JP" altLang="en-US" sz="1400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（４ </a:t>
              </a:r>
              <a:r>
                <a:rPr kumimoji="1" lang="en-US" altLang="ja-JP" sz="1400" dirty="0" err="1">
                  <a:solidFill>
                    <a:schemeClr val="accent2"/>
                  </a:solidFill>
                  <a:highlight>
                    <a:srgbClr val="FFFFFF"/>
                  </a:highlight>
                </a:rPr>
                <a:t>mon</a:t>
              </a:r>
              <a:r>
                <a:rPr kumimoji="1" lang="ja-JP" altLang="en-US" sz="1400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）</a:t>
              </a:r>
            </a:p>
          </p:txBody>
        </p: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A7232BC3-9685-37A4-F028-65D54340E6B1}"/>
                </a:ext>
              </a:extLst>
            </p:cNvPr>
            <p:cNvCxnSpPr>
              <a:cxnSpLocks/>
            </p:cNvCxnSpPr>
            <p:nvPr/>
          </p:nvCxnSpPr>
          <p:spPr>
            <a:xfrm>
              <a:off x="8406549" y="4619625"/>
              <a:ext cx="623151" cy="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432A3E15-FF41-7380-A370-76AE47752EA5}"/>
                </a:ext>
              </a:extLst>
            </p:cNvPr>
            <p:cNvSpPr txBox="1"/>
            <p:nvPr/>
          </p:nvSpPr>
          <p:spPr>
            <a:xfrm>
              <a:off x="8370332" y="4751486"/>
              <a:ext cx="9860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dirty="0" err="1"/>
                <a:t>Calib</a:t>
              </a:r>
              <a:r>
                <a:rPr kumimoji="1" lang="en-US" altLang="ja-JP" sz="1400" dirty="0"/>
                <a:t>.</a:t>
              </a:r>
              <a:r>
                <a:rPr kumimoji="1" lang="ja-JP" altLang="en-US" sz="1400" dirty="0"/>
                <a:t> </a:t>
              </a:r>
              <a:r>
                <a:rPr kumimoji="1" lang="en-US" altLang="ja-JP" sz="1400" dirty="0"/>
                <a:t>run</a:t>
              </a:r>
              <a:endParaRPr kumimoji="1" lang="ja-JP" altLang="en-US" sz="1400" dirty="0"/>
            </a:p>
          </p:txBody>
        </p: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4FC2687E-8B90-B8A9-2B77-3CFA91C3E5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77325" y="4333873"/>
              <a:ext cx="204193" cy="0"/>
            </a:xfrm>
            <a:prstGeom prst="straightConnector1">
              <a:avLst/>
            </a:prstGeom>
            <a:ln w="15875">
              <a:solidFill>
                <a:schemeClr val="tx2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940B85F-89E8-D952-4BD1-CD5B88FD9DC3}"/>
              </a:ext>
            </a:extLst>
          </p:cNvPr>
          <p:cNvCxnSpPr>
            <a:cxnSpLocks/>
          </p:cNvCxnSpPr>
          <p:nvPr/>
        </p:nvCxnSpPr>
        <p:spPr>
          <a:xfrm flipH="1">
            <a:off x="5603081" y="2323121"/>
            <a:ext cx="3312319" cy="0"/>
          </a:xfrm>
          <a:prstGeom prst="straightConnector1">
            <a:avLst/>
          </a:prstGeom>
          <a:ln w="190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74C38F37-954F-CD37-0FFA-CDDACBC11A06}"/>
              </a:ext>
            </a:extLst>
          </p:cNvPr>
          <p:cNvCxnSpPr>
            <a:cxnSpLocks/>
          </p:cNvCxnSpPr>
          <p:nvPr/>
        </p:nvCxnSpPr>
        <p:spPr>
          <a:xfrm flipH="1">
            <a:off x="242888" y="2323121"/>
            <a:ext cx="2776537" cy="0"/>
          </a:xfrm>
          <a:prstGeom prst="straightConnector1">
            <a:avLst/>
          </a:prstGeom>
          <a:ln w="15875">
            <a:solidFill>
              <a:schemeClr val="tx2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EDE6FE4-4B13-DC3F-2994-EA631BE10957}"/>
              </a:ext>
            </a:extLst>
          </p:cNvPr>
          <p:cNvSpPr txBox="1"/>
          <p:nvPr/>
        </p:nvSpPr>
        <p:spPr>
          <a:xfrm>
            <a:off x="1019175" y="2015344"/>
            <a:ext cx="1535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Accel.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shutdown</a:t>
            </a:r>
            <a:endParaRPr kumimoji="1" lang="ja-JP" altLang="en-US" sz="14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83BD91E-90CD-C3F1-C1C0-1B88F9EA6640}"/>
              </a:ext>
            </a:extLst>
          </p:cNvPr>
          <p:cNvSpPr txBox="1"/>
          <p:nvPr/>
        </p:nvSpPr>
        <p:spPr>
          <a:xfrm>
            <a:off x="5957629" y="2013459"/>
            <a:ext cx="2905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dirty="0"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rPr>
              <a:t>MEG II</a:t>
            </a:r>
            <a:r>
              <a:rPr kumimoji="1" lang="ja-JP" altLang="en-US" sz="1400" dirty="0"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rPr>
              <a:t> </a:t>
            </a:r>
            <a:r>
              <a:rPr kumimoji="1" lang="en-US" altLang="ja-JP" sz="1400" dirty="0"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rPr>
              <a:t>beam</a:t>
            </a:r>
            <a:r>
              <a:rPr kumimoji="1" lang="ja-JP" altLang="en-US" sz="1400" dirty="0"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rPr>
              <a:t> </a:t>
            </a:r>
            <a:r>
              <a:rPr kumimoji="1" lang="en-US" altLang="ja-JP" sz="1400" dirty="0"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rPr>
              <a:t>time (4.5 </a:t>
            </a:r>
            <a:r>
              <a:rPr kumimoji="1" lang="en-US" altLang="ja-JP" sz="1400" dirty="0" err="1"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rPr>
              <a:t>mon</a:t>
            </a:r>
            <a:r>
              <a:rPr kumimoji="1" lang="en-US" altLang="ja-JP" sz="1400" dirty="0"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rPr>
              <a:t>)</a:t>
            </a:r>
            <a:endParaRPr kumimoji="1" lang="ja-JP" altLang="en-US" sz="1400" dirty="0">
              <a:latin typeface="Spica Neue P Bold" panose="02000803000000000000" pitchFamily="2" charset="-128"/>
              <a:ea typeface="Spica Neue P Bold" panose="02000803000000000000" pitchFamily="2" charset="-128"/>
              <a:cs typeface="Spica Neue P Bold" panose="02000803000000000000" pitchFamily="2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E9DF8DE-A5AD-2709-88C5-0C9E9ED8DD26}"/>
              </a:ext>
            </a:extLst>
          </p:cNvPr>
          <p:cNvSpPr txBox="1"/>
          <p:nvPr/>
        </p:nvSpPr>
        <p:spPr>
          <a:xfrm>
            <a:off x="3663128" y="2124067"/>
            <a:ext cx="1069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Other exp.</a:t>
            </a:r>
            <a:endParaRPr kumimoji="1" lang="ja-JP" altLang="en-US" sz="14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1C7F9F1-2F1C-72C7-1477-FA63F0FCB9C9}"/>
              </a:ext>
            </a:extLst>
          </p:cNvPr>
          <p:cNvSpPr txBox="1"/>
          <p:nvPr/>
        </p:nvSpPr>
        <p:spPr>
          <a:xfrm>
            <a:off x="1721644" y="2687082"/>
            <a:ext cx="120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Elec.</a:t>
            </a:r>
            <a:br>
              <a:rPr kumimoji="1" lang="en-US" altLang="ja-JP" sz="1400" dirty="0"/>
            </a:br>
            <a:r>
              <a:rPr kumimoji="1" lang="en-US" altLang="ja-JP" sz="1400" dirty="0"/>
              <a:t>installation</a:t>
            </a:r>
            <a:endParaRPr kumimoji="1" lang="ja-JP" altLang="en-US" sz="1400" dirty="0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7E6C1E3D-29B9-8B68-ABF8-6D2640C63C25}"/>
              </a:ext>
            </a:extLst>
          </p:cNvPr>
          <p:cNvCxnSpPr>
            <a:cxnSpLocks/>
          </p:cNvCxnSpPr>
          <p:nvPr/>
        </p:nvCxnSpPr>
        <p:spPr>
          <a:xfrm>
            <a:off x="3824288" y="2600062"/>
            <a:ext cx="169812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843E6F7-C482-1F45-08E8-FEBF2F722637}"/>
              </a:ext>
            </a:extLst>
          </p:cNvPr>
          <p:cNvSpPr txBox="1"/>
          <p:nvPr/>
        </p:nvSpPr>
        <p:spPr>
          <a:xfrm>
            <a:off x="3653878" y="2674262"/>
            <a:ext cx="2038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Detector/elec.</a:t>
            </a:r>
            <a:br>
              <a:rPr kumimoji="1" lang="en-US" altLang="ja-JP" sz="1400" dirty="0"/>
            </a:br>
            <a:r>
              <a:rPr kumimoji="1" lang="en-US" altLang="ja-JP" sz="1400" dirty="0"/>
              <a:t>commissioning</a:t>
            </a:r>
            <a:endParaRPr kumimoji="1" lang="ja-JP" altLang="en-US" sz="1400" dirty="0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BB1B22C5-2917-68E7-91B9-A4B46BEE98A3}"/>
              </a:ext>
            </a:extLst>
          </p:cNvPr>
          <p:cNvCxnSpPr>
            <a:cxnSpLocks/>
          </p:cNvCxnSpPr>
          <p:nvPr/>
        </p:nvCxnSpPr>
        <p:spPr>
          <a:xfrm>
            <a:off x="7191375" y="2600062"/>
            <a:ext cx="1064657" cy="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3186045-9533-0C9F-1D5A-825320C93BB4}"/>
              </a:ext>
            </a:extLst>
          </p:cNvPr>
          <p:cNvSpPr txBox="1"/>
          <p:nvPr/>
        </p:nvSpPr>
        <p:spPr>
          <a:xfrm>
            <a:off x="7115809" y="2715042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accent2"/>
                </a:solidFill>
              </a:rPr>
              <a:t>Physics</a:t>
            </a:r>
            <a:r>
              <a:rPr kumimoji="1" lang="ja-JP" altLang="en-US" sz="1400" dirty="0">
                <a:solidFill>
                  <a:schemeClr val="accent2"/>
                </a:solidFill>
              </a:rPr>
              <a:t> </a:t>
            </a:r>
            <a:r>
              <a:rPr kumimoji="1" lang="en-US" altLang="ja-JP" sz="1400" dirty="0">
                <a:solidFill>
                  <a:schemeClr val="accent2"/>
                </a:solidFill>
              </a:rPr>
              <a:t>run</a:t>
            </a:r>
            <a:br>
              <a:rPr kumimoji="1" lang="en-US" altLang="ja-JP" sz="1400" dirty="0">
                <a:solidFill>
                  <a:schemeClr val="accent2"/>
                </a:solidFill>
              </a:rPr>
            </a:br>
            <a:r>
              <a:rPr kumimoji="1" lang="ja-JP" altLang="en-US" sz="1400" dirty="0">
                <a:solidFill>
                  <a:schemeClr val="accent2"/>
                </a:solidFill>
              </a:rPr>
              <a:t>（</a:t>
            </a:r>
            <a:r>
              <a:rPr kumimoji="1" lang="en-US" altLang="ja-JP" sz="1400" dirty="0">
                <a:solidFill>
                  <a:schemeClr val="accent2"/>
                </a:solidFill>
              </a:rPr>
              <a:t>1.5</a:t>
            </a:r>
            <a:r>
              <a:rPr kumimoji="1" lang="ja-JP" altLang="en-US" sz="1400" dirty="0">
                <a:solidFill>
                  <a:schemeClr val="accent2"/>
                </a:solidFill>
              </a:rPr>
              <a:t> </a:t>
            </a:r>
            <a:r>
              <a:rPr kumimoji="1" lang="en-US" altLang="ja-JP" sz="1400" dirty="0" err="1">
                <a:solidFill>
                  <a:schemeClr val="accent2"/>
                </a:solidFill>
              </a:rPr>
              <a:t>mon</a:t>
            </a:r>
            <a:r>
              <a:rPr kumimoji="1" lang="ja-JP" altLang="en-US" sz="1400" dirty="0">
                <a:solidFill>
                  <a:schemeClr val="accent2"/>
                </a:solidFill>
              </a:rPr>
              <a:t>）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CEEBF747-4DD0-11C6-EA25-A4F980767488}"/>
              </a:ext>
            </a:extLst>
          </p:cNvPr>
          <p:cNvCxnSpPr>
            <a:cxnSpLocks/>
          </p:cNvCxnSpPr>
          <p:nvPr/>
        </p:nvCxnSpPr>
        <p:spPr>
          <a:xfrm>
            <a:off x="8256032" y="2600062"/>
            <a:ext cx="659368" cy="0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86859AC-AE3F-F865-3521-DDFF8E3D253B}"/>
              </a:ext>
            </a:extLst>
          </p:cNvPr>
          <p:cNvSpPr txBox="1"/>
          <p:nvPr/>
        </p:nvSpPr>
        <p:spPr>
          <a:xfrm>
            <a:off x="8422124" y="2736212"/>
            <a:ext cx="986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 err="1"/>
              <a:t>Calib</a:t>
            </a:r>
            <a:r>
              <a:rPr kumimoji="1" lang="en-US" altLang="ja-JP" sz="1400" dirty="0"/>
              <a:t>.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run</a:t>
            </a:r>
            <a:endParaRPr kumimoji="1" lang="ja-JP" altLang="en-US" sz="1400" dirty="0"/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20574BFF-446D-DC3E-21F7-64421B7C458A}"/>
              </a:ext>
            </a:extLst>
          </p:cNvPr>
          <p:cNvCxnSpPr>
            <a:cxnSpLocks/>
          </p:cNvCxnSpPr>
          <p:nvPr/>
        </p:nvCxnSpPr>
        <p:spPr>
          <a:xfrm flipH="1">
            <a:off x="8963025" y="2323119"/>
            <a:ext cx="204193" cy="0"/>
          </a:xfrm>
          <a:prstGeom prst="straightConnector1">
            <a:avLst/>
          </a:prstGeom>
          <a:ln w="15875">
            <a:solidFill>
              <a:schemeClr val="tx2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6917C212-E13D-C9C7-3F68-7AE6443EF928}"/>
              </a:ext>
            </a:extLst>
          </p:cNvPr>
          <p:cNvCxnSpPr>
            <a:cxnSpLocks/>
          </p:cNvCxnSpPr>
          <p:nvPr/>
        </p:nvCxnSpPr>
        <p:spPr>
          <a:xfrm>
            <a:off x="2128838" y="2600062"/>
            <a:ext cx="547687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398DABFC-0FD0-334E-FBA1-85A3FA5E4AD3}"/>
              </a:ext>
            </a:extLst>
          </p:cNvPr>
          <p:cNvCxnSpPr>
            <a:cxnSpLocks/>
          </p:cNvCxnSpPr>
          <p:nvPr/>
        </p:nvCxnSpPr>
        <p:spPr>
          <a:xfrm>
            <a:off x="2935783" y="2600062"/>
            <a:ext cx="75039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ABD1F7B-F1F1-A6D1-29DF-403DE6100002}"/>
              </a:ext>
            </a:extLst>
          </p:cNvPr>
          <p:cNvSpPr txBox="1"/>
          <p:nvPr/>
        </p:nvSpPr>
        <p:spPr>
          <a:xfrm>
            <a:off x="2700021" y="2687082"/>
            <a:ext cx="120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Detector</a:t>
            </a:r>
            <a:br>
              <a:rPr kumimoji="1" lang="en-US" altLang="ja-JP" sz="1400" dirty="0"/>
            </a:br>
            <a:r>
              <a:rPr kumimoji="1" lang="en-US" altLang="ja-JP" sz="1400" dirty="0"/>
              <a:t>installation</a:t>
            </a:r>
            <a:endParaRPr kumimoji="1" lang="ja-JP" altLang="en-US" sz="1400" dirty="0"/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F83E95B1-0328-8F32-5989-8F2EE1DB9522}"/>
              </a:ext>
            </a:extLst>
          </p:cNvPr>
          <p:cNvCxnSpPr>
            <a:cxnSpLocks/>
          </p:cNvCxnSpPr>
          <p:nvPr/>
        </p:nvCxnSpPr>
        <p:spPr>
          <a:xfrm>
            <a:off x="5706665" y="2600062"/>
            <a:ext cx="415309" cy="0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F584605-7BFA-6C61-FFD4-53CF6C79A96C}"/>
              </a:ext>
            </a:extLst>
          </p:cNvPr>
          <p:cNvSpPr txBox="1"/>
          <p:nvPr/>
        </p:nvSpPr>
        <p:spPr>
          <a:xfrm>
            <a:off x="5210901" y="2664035"/>
            <a:ext cx="140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Beam</a:t>
            </a:r>
            <a:br>
              <a:rPr kumimoji="1" lang="en-US" altLang="ja-JP" sz="1400" dirty="0"/>
            </a:br>
            <a:r>
              <a:rPr kumimoji="1" lang="en-US" altLang="ja-JP" sz="1400" dirty="0"/>
              <a:t>tuning</a:t>
            </a:r>
            <a:endParaRPr kumimoji="1" lang="ja-JP" altLang="en-US" sz="1400" dirty="0"/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98334DF2-E84B-9DDE-FFE0-D4A70877ECC6}"/>
              </a:ext>
            </a:extLst>
          </p:cNvPr>
          <p:cNvCxnSpPr>
            <a:cxnSpLocks/>
          </p:cNvCxnSpPr>
          <p:nvPr/>
        </p:nvCxnSpPr>
        <p:spPr>
          <a:xfrm>
            <a:off x="6176963" y="2600062"/>
            <a:ext cx="1014412" cy="0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23D4241-7E81-8894-99BA-0EBB3B88F307}"/>
              </a:ext>
            </a:extLst>
          </p:cNvPr>
          <p:cNvSpPr txBox="1"/>
          <p:nvPr/>
        </p:nvSpPr>
        <p:spPr>
          <a:xfrm>
            <a:off x="5818882" y="3175448"/>
            <a:ext cx="185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Engineering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run</a:t>
            </a:r>
            <a:endParaRPr kumimoji="1" lang="ja-JP" altLang="en-US" sz="1400" dirty="0"/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03468473-E4A4-10C3-5035-CD8B26842D9D}"/>
              </a:ext>
            </a:extLst>
          </p:cNvPr>
          <p:cNvCxnSpPr>
            <a:cxnSpLocks/>
          </p:cNvCxnSpPr>
          <p:nvPr/>
        </p:nvCxnSpPr>
        <p:spPr>
          <a:xfrm>
            <a:off x="1019175" y="2600062"/>
            <a:ext cx="92630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73B8CB6-EEC1-F93D-3A36-781FAECB8A49}"/>
              </a:ext>
            </a:extLst>
          </p:cNvPr>
          <p:cNvSpPr txBox="1"/>
          <p:nvPr/>
        </p:nvSpPr>
        <p:spPr>
          <a:xfrm>
            <a:off x="802452" y="2687082"/>
            <a:ext cx="120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Detector</a:t>
            </a:r>
            <a:br>
              <a:rPr kumimoji="1" lang="en-US" altLang="ja-JP" sz="1400" dirty="0"/>
            </a:br>
            <a:r>
              <a:rPr kumimoji="1" lang="en-US" altLang="ja-JP" sz="1400" dirty="0" err="1"/>
              <a:t>maint</a:t>
            </a:r>
            <a:r>
              <a:rPr kumimoji="1" lang="en-US" altLang="ja-JP" sz="1400" dirty="0"/>
              <a:t>.</a:t>
            </a:r>
            <a:endParaRPr kumimoji="1" lang="ja-JP" altLang="en-US" sz="14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A54E22B-5DCE-0920-A9F9-92EE91E795AF}"/>
              </a:ext>
            </a:extLst>
          </p:cNvPr>
          <p:cNvSpPr txBox="1"/>
          <p:nvPr/>
        </p:nvSpPr>
        <p:spPr>
          <a:xfrm>
            <a:off x="549275" y="1696714"/>
            <a:ext cx="803819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rPr>
              <a:t>2021</a:t>
            </a:r>
            <a:endParaRPr kumimoji="1" lang="ja-JP" altLang="en-US" sz="2000" dirty="0">
              <a:solidFill>
                <a:schemeClr val="bg1"/>
              </a:solidFill>
              <a:latin typeface="Spica Neue P Bold" panose="02000803000000000000" pitchFamily="2" charset="-128"/>
              <a:ea typeface="Spica Neue P Bold" panose="02000803000000000000" pitchFamily="2" charset="-128"/>
              <a:cs typeface="Spica Neue P Bold" panose="02000803000000000000" pitchFamily="2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C71FBCC-C576-F193-A063-B8493337A56D}"/>
              </a:ext>
            </a:extLst>
          </p:cNvPr>
          <p:cNvSpPr txBox="1"/>
          <p:nvPr/>
        </p:nvSpPr>
        <p:spPr>
          <a:xfrm>
            <a:off x="549275" y="3395629"/>
            <a:ext cx="803819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rPr>
              <a:t>2022</a:t>
            </a:r>
            <a:endParaRPr kumimoji="1" lang="ja-JP" altLang="en-US" sz="2000" dirty="0">
              <a:solidFill>
                <a:schemeClr val="bg1"/>
              </a:solidFill>
              <a:latin typeface="Spica Neue P Bold" panose="02000803000000000000" pitchFamily="2" charset="-128"/>
              <a:ea typeface="Spica Neue P Bold" panose="02000803000000000000" pitchFamily="2" charset="-128"/>
              <a:cs typeface="Spica Neue P Bold" panose="02000803000000000000" pitchFamily="2" charset="-128"/>
            </a:endParaRP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C16B7D55-DB16-B5CE-91F5-7B7203FD3F4C}"/>
              </a:ext>
            </a:extLst>
          </p:cNvPr>
          <p:cNvGrpSpPr/>
          <p:nvPr/>
        </p:nvGrpSpPr>
        <p:grpSpPr>
          <a:xfrm>
            <a:off x="351644" y="5147538"/>
            <a:ext cx="8924330" cy="1285085"/>
            <a:chOff x="357188" y="3989620"/>
            <a:chExt cx="8924330" cy="1285085"/>
          </a:xfrm>
        </p:grpSpPr>
        <p:cxnSp>
          <p:nvCxnSpPr>
            <p:cNvPr id="48" name="直線矢印コネクタ 47">
              <a:extLst>
                <a:ext uri="{FF2B5EF4-FFF2-40B4-BE49-F238E27FC236}">
                  <a16:creationId xmlns:a16="http://schemas.microsoft.com/office/drawing/2014/main" id="{539ECF40-F008-7E65-E67F-48753FD9B2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4619" y="4333874"/>
              <a:ext cx="4533639" cy="0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5C7C7B37-5617-9B56-1170-8D416F9CA5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7188" y="4333875"/>
              <a:ext cx="3581400" cy="0"/>
            </a:xfrm>
            <a:prstGeom prst="straightConnector1">
              <a:avLst/>
            </a:prstGeom>
            <a:ln w="15875">
              <a:solidFill>
                <a:schemeClr val="tx2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2B47D9D2-9613-7A8D-3318-844A734B8DCD}"/>
                </a:ext>
              </a:extLst>
            </p:cNvPr>
            <p:cNvSpPr txBox="1"/>
            <p:nvPr/>
          </p:nvSpPr>
          <p:spPr>
            <a:xfrm>
              <a:off x="745490" y="4047301"/>
              <a:ext cx="23550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/>
                <a:t>Accel.</a:t>
              </a:r>
              <a:r>
                <a:rPr kumimoji="1" lang="ja-JP" altLang="en-US" sz="1400" dirty="0"/>
                <a:t> </a:t>
              </a:r>
              <a:r>
                <a:rPr kumimoji="1" lang="en-US" altLang="ja-JP" sz="1400" dirty="0"/>
                <a:t>shutdown</a:t>
              </a:r>
              <a:br>
                <a:rPr kumimoji="1" lang="en-US" altLang="ja-JP" sz="1400" dirty="0"/>
              </a:br>
              <a:r>
                <a:rPr kumimoji="1" lang="en-US" altLang="ja-JP" sz="1400" dirty="0"/>
                <a:t> (longer to save electricity)</a:t>
              </a:r>
              <a:endParaRPr kumimoji="1" lang="ja-JP" altLang="en-US" sz="1400" dirty="0"/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39A35C22-9832-196F-D5A6-6777D485E42B}"/>
                </a:ext>
              </a:extLst>
            </p:cNvPr>
            <p:cNvSpPr txBox="1"/>
            <p:nvPr/>
          </p:nvSpPr>
          <p:spPr>
            <a:xfrm>
              <a:off x="5200888" y="4015085"/>
              <a:ext cx="2592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dirty="0">
                  <a:latin typeface="Spica Neue P Bold" panose="02000803000000000000" pitchFamily="2" charset="-128"/>
                  <a:ea typeface="Spica Neue P Bold" panose="02000803000000000000" pitchFamily="2" charset="-128"/>
                  <a:cs typeface="Spica Neue P Bold" panose="02000803000000000000" pitchFamily="2" charset="-128"/>
                </a:rPr>
                <a:t>MEG II</a:t>
              </a:r>
              <a:r>
                <a:rPr kumimoji="1" lang="ja-JP" altLang="en-US" sz="1400" dirty="0">
                  <a:latin typeface="Spica Neue P Bold" panose="02000803000000000000" pitchFamily="2" charset="-128"/>
                  <a:ea typeface="Spica Neue P Bold" panose="02000803000000000000" pitchFamily="2" charset="-128"/>
                  <a:cs typeface="Spica Neue P Bold" panose="02000803000000000000" pitchFamily="2" charset="-128"/>
                </a:rPr>
                <a:t> </a:t>
              </a:r>
              <a:r>
                <a:rPr kumimoji="1" lang="en-US" altLang="ja-JP" sz="1400" dirty="0">
                  <a:highlight>
                    <a:srgbClr val="FFFFFF"/>
                  </a:highlight>
                  <a:latin typeface="Spica Neue P Bold" panose="02000803000000000000" pitchFamily="2" charset="-128"/>
                  <a:ea typeface="Spica Neue P Bold" panose="02000803000000000000" pitchFamily="2" charset="-128"/>
                  <a:cs typeface="Spica Neue P Bold" panose="02000803000000000000" pitchFamily="2" charset="-128"/>
                </a:rPr>
                <a:t>beamtime (6.5 </a:t>
              </a:r>
              <a:r>
                <a:rPr kumimoji="1" lang="en-US" altLang="ja-JP" sz="1400" dirty="0" err="1">
                  <a:highlight>
                    <a:srgbClr val="FFFFFF"/>
                  </a:highlight>
                  <a:latin typeface="Spica Neue P Bold" panose="02000803000000000000" pitchFamily="2" charset="-128"/>
                  <a:ea typeface="Spica Neue P Bold" panose="02000803000000000000" pitchFamily="2" charset="-128"/>
                  <a:cs typeface="Spica Neue P Bold" panose="02000803000000000000" pitchFamily="2" charset="-128"/>
                </a:rPr>
                <a:t>mon</a:t>
              </a:r>
              <a:r>
                <a:rPr kumimoji="1" lang="en-US" altLang="ja-JP" sz="1400" dirty="0">
                  <a:highlight>
                    <a:srgbClr val="FFFFFF"/>
                  </a:highlight>
                  <a:latin typeface="Spica Neue P Bold" panose="02000803000000000000" pitchFamily="2" charset="-128"/>
                  <a:ea typeface="Spica Neue P Bold" panose="02000803000000000000" pitchFamily="2" charset="-128"/>
                  <a:cs typeface="Spica Neue P Bold" panose="02000803000000000000" pitchFamily="2" charset="-128"/>
                </a:rPr>
                <a:t>)</a:t>
              </a:r>
              <a:endParaRPr kumimoji="1" lang="ja-JP" altLang="en-US" sz="1400" dirty="0">
                <a:highlight>
                  <a:srgbClr val="FFFFFF"/>
                </a:highlight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endParaRPr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C7C3B9C4-86CE-D69D-68BF-B7A95981D782}"/>
                </a:ext>
              </a:extLst>
            </p:cNvPr>
            <p:cNvSpPr txBox="1"/>
            <p:nvPr/>
          </p:nvSpPr>
          <p:spPr>
            <a:xfrm>
              <a:off x="8494226" y="3989620"/>
              <a:ext cx="7200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/>
                <a:t>Other</a:t>
              </a:r>
              <a:r>
                <a:rPr kumimoji="1" lang="ja-JP" altLang="en-US" sz="1400" dirty="0"/>
                <a:t> </a:t>
              </a:r>
              <a:br>
                <a:rPr kumimoji="1" lang="en-US" altLang="ja-JP" sz="1400" dirty="0"/>
              </a:br>
              <a:r>
                <a:rPr kumimoji="1" lang="en-US" altLang="ja-JP" sz="1400" dirty="0"/>
                <a:t>exp.</a:t>
              </a:r>
              <a:endParaRPr kumimoji="1" lang="ja-JP" altLang="en-US" sz="1400" dirty="0"/>
            </a:p>
          </p:txBody>
        </p: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DE182E62-F038-52D4-9E38-116106AC31D6}"/>
                </a:ext>
              </a:extLst>
            </p:cNvPr>
            <p:cNvCxnSpPr>
              <a:cxnSpLocks/>
            </p:cNvCxnSpPr>
            <p:nvPr/>
          </p:nvCxnSpPr>
          <p:spPr>
            <a:xfrm>
              <a:off x="1487872" y="4619625"/>
              <a:ext cx="920353" cy="0"/>
            </a:xfrm>
            <a:prstGeom prst="straightConnector1">
              <a:avLst/>
            </a:prstGeom>
            <a:ln w="34925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B6FF45F2-D74D-AE70-A438-E7C53626F7FC}"/>
                </a:ext>
              </a:extLst>
            </p:cNvPr>
            <p:cNvSpPr txBox="1"/>
            <p:nvPr/>
          </p:nvSpPr>
          <p:spPr>
            <a:xfrm>
              <a:off x="1092771" y="4671391"/>
              <a:ext cx="1866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/>
                <a:t>MPPC</a:t>
              </a:r>
              <a:r>
                <a:rPr kumimoji="1" lang="ja-JP" altLang="en-US" sz="1400" dirty="0"/>
                <a:t> </a:t>
              </a:r>
              <a:r>
                <a:rPr kumimoji="1" lang="en-US" altLang="ja-JP" sz="1400" dirty="0"/>
                <a:t>annealing</a:t>
              </a:r>
            </a:p>
            <a:p>
              <a:pPr algn="ctr"/>
              <a:r>
                <a:rPr kumimoji="1" lang="en-US" altLang="ja-JP" sz="1400" dirty="0"/>
                <a:t>completed</a:t>
              </a:r>
              <a:endParaRPr kumimoji="1" lang="ja-JP" altLang="en-US" sz="1400" dirty="0"/>
            </a:p>
          </p:txBody>
        </p:sp>
        <p:cxnSp>
          <p:nvCxnSpPr>
            <p:cNvPr id="61" name="直線矢印コネクタ 60">
              <a:extLst>
                <a:ext uri="{FF2B5EF4-FFF2-40B4-BE49-F238E27FC236}">
                  <a16:creationId xmlns:a16="http://schemas.microsoft.com/office/drawing/2014/main" id="{A569890B-42CD-B92C-FEB2-30668CE54B00}"/>
                </a:ext>
              </a:extLst>
            </p:cNvPr>
            <p:cNvCxnSpPr>
              <a:cxnSpLocks/>
            </p:cNvCxnSpPr>
            <p:nvPr/>
          </p:nvCxnSpPr>
          <p:spPr>
            <a:xfrm>
              <a:off x="3533775" y="4619625"/>
              <a:ext cx="935833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024ADA06-2862-39AC-2ED2-AB8D160AF95E}"/>
                </a:ext>
              </a:extLst>
            </p:cNvPr>
            <p:cNvSpPr txBox="1"/>
            <p:nvPr/>
          </p:nvSpPr>
          <p:spPr>
            <a:xfrm>
              <a:off x="3336295" y="4751485"/>
              <a:ext cx="16835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/>
                <a:t>Detector/beam commissioning</a:t>
              </a:r>
              <a:endParaRPr kumimoji="1" lang="ja-JP" altLang="en-US" sz="1400" dirty="0"/>
            </a:p>
          </p:txBody>
        </p:sp>
        <p:cxnSp>
          <p:nvCxnSpPr>
            <p:cNvPr id="66" name="直線矢印コネクタ 65">
              <a:extLst>
                <a:ext uri="{FF2B5EF4-FFF2-40B4-BE49-F238E27FC236}">
                  <a16:creationId xmlns:a16="http://schemas.microsoft.com/office/drawing/2014/main" id="{62E0A3C0-A731-B961-4012-54BD94B0F024}"/>
                </a:ext>
              </a:extLst>
            </p:cNvPr>
            <p:cNvCxnSpPr>
              <a:cxnSpLocks/>
            </p:cNvCxnSpPr>
            <p:nvPr/>
          </p:nvCxnSpPr>
          <p:spPr>
            <a:xfrm>
              <a:off x="4469608" y="4619625"/>
              <a:ext cx="3736862" cy="0"/>
            </a:xfrm>
            <a:prstGeom prst="straightConnector1">
              <a:avLst/>
            </a:prstGeom>
            <a:ln w="41275">
              <a:solidFill>
                <a:schemeClr val="accent2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2532ABB8-8839-14CF-C14C-43761B49DB60}"/>
                </a:ext>
              </a:extLst>
            </p:cNvPr>
            <p:cNvSpPr txBox="1"/>
            <p:nvPr/>
          </p:nvSpPr>
          <p:spPr>
            <a:xfrm>
              <a:off x="5963173" y="4711780"/>
              <a:ext cx="11769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Physics run</a:t>
              </a:r>
              <a:br>
                <a:rPr kumimoji="1" lang="en-US" altLang="ja-JP" sz="1400" dirty="0">
                  <a:solidFill>
                    <a:schemeClr val="accent2"/>
                  </a:solidFill>
                  <a:highlight>
                    <a:srgbClr val="FFFFFF"/>
                  </a:highlight>
                </a:rPr>
              </a:br>
              <a:r>
                <a:rPr kumimoji="1" lang="ja-JP" altLang="en-US" sz="1400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（</a:t>
              </a:r>
              <a:r>
                <a:rPr kumimoji="1" lang="en-US" altLang="ja-JP" sz="1400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~5</a:t>
              </a:r>
              <a:r>
                <a:rPr kumimoji="1" lang="ja-JP" altLang="en-US" sz="1400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 </a:t>
              </a:r>
              <a:r>
                <a:rPr kumimoji="1" lang="en-US" altLang="ja-JP" sz="1400" dirty="0" err="1">
                  <a:solidFill>
                    <a:schemeClr val="accent2"/>
                  </a:solidFill>
                  <a:highlight>
                    <a:srgbClr val="FFFFFF"/>
                  </a:highlight>
                </a:rPr>
                <a:t>mon</a:t>
              </a:r>
              <a:r>
                <a:rPr kumimoji="1" lang="ja-JP" altLang="en-US" sz="1400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）</a:t>
              </a:r>
            </a:p>
          </p:txBody>
        </p:sp>
        <p:cxnSp>
          <p:nvCxnSpPr>
            <p:cNvPr id="68" name="直線矢印コネクタ 67">
              <a:extLst>
                <a:ext uri="{FF2B5EF4-FFF2-40B4-BE49-F238E27FC236}">
                  <a16:creationId xmlns:a16="http://schemas.microsoft.com/office/drawing/2014/main" id="{1FBF50A8-2165-994F-6D6E-19A9C8EB1B3D}"/>
                </a:ext>
              </a:extLst>
            </p:cNvPr>
            <p:cNvCxnSpPr>
              <a:cxnSpLocks/>
            </p:cNvCxnSpPr>
            <p:nvPr/>
          </p:nvCxnSpPr>
          <p:spPr>
            <a:xfrm>
              <a:off x="8206470" y="4602435"/>
              <a:ext cx="305436" cy="1719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189B7249-8316-413F-065A-84B81899493C}"/>
                </a:ext>
              </a:extLst>
            </p:cNvPr>
            <p:cNvSpPr txBox="1"/>
            <p:nvPr/>
          </p:nvSpPr>
          <p:spPr>
            <a:xfrm>
              <a:off x="8050806" y="4751486"/>
              <a:ext cx="9860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dirty="0" err="1"/>
                <a:t>Calib</a:t>
              </a:r>
              <a:r>
                <a:rPr kumimoji="1" lang="en-US" altLang="ja-JP" sz="1400" dirty="0"/>
                <a:t>.</a:t>
              </a:r>
              <a:r>
                <a:rPr kumimoji="1" lang="ja-JP" altLang="en-US" sz="1400" dirty="0"/>
                <a:t> </a:t>
              </a:r>
              <a:r>
                <a:rPr kumimoji="1" lang="en-US" altLang="ja-JP" sz="1400" dirty="0"/>
                <a:t>run</a:t>
              </a:r>
              <a:endParaRPr kumimoji="1" lang="ja-JP" altLang="en-US" sz="1400" dirty="0"/>
            </a:p>
          </p:txBody>
        </p:sp>
        <p:cxnSp>
          <p:nvCxnSpPr>
            <p:cNvPr id="70" name="直線矢印コネクタ 69">
              <a:extLst>
                <a:ext uri="{FF2B5EF4-FFF2-40B4-BE49-F238E27FC236}">
                  <a16:creationId xmlns:a16="http://schemas.microsoft.com/office/drawing/2014/main" id="{DEB835E3-E59A-A97B-5412-7F07185C02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77325" y="4333873"/>
              <a:ext cx="204193" cy="0"/>
            </a:xfrm>
            <a:prstGeom prst="straightConnector1">
              <a:avLst/>
            </a:prstGeom>
            <a:ln w="15875">
              <a:solidFill>
                <a:schemeClr val="tx2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51E9D470-9E9A-BA09-A8D1-71400F1B807D}"/>
              </a:ext>
            </a:extLst>
          </p:cNvPr>
          <p:cNvSpPr txBox="1"/>
          <p:nvPr/>
        </p:nvSpPr>
        <p:spPr>
          <a:xfrm>
            <a:off x="550243" y="4849995"/>
            <a:ext cx="803819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rPr>
              <a:t>2023</a:t>
            </a:r>
            <a:endParaRPr kumimoji="1" lang="ja-JP" altLang="en-US" sz="2000" dirty="0">
              <a:solidFill>
                <a:schemeClr val="bg1"/>
              </a:solidFill>
              <a:latin typeface="Spica Neue P Bold" panose="02000803000000000000" pitchFamily="2" charset="-128"/>
              <a:ea typeface="Spica Neue P Bold" panose="02000803000000000000" pitchFamily="2" charset="-128"/>
              <a:cs typeface="Spica Neue P Bold" panose="02000803000000000000" pitchFamily="2" charset="-128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9725E71A-0D59-568F-4BEC-35841A026BE6}"/>
              </a:ext>
            </a:extLst>
          </p:cNvPr>
          <p:cNvSpPr txBox="1"/>
          <p:nvPr/>
        </p:nvSpPr>
        <p:spPr>
          <a:xfrm>
            <a:off x="5522415" y="6432623"/>
            <a:ext cx="2805448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</a:rPr>
              <a:t>Longer run is possible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A157AA7-4442-4BD0-D1D2-F20B7B872BE8}"/>
              </a:ext>
            </a:extLst>
          </p:cNvPr>
          <p:cNvSpPr txBox="1"/>
          <p:nvPr/>
        </p:nvSpPr>
        <p:spPr>
          <a:xfrm>
            <a:off x="3837012" y="5231924"/>
            <a:ext cx="4523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000" dirty="0"/>
              <a:t>5/16</a:t>
            </a:r>
            <a:endParaRPr kumimoji="1" lang="ja-JP" altLang="en-US" sz="1000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A6F5C6D3-7BDB-3860-1610-6171AA4BB4ED}"/>
              </a:ext>
            </a:extLst>
          </p:cNvPr>
          <p:cNvSpPr txBox="1"/>
          <p:nvPr/>
        </p:nvSpPr>
        <p:spPr>
          <a:xfrm>
            <a:off x="8174821" y="5231924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000" dirty="0"/>
              <a:t>11/30</a:t>
            </a:r>
            <a:endParaRPr kumimoji="1" lang="ja-JP" altLang="en-US" sz="1000" dirty="0"/>
          </a:p>
        </p:txBody>
      </p:sp>
      <p:sp>
        <p:nvSpPr>
          <p:cNvPr id="53" name="日付プレースホルダー 52">
            <a:extLst>
              <a:ext uri="{FF2B5EF4-FFF2-40B4-BE49-F238E27FC236}">
                <a16:creationId xmlns:a16="http://schemas.microsoft.com/office/drawing/2014/main" id="{E2307ECE-C16D-189A-C238-E08B5D35D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March 23, 2023</a:t>
            </a:r>
            <a:endParaRPr lang="en-US" dirty="0"/>
          </a:p>
        </p:txBody>
      </p:sp>
      <p:sp>
        <p:nvSpPr>
          <p:cNvPr id="54" name="フッター プレースホルダー 53">
            <a:extLst>
              <a:ext uri="{FF2B5EF4-FFF2-40B4-BE49-F238E27FC236}">
                <a16:creationId xmlns:a16="http://schemas.microsoft.com/office/drawing/2014/main" id="{36B20F30-940D-BC37-4A82-A47F83794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56" name="スライド番号プレースホルダー 55">
            <a:extLst>
              <a:ext uri="{FF2B5EF4-FFF2-40B4-BE49-F238E27FC236}">
                <a16:creationId xmlns:a16="http://schemas.microsoft.com/office/drawing/2014/main" id="{D404BC76-FD7D-757D-D4A2-6F37DCBF7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23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9EA99EA-FD9E-23B3-81CA-7AE0245EB4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2405"/>
          <a:stretch/>
        </p:blipFill>
        <p:spPr>
          <a:xfrm>
            <a:off x="982770" y="1154812"/>
            <a:ext cx="7823772" cy="385361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2FE1E1A-3130-53E0-596C-777FBD736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Projection</a:t>
            </a:r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206829C-E8D0-218A-DDB0-EBE942F6CF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0491" y="4782176"/>
            <a:ext cx="8526693" cy="1630272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1900" u="sng" dirty="0">
                <a:latin typeface="+mj-ea"/>
                <a:ea typeface="+mj-ea"/>
              </a:rPr>
              <a:t>Two constraints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Long shutdown in 2027–2028 planned</a:t>
            </a:r>
          </a:p>
          <a:p>
            <a:pPr marL="363538" lvl="1" indent="82550">
              <a:buNone/>
            </a:pPr>
            <a:r>
              <a:rPr lang="en-US" altLang="ja-JP" dirty="0"/>
              <a:t>to build a new high-intensity muon beamline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Share πE5 beamline with mu3e </a:t>
            </a:r>
          </a:p>
          <a:p>
            <a:pPr lvl="1" indent="160338">
              <a:buNone/>
            </a:pPr>
            <a:r>
              <a:rPr lang="en-US" altLang="ja-JP" dirty="0"/>
              <a:t>once they get ready. They also conduct phase I experiment before the shutdown… </a:t>
            </a:r>
            <a:endParaRPr kumimoji="1" lang="ja-JP" altLang="en-US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1A5991E-83E3-5F09-FBA5-BF201384A843}"/>
              </a:ext>
            </a:extLst>
          </p:cNvPr>
          <p:cNvCxnSpPr>
            <a:cxnSpLocks/>
          </p:cNvCxnSpPr>
          <p:nvPr/>
        </p:nvCxnSpPr>
        <p:spPr>
          <a:xfrm>
            <a:off x="5590310" y="1165203"/>
            <a:ext cx="0" cy="3282106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95CE59D-7DF3-EBD3-32B8-FDBAD536C2C0}"/>
              </a:ext>
            </a:extLst>
          </p:cNvPr>
          <p:cNvSpPr txBox="1"/>
          <p:nvPr/>
        </p:nvSpPr>
        <p:spPr>
          <a:xfrm>
            <a:off x="4543502" y="662326"/>
            <a:ext cx="2245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accent1">
                    <a:lumMod val="75000"/>
                  </a:schemeClr>
                </a:solidFill>
              </a:rPr>
              <a:t>If 50:50 share with mu3e</a:t>
            </a:r>
            <a:br>
              <a:rPr kumimoji="1" lang="en-US" altLang="ja-JP" sz="1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kumimoji="1" lang="en-US" altLang="ja-JP" sz="1400" dirty="0">
                <a:solidFill>
                  <a:schemeClr val="accent1">
                    <a:lumMod val="75000"/>
                  </a:schemeClr>
                </a:solidFill>
              </a:rPr>
              <a:t>in 2024–2026</a:t>
            </a:r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22F3C09-0AD5-A736-ADA4-F9AA85E68799}"/>
              </a:ext>
            </a:extLst>
          </p:cNvPr>
          <p:cNvSpPr txBox="1"/>
          <p:nvPr/>
        </p:nvSpPr>
        <p:spPr>
          <a:xfrm>
            <a:off x="4041777" y="2589570"/>
            <a:ext cx="3097066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800" dirty="0">
                <a:solidFill>
                  <a:schemeClr val="bg1"/>
                </a:solidFill>
              </a:rPr>
              <a:t>Run next 3 years </a:t>
            </a:r>
            <a:br>
              <a:rPr kumimoji="1" lang="en-US" altLang="ja-JP" sz="1800" dirty="0">
                <a:solidFill>
                  <a:schemeClr val="bg1"/>
                </a:solidFill>
              </a:rPr>
            </a:br>
            <a:r>
              <a:rPr kumimoji="1" lang="en-US" altLang="ja-JP" sz="1800" dirty="0">
                <a:solidFill>
                  <a:schemeClr val="bg1"/>
                </a:solidFill>
              </a:rPr>
              <a:t>to reach the goal sensitivity</a:t>
            </a:r>
            <a:endParaRPr kumimoji="1" lang="ja-JP" altLang="en-US" sz="1800" dirty="0">
              <a:solidFill>
                <a:schemeClr val="bg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D3980C6-3382-2795-F1C3-F0E9086D97E7}"/>
              </a:ext>
            </a:extLst>
          </p:cNvPr>
          <p:cNvSpPr/>
          <p:nvPr/>
        </p:nvSpPr>
        <p:spPr>
          <a:xfrm>
            <a:off x="7304821" y="1402773"/>
            <a:ext cx="1174162" cy="3044536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7D47F26-E39E-455B-4032-F9E95150993D}"/>
              </a:ext>
            </a:extLst>
          </p:cNvPr>
          <p:cNvSpPr txBox="1"/>
          <p:nvPr/>
        </p:nvSpPr>
        <p:spPr>
          <a:xfrm>
            <a:off x="7295006" y="2663431"/>
            <a:ext cx="1490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dirty="0">
                <a:solidFill>
                  <a:schemeClr val="bg1"/>
                </a:solidFill>
              </a:rPr>
              <a:t>No beam</a:t>
            </a:r>
          </a:p>
          <a:p>
            <a:pPr algn="l"/>
            <a:r>
              <a:rPr kumimoji="1" lang="en-US" altLang="ja-JP" sz="1400" dirty="0">
                <a:solidFill>
                  <a:schemeClr val="bg1"/>
                </a:solidFill>
              </a:rPr>
              <a:t>2027 &amp; 2028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A1D9545D-E64D-0AF1-1A31-7EB12E663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March 23, 2023</a:t>
            </a:r>
            <a:endParaRPr 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2E6C00A-E371-639F-84D3-B44CDEAC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FA4394FA-CB28-8683-4257-3E48690F5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98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1F34AA-2BE1-FFF1-CF1D-C1D58852E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Conclusions</a:t>
            </a:r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9D762A8-088A-335F-08C7-1260E14684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7212" y="1380226"/>
            <a:ext cx="4791157" cy="4761512"/>
          </a:xfrm>
        </p:spPr>
        <p:txBody>
          <a:bodyPr/>
          <a:lstStyle/>
          <a:p>
            <a:r>
              <a:rPr kumimoji="1" lang="en-US" altLang="ja-JP" dirty="0"/>
              <a:t>Run 2022 was the 1</a:t>
            </a:r>
            <a:r>
              <a:rPr kumimoji="1" lang="en-US" altLang="ja-JP" baseline="30000" dirty="0"/>
              <a:t>st</a:t>
            </a:r>
            <a:r>
              <a:rPr kumimoji="1" lang="en-US" altLang="ja-JP" dirty="0"/>
              <a:t> long production run of MEG II</a:t>
            </a:r>
          </a:p>
          <a:p>
            <a:endParaRPr lang="en-US" altLang="ja-JP" dirty="0"/>
          </a:p>
          <a:p>
            <a:r>
              <a:rPr kumimoji="1" lang="en-US" altLang="ja-JP" dirty="0"/>
              <a:t>The dataset will give us a new limit or evidence fo</a:t>
            </a:r>
            <a:r>
              <a:rPr lang="en-US" altLang="ja-JP" dirty="0"/>
              <a:t>r μ</a:t>
            </a:r>
            <a:r>
              <a:rPr lang="ja-JP" altLang="en-US" dirty="0"/>
              <a:t>→</a:t>
            </a:r>
            <a:r>
              <a:rPr lang="en-US" altLang="ja-JP" dirty="0" err="1"/>
              <a:t>eγ</a:t>
            </a:r>
            <a:endParaRPr lang="en-US" altLang="ja-JP" dirty="0"/>
          </a:p>
          <a:p>
            <a:pPr marL="0" lvl="1" indent="0">
              <a:buNone/>
            </a:pPr>
            <a:r>
              <a:rPr kumimoji="1" lang="en-US" altLang="ja-JP" dirty="0">
                <a:latin typeface="+mj-ea"/>
                <a:ea typeface="+mj-ea"/>
              </a:rPr>
              <a:t>Look forward to 2021 result first (summer),</a:t>
            </a:r>
            <a:br>
              <a:rPr kumimoji="1" lang="en-US" altLang="ja-JP" dirty="0">
                <a:latin typeface="+mj-ea"/>
                <a:ea typeface="+mj-ea"/>
              </a:rPr>
            </a:br>
            <a:r>
              <a:rPr kumimoji="1" lang="en-US" altLang="ja-JP" dirty="0">
                <a:latin typeface="+mj-ea"/>
                <a:ea typeface="+mj-ea"/>
              </a:rPr>
              <a:t>and then 2021+2022 one later in this year.</a:t>
            </a:r>
          </a:p>
          <a:p>
            <a:pPr marL="0" lvl="1" indent="0">
              <a:buNone/>
            </a:pPr>
            <a:endParaRPr lang="en-US" altLang="ja-JP" dirty="0"/>
          </a:p>
          <a:p>
            <a:pPr marL="0" lvl="1" indent="0">
              <a:buNone/>
            </a:pPr>
            <a:endParaRPr kumimoji="1" lang="en-US" altLang="ja-JP" dirty="0"/>
          </a:p>
          <a:p>
            <a:r>
              <a:rPr kumimoji="1" lang="en-US" altLang="ja-JP" dirty="0"/>
              <a:t>To reach the goal sensitivity, we’ll run at the end of 2026</a:t>
            </a:r>
          </a:p>
          <a:p>
            <a:pPr marL="0" lvl="1" indent="0">
              <a:buNone/>
            </a:pPr>
            <a:r>
              <a:rPr lang="en-US" altLang="ja-JP" dirty="0">
                <a:latin typeface="+mj-ea"/>
                <a:ea typeface="+mj-ea"/>
              </a:rPr>
              <a:t>This will be the best input to new physics from CLFV experiments in 2020s.</a:t>
            </a:r>
          </a:p>
          <a:p>
            <a:pPr marL="0" lvl="1" indent="0">
              <a:buNone/>
            </a:pPr>
            <a:r>
              <a:rPr kumimoji="1" lang="en-US" altLang="ja-JP" dirty="0">
                <a:latin typeface="+mj-ea"/>
                <a:ea typeface="+mj-ea"/>
              </a:rPr>
              <a:t>Important to collect as much data as possible.</a:t>
            </a:r>
            <a:endParaRPr kumimoji="1" lang="ja-JP" altLang="en-US" dirty="0">
              <a:latin typeface="+mj-ea"/>
              <a:ea typeface="+mj-ea"/>
            </a:endParaRP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83B4CDD4-6910-B6E3-4939-7542BFBC5E4E}"/>
              </a:ext>
            </a:extLst>
          </p:cNvPr>
          <p:cNvGrpSpPr/>
          <p:nvPr/>
        </p:nvGrpSpPr>
        <p:grpSpPr>
          <a:xfrm>
            <a:off x="5348369" y="1767716"/>
            <a:ext cx="4474464" cy="3802739"/>
            <a:chOff x="4571077" y="1717352"/>
            <a:chExt cx="4474464" cy="3802739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28D0B3EC-8551-A0D2-498B-DC064ADE6BC3}"/>
                </a:ext>
              </a:extLst>
            </p:cNvPr>
            <p:cNvGrpSpPr/>
            <p:nvPr/>
          </p:nvGrpSpPr>
          <p:grpSpPr>
            <a:xfrm>
              <a:off x="4571077" y="1717352"/>
              <a:ext cx="4474464" cy="3802739"/>
              <a:chOff x="5552146" y="2609708"/>
              <a:chExt cx="4474464" cy="3802739"/>
            </a:xfrm>
          </p:grpSpPr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8DBE28EE-0793-9044-EA40-B33CCECBDDEE}"/>
                  </a:ext>
                </a:extLst>
              </p:cNvPr>
              <p:cNvGrpSpPr/>
              <p:nvPr/>
            </p:nvGrpSpPr>
            <p:grpSpPr>
              <a:xfrm>
                <a:off x="5552146" y="2609708"/>
                <a:ext cx="4474464" cy="3802739"/>
                <a:chOff x="4515437" y="1832223"/>
                <a:chExt cx="5070758" cy="4309515"/>
              </a:xfrm>
            </p:grpSpPr>
            <p:pic>
              <p:nvPicPr>
                <p:cNvPr id="18" name="図 17">
                  <a:extLst>
                    <a:ext uri="{FF2B5EF4-FFF2-40B4-BE49-F238E27FC236}">
                      <a16:creationId xmlns:a16="http://schemas.microsoft.com/office/drawing/2014/main" id="{F94F4D5E-3F31-AF9B-7FEA-D89FC795C6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515437" y="1832223"/>
                  <a:ext cx="5070758" cy="4309515"/>
                </a:xfrm>
                <a:prstGeom prst="rect">
                  <a:avLst/>
                </a:prstGeom>
              </p:spPr>
            </p:pic>
            <p:sp>
              <p:nvSpPr>
                <p:cNvPr id="19" name="正方形/長方形 18">
                  <a:extLst>
                    <a:ext uri="{FF2B5EF4-FFF2-40B4-BE49-F238E27FC236}">
                      <a16:creationId xmlns:a16="http://schemas.microsoft.com/office/drawing/2014/main" id="{1D233DB4-5447-0A66-AB29-142B3F35DDF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8186741" y="4371976"/>
                  <a:ext cx="804863" cy="11144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8FC7F4D5-8811-6312-98A3-2EEF21D8FDA1}"/>
                  </a:ext>
                </a:extLst>
              </p:cNvPr>
              <p:cNvCxnSpPr/>
              <p:nvPr/>
            </p:nvCxnSpPr>
            <p:spPr>
              <a:xfrm flipV="1">
                <a:off x="5797685" y="3155114"/>
                <a:ext cx="0" cy="98887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9D9117BC-5FC7-C0CE-39B5-2FB96B6A7D33}"/>
                </a:ext>
              </a:extLst>
            </p:cNvPr>
            <p:cNvGrpSpPr/>
            <p:nvPr/>
          </p:nvGrpSpPr>
          <p:grpSpPr>
            <a:xfrm>
              <a:off x="6848543" y="3927967"/>
              <a:ext cx="1395889" cy="798342"/>
              <a:chOff x="7937593" y="5225022"/>
              <a:chExt cx="1395889" cy="798342"/>
            </a:xfrm>
          </p:grpSpPr>
          <p:cxnSp>
            <p:nvCxnSpPr>
              <p:cNvPr id="26" name="直線矢印コネクタ 25">
                <a:extLst>
                  <a:ext uri="{FF2B5EF4-FFF2-40B4-BE49-F238E27FC236}">
                    <a16:creationId xmlns:a16="http://schemas.microsoft.com/office/drawing/2014/main" id="{8A93DEBC-5AF4-07D9-176A-3B9C2BCF88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19242" y="5789944"/>
                <a:ext cx="495258" cy="23342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矢印コネクタ 26">
                <a:extLst>
                  <a:ext uri="{FF2B5EF4-FFF2-40B4-BE49-F238E27FC236}">
                    <a16:creationId xmlns:a16="http://schemas.microsoft.com/office/drawing/2014/main" id="{E8DDB6CB-1915-A76F-2C10-7DEF4A04A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37593" y="5269472"/>
                <a:ext cx="1391416" cy="467738"/>
              </a:xfrm>
              <a:prstGeom prst="straightConnector1">
                <a:avLst/>
              </a:prstGeom>
              <a:ln>
                <a:solidFill>
                  <a:srgbClr val="FF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矢印コネクタ 27">
                <a:extLst>
                  <a:ext uri="{FF2B5EF4-FFF2-40B4-BE49-F238E27FC236}">
                    <a16:creationId xmlns:a16="http://schemas.microsoft.com/office/drawing/2014/main" id="{39741668-0FF8-66D0-8121-261371C112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64883" y="5225022"/>
                <a:ext cx="768599" cy="43080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9A8C758-B8B9-8788-4CB2-B94564BB8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March 23, 2023</a:t>
            </a:r>
            <a:endParaRPr 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AFB27DD-6CF5-2C07-664C-944A9FC7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BAC3693-C7EA-0E14-1AF5-D4F2B3DA4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53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楕円 42">
            <a:extLst>
              <a:ext uri="{FF2B5EF4-FFF2-40B4-BE49-F238E27FC236}">
                <a16:creationId xmlns:a16="http://schemas.microsoft.com/office/drawing/2014/main" id="{A1AAA76F-B027-04AA-C682-E2E10BF23C6C}"/>
              </a:ext>
            </a:extLst>
          </p:cNvPr>
          <p:cNvSpPr/>
          <p:nvPr/>
        </p:nvSpPr>
        <p:spPr>
          <a:xfrm>
            <a:off x="6509666" y="438925"/>
            <a:ext cx="2493034" cy="24930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3D7D272-5B94-3D6A-CCB9-A131B9E6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MEG II has</a:t>
            </a:r>
            <a:r>
              <a:rPr kumimoji="1" lang="en-US" altLang="ja-JP" dirty="0"/>
              <a:t> started! </a:t>
            </a:r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2A88259-B799-5BD5-B423-0A58E479FF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7213" y="1471525"/>
            <a:ext cx="5308749" cy="4670213"/>
          </a:xfrm>
        </p:spPr>
        <p:txBody>
          <a:bodyPr/>
          <a:lstStyle/>
          <a:p>
            <a:r>
              <a:rPr lang="en-US" altLang="ja-JP" dirty="0"/>
              <a:t>The pilot run in 2021demonstrated:</a:t>
            </a:r>
          </a:p>
          <a:p>
            <a:pPr lvl="1"/>
            <a:r>
              <a:rPr kumimoji="1" lang="en-US" altLang="ja-JP" dirty="0">
                <a:latin typeface="+mj-ea"/>
                <a:ea typeface="+mj-ea"/>
              </a:rPr>
              <a:t>Detector operates stabl</a:t>
            </a:r>
            <a:r>
              <a:rPr lang="en-US" altLang="ja-JP" dirty="0">
                <a:latin typeface="+mj-ea"/>
                <a:ea typeface="+mj-ea"/>
              </a:rPr>
              <a:t>y with sufficient resolutions,</a:t>
            </a:r>
          </a:p>
          <a:p>
            <a:pPr lvl="1"/>
            <a:r>
              <a:rPr kumimoji="1" lang="en-US" altLang="ja-JP" dirty="0">
                <a:latin typeface="+mj-ea"/>
                <a:ea typeface="+mj-ea"/>
              </a:rPr>
              <a:t>Electronics, trigger, and DAQ system work,</a:t>
            </a:r>
          </a:p>
          <a:p>
            <a:pPr lvl="1"/>
            <a:r>
              <a:rPr lang="en-US" altLang="ja-JP" dirty="0">
                <a:latin typeface="+mj-ea"/>
                <a:ea typeface="+mj-ea"/>
              </a:rPr>
              <a:t>Reconstruction algorithms are ready,</a:t>
            </a:r>
          </a:p>
          <a:p>
            <a:pPr lvl="1"/>
            <a:r>
              <a:rPr kumimoji="1" lang="en-US" altLang="ja-JP" dirty="0">
                <a:latin typeface="+mj-ea"/>
                <a:ea typeface="+mj-ea"/>
              </a:rPr>
              <a:t>Physics analysis ongoing.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First physics result with sensitivity comparable to MEG is foreseen to be published this summer</a:t>
            </a:r>
          </a:p>
          <a:p>
            <a:pPr marL="0" lvl="1" indent="0">
              <a:buNone/>
            </a:pPr>
            <a:r>
              <a:rPr lang="en-US" altLang="ja-JP" dirty="0">
                <a:latin typeface="+mj-ea"/>
                <a:ea typeface="+mj-ea"/>
              </a:rPr>
              <a:t>with &lt;10% of data aimed</a:t>
            </a:r>
            <a:endParaRPr kumimoji="1" lang="ja-JP" altLang="en-US" dirty="0">
              <a:latin typeface="+mj-ea"/>
              <a:ea typeface="+mj-ea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40AAB2C6-1C70-BD8A-6AEE-7E482761F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174" y="2719182"/>
            <a:ext cx="5461136" cy="3629035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157B7D00-5813-49F2-A649-3A8A02CE39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741" y="539759"/>
            <a:ext cx="2272859" cy="1881339"/>
          </a:xfrm>
          <a:prstGeom prst="rect">
            <a:avLst/>
          </a:prstGeom>
        </p:spPr>
      </p:pic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CE4CF9FE-2478-82EE-11C4-635069E45D74}"/>
              </a:ext>
            </a:extLst>
          </p:cNvPr>
          <p:cNvCxnSpPr>
            <a:cxnSpLocks/>
          </p:cNvCxnSpPr>
          <p:nvPr/>
        </p:nvCxnSpPr>
        <p:spPr>
          <a:xfrm flipH="1" flipV="1">
            <a:off x="6619754" y="2208916"/>
            <a:ext cx="859348" cy="232478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9B9DBBE8-0AD8-3D8A-8827-AFCF5949F7BC}"/>
              </a:ext>
            </a:extLst>
          </p:cNvPr>
          <p:cNvCxnSpPr>
            <a:cxnSpLocks/>
          </p:cNvCxnSpPr>
          <p:nvPr/>
        </p:nvCxnSpPr>
        <p:spPr>
          <a:xfrm flipV="1">
            <a:off x="7479102" y="2208916"/>
            <a:ext cx="1413511" cy="232478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日付プレースホルダー 45">
            <a:extLst>
              <a:ext uri="{FF2B5EF4-FFF2-40B4-BE49-F238E27FC236}">
                <a16:creationId xmlns:a16="http://schemas.microsoft.com/office/drawing/2014/main" id="{16E7938E-C7B8-174C-8172-9219AE3BE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March 23, 2023</a:t>
            </a:r>
            <a:endParaRPr lang="en-US" dirty="0"/>
          </a:p>
        </p:txBody>
      </p:sp>
      <p:sp>
        <p:nvSpPr>
          <p:cNvPr id="47" name="フッター プレースホルダー 46">
            <a:extLst>
              <a:ext uri="{FF2B5EF4-FFF2-40B4-BE49-F238E27FC236}">
                <a16:creationId xmlns:a16="http://schemas.microsoft.com/office/drawing/2014/main" id="{B41EA354-4301-41D0-20EF-D395FC043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48" name="スライド番号プレースホルダー 47">
            <a:extLst>
              <a:ext uri="{FF2B5EF4-FFF2-40B4-BE49-F238E27FC236}">
                <a16:creationId xmlns:a16="http://schemas.microsoft.com/office/drawing/2014/main" id="{ED25E3F5-22C9-CDDC-0846-8387B34E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57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EEA927-365C-75E1-E545-460691F4B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Timeline</a:t>
            </a:r>
            <a:endParaRPr kumimoji="1" lang="ja-JP" alt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817899EF-0B27-9F80-DFC5-6036333057FE}"/>
              </a:ext>
            </a:extLst>
          </p:cNvPr>
          <p:cNvCxnSpPr>
            <a:cxnSpLocks/>
          </p:cNvCxnSpPr>
          <p:nvPr/>
        </p:nvCxnSpPr>
        <p:spPr>
          <a:xfrm>
            <a:off x="7119074" y="1113537"/>
            <a:ext cx="0" cy="4693538"/>
          </a:xfrm>
          <a:prstGeom prst="line">
            <a:avLst/>
          </a:prstGeom>
          <a:ln w="22225">
            <a:solidFill>
              <a:schemeClr val="tx1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表 7">
            <a:extLst>
              <a:ext uri="{FF2B5EF4-FFF2-40B4-BE49-F238E27FC236}">
                <a16:creationId xmlns:a16="http://schemas.microsoft.com/office/drawing/2014/main" id="{D3EE3480-123F-8A7B-34F1-0CE0EB618E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637734"/>
              </p:ext>
            </p:extLst>
          </p:nvPr>
        </p:nvGraphicFramePr>
        <p:xfrm>
          <a:off x="557211" y="1282700"/>
          <a:ext cx="9337904" cy="2769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3619">
                  <a:extLst>
                    <a:ext uri="{9D8B030D-6E8A-4147-A177-3AD203B41FA5}">
                      <a16:colId xmlns:a16="http://schemas.microsoft.com/office/drawing/2014/main" val="264313037"/>
                    </a:ext>
                  </a:extLst>
                </a:gridCol>
                <a:gridCol w="583619">
                  <a:extLst>
                    <a:ext uri="{9D8B030D-6E8A-4147-A177-3AD203B41FA5}">
                      <a16:colId xmlns:a16="http://schemas.microsoft.com/office/drawing/2014/main" val="664140985"/>
                    </a:ext>
                  </a:extLst>
                </a:gridCol>
                <a:gridCol w="583619">
                  <a:extLst>
                    <a:ext uri="{9D8B030D-6E8A-4147-A177-3AD203B41FA5}">
                      <a16:colId xmlns:a16="http://schemas.microsoft.com/office/drawing/2014/main" val="1962961886"/>
                    </a:ext>
                  </a:extLst>
                </a:gridCol>
                <a:gridCol w="583619">
                  <a:extLst>
                    <a:ext uri="{9D8B030D-6E8A-4147-A177-3AD203B41FA5}">
                      <a16:colId xmlns:a16="http://schemas.microsoft.com/office/drawing/2014/main" val="3219666656"/>
                    </a:ext>
                  </a:extLst>
                </a:gridCol>
                <a:gridCol w="583619">
                  <a:extLst>
                    <a:ext uri="{9D8B030D-6E8A-4147-A177-3AD203B41FA5}">
                      <a16:colId xmlns:a16="http://schemas.microsoft.com/office/drawing/2014/main" val="303642771"/>
                    </a:ext>
                  </a:extLst>
                </a:gridCol>
                <a:gridCol w="583619">
                  <a:extLst>
                    <a:ext uri="{9D8B030D-6E8A-4147-A177-3AD203B41FA5}">
                      <a16:colId xmlns:a16="http://schemas.microsoft.com/office/drawing/2014/main" val="2390605974"/>
                    </a:ext>
                  </a:extLst>
                </a:gridCol>
                <a:gridCol w="583619">
                  <a:extLst>
                    <a:ext uri="{9D8B030D-6E8A-4147-A177-3AD203B41FA5}">
                      <a16:colId xmlns:a16="http://schemas.microsoft.com/office/drawing/2014/main" val="1604523702"/>
                    </a:ext>
                  </a:extLst>
                </a:gridCol>
                <a:gridCol w="583619">
                  <a:extLst>
                    <a:ext uri="{9D8B030D-6E8A-4147-A177-3AD203B41FA5}">
                      <a16:colId xmlns:a16="http://schemas.microsoft.com/office/drawing/2014/main" val="1514162790"/>
                    </a:ext>
                  </a:extLst>
                </a:gridCol>
                <a:gridCol w="583619">
                  <a:extLst>
                    <a:ext uri="{9D8B030D-6E8A-4147-A177-3AD203B41FA5}">
                      <a16:colId xmlns:a16="http://schemas.microsoft.com/office/drawing/2014/main" val="2510957857"/>
                    </a:ext>
                  </a:extLst>
                </a:gridCol>
                <a:gridCol w="583619">
                  <a:extLst>
                    <a:ext uri="{9D8B030D-6E8A-4147-A177-3AD203B41FA5}">
                      <a16:colId xmlns:a16="http://schemas.microsoft.com/office/drawing/2014/main" val="3685145815"/>
                    </a:ext>
                  </a:extLst>
                </a:gridCol>
                <a:gridCol w="583619">
                  <a:extLst>
                    <a:ext uri="{9D8B030D-6E8A-4147-A177-3AD203B41FA5}">
                      <a16:colId xmlns:a16="http://schemas.microsoft.com/office/drawing/2014/main" val="2652298699"/>
                    </a:ext>
                  </a:extLst>
                </a:gridCol>
                <a:gridCol w="583619">
                  <a:extLst>
                    <a:ext uri="{9D8B030D-6E8A-4147-A177-3AD203B41FA5}">
                      <a16:colId xmlns:a16="http://schemas.microsoft.com/office/drawing/2014/main" val="87233824"/>
                    </a:ext>
                  </a:extLst>
                </a:gridCol>
                <a:gridCol w="583619">
                  <a:extLst>
                    <a:ext uri="{9D8B030D-6E8A-4147-A177-3AD203B41FA5}">
                      <a16:colId xmlns:a16="http://schemas.microsoft.com/office/drawing/2014/main" val="75325568"/>
                    </a:ext>
                  </a:extLst>
                </a:gridCol>
                <a:gridCol w="583619">
                  <a:extLst>
                    <a:ext uri="{9D8B030D-6E8A-4147-A177-3AD203B41FA5}">
                      <a16:colId xmlns:a16="http://schemas.microsoft.com/office/drawing/2014/main" val="1961151577"/>
                    </a:ext>
                  </a:extLst>
                </a:gridCol>
                <a:gridCol w="583619">
                  <a:extLst>
                    <a:ext uri="{9D8B030D-6E8A-4147-A177-3AD203B41FA5}">
                      <a16:colId xmlns:a16="http://schemas.microsoft.com/office/drawing/2014/main" val="2976859623"/>
                    </a:ext>
                  </a:extLst>
                </a:gridCol>
                <a:gridCol w="583619">
                  <a:extLst>
                    <a:ext uri="{9D8B030D-6E8A-4147-A177-3AD203B41FA5}">
                      <a16:colId xmlns:a16="http://schemas.microsoft.com/office/drawing/2014/main" val="3740270750"/>
                    </a:ext>
                  </a:extLst>
                </a:gridCol>
              </a:tblGrid>
              <a:tr h="276939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2012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2013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2014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2015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2016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2017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2018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2019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2020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2021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2022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2023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2024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2025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2026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2027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899895"/>
                  </a:ext>
                </a:extLst>
              </a:tr>
            </a:tbl>
          </a:graphicData>
        </a:graphic>
      </p:graphicFrame>
      <p:sp>
        <p:nvSpPr>
          <p:cNvPr id="8" name="矢印: 山形 7">
            <a:extLst>
              <a:ext uri="{FF2B5EF4-FFF2-40B4-BE49-F238E27FC236}">
                <a16:creationId xmlns:a16="http://schemas.microsoft.com/office/drawing/2014/main" id="{8558DA56-47FC-43FC-1E55-F616E34899D8}"/>
              </a:ext>
            </a:extLst>
          </p:cNvPr>
          <p:cNvSpPr/>
          <p:nvPr/>
        </p:nvSpPr>
        <p:spPr>
          <a:xfrm>
            <a:off x="664714" y="3132871"/>
            <a:ext cx="2206938" cy="507802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矢印: 山形 8">
            <a:extLst>
              <a:ext uri="{FF2B5EF4-FFF2-40B4-BE49-F238E27FC236}">
                <a16:creationId xmlns:a16="http://schemas.microsoft.com/office/drawing/2014/main" id="{3FABC2F1-4CDA-4B83-02B6-755F0D08196A}"/>
              </a:ext>
            </a:extLst>
          </p:cNvPr>
          <p:cNvSpPr/>
          <p:nvPr/>
        </p:nvSpPr>
        <p:spPr>
          <a:xfrm>
            <a:off x="2345085" y="3668004"/>
            <a:ext cx="3655000" cy="507802"/>
          </a:xfrm>
          <a:prstGeom prst="chevron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矢印: 山形 9">
            <a:extLst>
              <a:ext uri="{FF2B5EF4-FFF2-40B4-BE49-F238E27FC236}">
                <a16:creationId xmlns:a16="http://schemas.microsoft.com/office/drawing/2014/main" id="{E7DC7AFC-111F-A5CF-DDB0-0DD6094CBA31}"/>
              </a:ext>
            </a:extLst>
          </p:cNvPr>
          <p:cNvSpPr/>
          <p:nvPr/>
        </p:nvSpPr>
        <p:spPr>
          <a:xfrm>
            <a:off x="2755499" y="4268394"/>
            <a:ext cx="3491800" cy="507802"/>
          </a:xfrm>
          <a:prstGeom prst="chevron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矢印: 山形 10">
            <a:extLst>
              <a:ext uri="{FF2B5EF4-FFF2-40B4-BE49-F238E27FC236}">
                <a16:creationId xmlns:a16="http://schemas.microsoft.com/office/drawing/2014/main" id="{E59F8340-47F3-B129-148E-3BFD0B5FA547}"/>
              </a:ext>
            </a:extLst>
          </p:cNvPr>
          <p:cNvSpPr/>
          <p:nvPr/>
        </p:nvSpPr>
        <p:spPr>
          <a:xfrm>
            <a:off x="6000085" y="4879699"/>
            <a:ext cx="3309998" cy="507802"/>
          </a:xfrm>
          <a:prstGeom prst="chevron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矢印: 山形 11">
            <a:extLst>
              <a:ext uri="{FF2B5EF4-FFF2-40B4-BE49-F238E27FC236}">
                <a16:creationId xmlns:a16="http://schemas.microsoft.com/office/drawing/2014/main" id="{C9664050-2EAB-5FC5-461F-CD80F1AF6BF5}"/>
              </a:ext>
            </a:extLst>
          </p:cNvPr>
          <p:cNvSpPr/>
          <p:nvPr/>
        </p:nvSpPr>
        <p:spPr>
          <a:xfrm>
            <a:off x="246557" y="2545471"/>
            <a:ext cx="793724" cy="507802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5E94FA2-C083-3281-123A-3B0448A37C76}"/>
              </a:ext>
            </a:extLst>
          </p:cNvPr>
          <p:cNvCxnSpPr>
            <a:cxnSpLocks/>
          </p:cNvCxnSpPr>
          <p:nvPr/>
        </p:nvCxnSpPr>
        <p:spPr>
          <a:xfrm>
            <a:off x="223326" y="1962150"/>
            <a:ext cx="1200265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星: 5 pt 14">
            <a:extLst>
              <a:ext uri="{FF2B5EF4-FFF2-40B4-BE49-F238E27FC236}">
                <a16:creationId xmlns:a16="http://schemas.microsoft.com/office/drawing/2014/main" id="{6289B77C-091E-E6BF-1FFE-D5387A149E31}"/>
              </a:ext>
            </a:extLst>
          </p:cNvPr>
          <p:cNvSpPr/>
          <p:nvPr/>
        </p:nvSpPr>
        <p:spPr>
          <a:xfrm>
            <a:off x="3045884" y="1814200"/>
            <a:ext cx="180000" cy="180000"/>
          </a:xfrm>
          <a:prstGeom prst="star5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DD313FE-969B-0C61-57A4-703D75075671}"/>
              </a:ext>
            </a:extLst>
          </p:cNvPr>
          <p:cNvSpPr txBox="1"/>
          <p:nvPr/>
        </p:nvSpPr>
        <p:spPr>
          <a:xfrm>
            <a:off x="183765" y="2561802"/>
            <a:ext cx="922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100" dirty="0"/>
              <a:t>conceptual design</a:t>
            </a:r>
            <a:endParaRPr kumimoji="1" lang="ja-JP" altLang="en-US" sz="1100" dirty="0"/>
          </a:p>
        </p:txBody>
      </p:sp>
      <p:sp>
        <p:nvSpPr>
          <p:cNvPr id="17" name="星: 5 pt 16">
            <a:extLst>
              <a:ext uri="{FF2B5EF4-FFF2-40B4-BE49-F238E27FC236}">
                <a16:creationId xmlns:a16="http://schemas.microsoft.com/office/drawing/2014/main" id="{538258B7-A3C8-D8B7-ABFE-18483F147753}"/>
              </a:ext>
            </a:extLst>
          </p:cNvPr>
          <p:cNvSpPr/>
          <p:nvPr/>
        </p:nvSpPr>
        <p:spPr>
          <a:xfrm>
            <a:off x="1059638" y="2685072"/>
            <a:ext cx="216000" cy="216000"/>
          </a:xfrm>
          <a:prstGeom prst="star5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240A606-4DAB-1B1F-447E-16074F134DE6}"/>
              </a:ext>
            </a:extLst>
          </p:cNvPr>
          <p:cNvSpPr txBox="1"/>
          <p:nvPr/>
        </p:nvSpPr>
        <p:spPr>
          <a:xfrm>
            <a:off x="1225374" y="2637748"/>
            <a:ext cx="1062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proposal</a:t>
            </a:r>
            <a:endParaRPr kumimoji="1" lang="ja-JP" altLang="en-US" sz="14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B4F69FC-3E5E-CC61-AFF3-F38A27D02CC5}"/>
              </a:ext>
            </a:extLst>
          </p:cNvPr>
          <p:cNvSpPr txBox="1"/>
          <p:nvPr/>
        </p:nvSpPr>
        <p:spPr>
          <a:xfrm>
            <a:off x="1458437" y="3248035"/>
            <a:ext cx="716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dirty="0"/>
              <a:t>R&amp;D</a:t>
            </a:r>
            <a:endParaRPr kumimoji="1" lang="ja-JP" altLang="en-US" sz="14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2265FB1-7F18-B4B4-56D6-0E49305385EB}"/>
              </a:ext>
            </a:extLst>
          </p:cNvPr>
          <p:cNvSpPr txBox="1"/>
          <p:nvPr/>
        </p:nvSpPr>
        <p:spPr>
          <a:xfrm>
            <a:off x="2980062" y="3702738"/>
            <a:ext cx="1260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dirty="0"/>
              <a:t>Construction</a:t>
            </a:r>
            <a:endParaRPr kumimoji="1" lang="ja-JP" altLang="en-US" sz="14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C35DC59-0A4C-5BAE-C543-0CD2E91C5BEB}"/>
              </a:ext>
            </a:extLst>
          </p:cNvPr>
          <p:cNvSpPr txBox="1"/>
          <p:nvPr/>
        </p:nvSpPr>
        <p:spPr>
          <a:xfrm>
            <a:off x="3390476" y="4267143"/>
            <a:ext cx="222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dirty="0"/>
              <a:t>Beam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tests, pilot runs</a:t>
            </a:r>
            <a:endParaRPr kumimoji="1" lang="ja-JP" altLang="en-US" sz="14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9C4C552-CA44-764E-D75E-A99B6F2C8FC8}"/>
              </a:ext>
            </a:extLst>
          </p:cNvPr>
          <p:cNvSpPr txBox="1"/>
          <p:nvPr/>
        </p:nvSpPr>
        <p:spPr>
          <a:xfrm>
            <a:off x="6941007" y="4951305"/>
            <a:ext cx="1269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600" dirty="0"/>
              <a:t>Physics</a:t>
            </a:r>
            <a:r>
              <a:rPr kumimoji="1" lang="ja-JP" altLang="en-US" sz="1600" dirty="0"/>
              <a:t> </a:t>
            </a:r>
            <a:r>
              <a:rPr kumimoji="1" lang="en-US" altLang="ja-JP" sz="1600" dirty="0"/>
              <a:t>run</a:t>
            </a:r>
            <a:endParaRPr kumimoji="1" lang="ja-JP" altLang="en-US" sz="16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D7033D6-CEFC-C0AB-8C37-A5F37D50387D}"/>
              </a:ext>
            </a:extLst>
          </p:cNvPr>
          <p:cNvSpPr txBox="1"/>
          <p:nvPr/>
        </p:nvSpPr>
        <p:spPr>
          <a:xfrm>
            <a:off x="413046" y="1646873"/>
            <a:ext cx="1001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MEG DAQ</a:t>
            </a:r>
            <a:endParaRPr kumimoji="1" lang="ja-JP" altLang="en-US" sz="14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E24A387-9548-5176-5094-194153D4687A}"/>
              </a:ext>
            </a:extLst>
          </p:cNvPr>
          <p:cNvSpPr txBox="1"/>
          <p:nvPr/>
        </p:nvSpPr>
        <p:spPr>
          <a:xfrm>
            <a:off x="3198604" y="1664317"/>
            <a:ext cx="1246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dirty="0"/>
              <a:t>MEG final result</a:t>
            </a:r>
            <a:endParaRPr kumimoji="1" lang="ja-JP" altLang="en-US" sz="14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C47274F-60AA-89FF-968D-6D4C396F05B8}"/>
              </a:ext>
            </a:extLst>
          </p:cNvPr>
          <p:cNvSpPr txBox="1"/>
          <p:nvPr/>
        </p:nvSpPr>
        <p:spPr>
          <a:xfrm>
            <a:off x="3374989" y="3921905"/>
            <a:ext cx="493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100" dirty="0">
                <a:solidFill>
                  <a:schemeClr val="bg1"/>
                </a:solidFill>
              </a:rPr>
              <a:t>pTC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C8ACF0B-B077-6719-B37E-216239729E98}"/>
              </a:ext>
            </a:extLst>
          </p:cNvPr>
          <p:cNvSpPr txBox="1"/>
          <p:nvPr/>
        </p:nvSpPr>
        <p:spPr>
          <a:xfrm>
            <a:off x="2931557" y="3921905"/>
            <a:ext cx="493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100" dirty="0">
                <a:solidFill>
                  <a:schemeClr val="bg1"/>
                </a:solidFill>
              </a:rPr>
              <a:t>RDC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668DDFD-09EA-3431-6081-FD185B4E6D73}"/>
              </a:ext>
            </a:extLst>
          </p:cNvPr>
          <p:cNvSpPr txBox="1"/>
          <p:nvPr/>
        </p:nvSpPr>
        <p:spPr>
          <a:xfrm>
            <a:off x="3671018" y="3921905"/>
            <a:ext cx="493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100" dirty="0">
                <a:solidFill>
                  <a:schemeClr val="bg1"/>
                </a:solidFill>
              </a:rPr>
              <a:t>LXe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241CD7F-BD1C-5166-F6A1-DF3FA74E9032}"/>
              </a:ext>
            </a:extLst>
          </p:cNvPr>
          <p:cNvSpPr txBox="1"/>
          <p:nvPr/>
        </p:nvSpPr>
        <p:spPr>
          <a:xfrm>
            <a:off x="4046921" y="3921905"/>
            <a:ext cx="714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100" dirty="0">
                <a:solidFill>
                  <a:schemeClr val="bg1"/>
                </a:solidFill>
              </a:rPr>
              <a:t>CDCH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242B717-D203-0664-B3B3-5C5AC1E7B0E8}"/>
              </a:ext>
            </a:extLst>
          </p:cNvPr>
          <p:cNvSpPr txBox="1"/>
          <p:nvPr/>
        </p:nvSpPr>
        <p:spPr>
          <a:xfrm>
            <a:off x="5423704" y="3921905"/>
            <a:ext cx="4975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100" dirty="0">
                <a:solidFill>
                  <a:schemeClr val="bg1"/>
                </a:solidFill>
              </a:rPr>
              <a:t>Elec.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C96DB3E-FA28-5431-A726-87F389CCE853}"/>
              </a:ext>
            </a:extLst>
          </p:cNvPr>
          <p:cNvSpPr txBox="1"/>
          <p:nvPr/>
        </p:nvSpPr>
        <p:spPr>
          <a:xfrm>
            <a:off x="2912306" y="4525703"/>
            <a:ext cx="4626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100" dirty="0">
                <a:solidFill>
                  <a:schemeClr val="bg1"/>
                </a:solidFill>
              </a:rPr>
              <a:t>pTC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DB2574E-8F3E-F496-22BB-6A92AA0A4EF0}"/>
              </a:ext>
            </a:extLst>
          </p:cNvPr>
          <p:cNvSpPr txBox="1"/>
          <p:nvPr/>
        </p:nvSpPr>
        <p:spPr>
          <a:xfrm>
            <a:off x="3268514" y="4525703"/>
            <a:ext cx="5614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100" dirty="0">
                <a:solidFill>
                  <a:schemeClr val="bg1"/>
                </a:solidFill>
              </a:rPr>
              <a:t>RDC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4F7B905-6661-4F26-0CAE-E186D8380514}"/>
              </a:ext>
            </a:extLst>
          </p:cNvPr>
          <p:cNvSpPr txBox="1"/>
          <p:nvPr/>
        </p:nvSpPr>
        <p:spPr>
          <a:xfrm>
            <a:off x="3829926" y="4525703"/>
            <a:ext cx="5130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100" dirty="0">
                <a:solidFill>
                  <a:schemeClr val="bg1"/>
                </a:solidFill>
              </a:rPr>
              <a:t>LXe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5EE6759-A6EC-ABD7-B32F-D766F91F23F7}"/>
              </a:ext>
            </a:extLst>
          </p:cNvPr>
          <p:cNvSpPr txBox="1"/>
          <p:nvPr/>
        </p:nvSpPr>
        <p:spPr>
          <a:xfrm>
            <a:off x="4464130" y="4525703"/>
            <a:ext cx="714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100" dirty="0">
                <a:solidFill>
                  <a:schemeClr val="bg1"/>
                </a:solidFill>
              </a:rPr>
              <a:t>CDCH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712595F-E457-1229-B398-5B48DADD3792}"/>
              </a:ext>
            </a:extLst>
          </p:cNvPr>
          <p:cNvSpPr txBox="1"/>
          <p:nvPr/>
        </p:nvSpPr>
        <p:spPr>
          <a:xfrm>
            <a:off x="6941007" y="813086"/>
            <a:ext cx="564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Now</a:t>
            </a:r>
            <a:endParaRPr kumimoji="1" lang="ja-JP" altLang="en-US" sz="1400" dirty="0"/>
          </a:p>
        </p:txBody>
      </p:sp>
      <p:sp>
        <p:nvSpPr>
          <p:cNvPr id="35" name="星: 5 pt 34">
            <a:extLst>
              <a:ext uri="{FF2B5EF4-FFF2-40B4-BE49-F238E27FC236}">
                <a16:creationId xmlns:a16="http://schemas.microsoft.com/office/drawing/2014/main" id="{608D9430-A2E9-A5F7-DBBF-741BEB233C52}"/>
              </a:ext>
            </a:extLst>
          </p:cNvPr>
          <p:cNvSpPr/>
          <p:nvPr/>
        </p:nvSpPr>
        <p:spPr>
          <a:xfrm>
            <a:off x="7221016" y="5461000"/>
            <a:ext cx="228600" cy="228600"/>
          </a:xfrm>
          <a:prstGeom prst="star5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6C372F5-36DD-AEB5-7582-0338C5647761}"/>
              </a:ext>
            </a:extLst>
          </p:cNvPr>
          <p:cNvSpPr txBox="1"/>
          <p:nvPr/>
        </p:nvSpPr>
        <p:spPr>
          <a:xfrm>
            <a:off x="7451470" y="5460301"/>
            <a:ext cx="938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dirty="0"/>
              <a:t>1</a:t>
            </a:r>
            <a:r>
              <a:rPr kumimoji="1" lang="en-US" altLang="ja-JP" sz="1400" baseline="30000" dirty="0"/>
              <a:t>st</a:t>
            </a:r>
            <a:r>
              <a:rPr kumimoji="1" lang="en-US" altLang="ja-JP" sz="1400" dirty="0"/>
              <a:t> result</a:t>
            </a:r>
            <a:endParaRPr kumimoji="1" lang="ja-JP" altLang="en-US" sz="14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50B6224-D68F-0A1E-271A-9C5F1E1888F9}"/>
              </a:ext>
            </a:extLst>
          </p:cNvPr>
          <p:cNvSpPr txBox="1"/>
          <p:nvPr/>
        </p:nvSpPr>
        <p:spPr>
          <a:xfrm>
            <a:off x="802480" y="5499471"/>
            <a:ext cx="5113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dirty="0">
                <a:latin typeface="+mj-ea"/>
                <a:ea typeface="+mj-ea"/>
              </a:rPr>
              <a:t>10 years to start physics run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986FD2B3-D422-ED11-399A-2E9FFDAE7E4D}"/>
              </a:ext>
            </a:extLst>
          </p:cNvPr>
          <p:cNvSpPr/>
          <p:nvPr/>
        </p:nvSpPr>
        <p:spPr>
          <a:xfrm>
            <a:off x="9311937" y="1559639"/>
            <a:ext cx="631683" cy="44873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F816EEE-07EF-6BF8-E782-5E8C59F2FFD7}"/>
              </a:ext>
            </a:extLst>
          </p:cNvPr>
          <p:cNvSpPr txBox="1"/>
          <p:nvPr/>
        </p:nvSpPr>
        <p:spPr>
          <a:xfrm rot="16200000">
            <a:off x="8159070" y="3768016"/>
            <a:ext cx="2959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solidFill>
                  <a:schemeClr val="bg1"/>
                </a:solidFill>
              </a:rPr>
              <a:t>Long shutdown of PSI accelerator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91C8E02F-D62B-B72E-627D-EA6B70FA52E3}"/>
              </a:ext>
            </a:extLst>
          </p:cNvPr>
          <p:cNvGrpSpPr/>
          <p:nvPr/>
        </p:nvGrpSpPr>
        <p:grpSpPr>
          <a:xfrm>
            <a:off x="5549064" y="506503"/>
            <a:ext cx="3761019" cy="5516188"/>
            <a:chOff x="5549064" y="506503"/>
            <a:chExt cx="3761019" cy="5516188"/>
          </a:xfrm>
        </p:grpSpPr>
        <p:sp>
          <p:nvSpPr>
            <p:cNvPr id="42" name="四角形: 角を丸くする 41">
              <a:extLst>
                <a:ext uri="{FF2B5EF4-FFF2-40B4-BE49-F238E27FC236}">
                  <a16:creationId xmlns:a16="http://schemas.microsoft.com/office/drawing/2014/main" id="{5F3BEFB9-6A23-0434-3462-43A7C4929DAE}"/>
                </a:ext>
              </a:extLst>
            </p:cNvPr>
            <p:cNvSpPr/>
            <p:nvPr/>
          </p:nvSpPr>
          <p:spPr>
            <a:xfrm>
              <a:off x="5816174" y="1154812"/>
              <a:ext cx="561412" cy="4867879"/>
            </a:xfrm>
            <a:prstGeom prst="roundRect">
              <a:avLst/>
            </a:prstGeom>
            <a:noFill/>
            <a:ln w="28575">
              <a:solidFill>
                <a:schemeClr val="bg2">
                  <a:lumMod val="2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四角形: 角を丸くする 42">
              <a:extLst>
                <a:ext uri="{FF2B5EF4-FFF2-40B4-BE49-F238E27FC236}">
                  <a16:creationId xmlns:a16="http://schemas.microsoft.com/office/drawing/2014/main" id="{B181D749-1B02-5F23-529D-EB80DCD473BF}"/>
                </a:ext>
              </a:extLst>
            </p:cNvPr>
            <p:cNvSpPr/>
            <p:nvPr/>
          </p:nvSpPr>
          <p:spPr>
            <a:xfrm>
              <a:off x="6399953" y="1154812"/>
              <a:ext cx="561412" cy="4867879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四角形: 角を丸くする 43">
              <a:extLst>
                <a:ext uri="{FF2B5EF4-FFF2-40B4-BE49-F238E27FC236}">
                  <a16:creationId xmlns:a16="http://schemas.microsoft.com/office/drawing/2014/main" id="{78F3275F-5E89-696B-4D23-9DF9B2217480}"/>
                </a:ext>
              </a:extLst>
            </p:cNvPr>
            <p:cNvSpPr/>
            <p:nvPr/>
          </p:nvSpPr>
          <p:spPr>
            <a:xfrm>
              <a:off x="6398099" y="1154812"/>
              <a:ext cx="2911984" cy="4867879"/>
            </a:xfrm>
            <a:prstGeom prst="roundRect">
              <a:avLst>
                <a:gd name="adj" fmla="val 3425"/>
              </a:avLst>
            </a:prstGeom>
            <a:noFill/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四角形: 角を丸くする 44">
              <a:extLst>
                <a:ext uri="{FF2B5EF4-FFF2-40B4-BE49-F238E27FC236}">
                  <a16:creationId xmlns:a16="http://schemas.microsoft.com/office/drawing/2014/main" id="{3A0F231C-5AB2-37BA-9EA6-F2C92999CAC6}"/>
                </a:ext>
              </a:extLst>
            </p:cNvPr>
            <p:cNvSpPr/>
            <p:nvPr/>
          </p:nvSpPr>
          <p:spPr>
            <a:xfrm>
              <a:off x="7160508" y="5387501"/>
              <a:ext cx="1311463" cy="446679"/>
            </a:xfrm>
            <a:prstGeom prst="roundRect">
              <a:avLst/>
            </a:prstGeom>
            <a:noFill/>
            <a:ln w="28575">
              <a:solidFill>
                <a:schemeClr val="bg2">
                  <a:lumMod val="2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B3A91D82-A358-CAA5-3C97-78211D0F89C1}"/>
                </a:ext>
              </a:extLst>
            </p:cNvPr>
            <p:cNvSpPr txBox="1"/>
            <p:nvPr/>
          </p:nvSpPr>
          <p:spPr>
            <a:xfrm>
              <a:off x="5549064" y="506503"/>
              <a:ext cx="902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1400" dirty="0"/>
                <a:t>previous</a:t>
              </a:r>
              <a:br>
                <a:rPr kumimoji="1" lang="en-US" altLang="ja-JP" sz="1400" dirty="0"/>
              </a:br>
              <a:r>
                <a:rPr kumimoji="1" lang="en-US" altLang="ja-JP" sz="1400" dirty="0"/>
                <a:t>2 talks</a:t>
              </a:r>
              <a:endParaRPr kumimoji="1" lang="ja-JP" altLang="en-US" sz="1400" dirty="0"/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F604D9B3-516A-407F-B298-856F34589FD7}"/>
                </a:ext>
              </a:extLst>
            </p:cNvPr>
            <p:cNvSpPr txBox="1"/>
            <p:nvPr/>
          </p:nvSpPr>
          <p:spPr>
            <a:xfrm>
              <a:off x="6472129" y="534502"/>
              <a:ext cx="4892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solidFill>
                    <a:schemeClr val="accent2">
                      <a:lumMod val="75000"/>
                    </a:schemeClr>
                  </a:solidFill>
                </a:rPr>
                <a:t>this</a:t>
              </a:r>
              <a:br>
                <a:rPr kumimoji="1" lang="en-US" altLang="ja-JP" sz="1400" dirty="0">
                  <a:solidFill>
                    <a:schemeClr val="accent2">
                      <a:lumMod val="75000"/>
                    </a:schemeClr>
                  </a:solidFill>
                </a:rPr>
              </a:br>
              <a:r>
                <a:rPr kumimoji="1" lang="en-US" altLang="ja-JP" sz="1400" dirty="0">
                  <a:solidFill>
                    <a:schemeClr val="accent2">
                      <a:lumMod val="75000"/>
                    </a:schemeClr>
                  </a:solidFill>
                </a:rPr>
                <a:t>talk</a:t>
              </a:r>
              <a:endParaRPr kumimoji="1" lang="ja-JP" altLang="en-US" sz="1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6" name="日付プレースホルダー 45">
            <a:extLst>
              <a:ext uri="{FF2B5EF4-FFF2-40B4-BE49-F238E27FC236}">
                <a16:creationId xmlns:a16="http://schemas.microsoft.com/office/drawing/2014/main" id="{E43FD75C-B9DE-A31F-B8E5-EC87BD9A7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March 23, 2023</a:t>
            </a:r>
            <a:endParaRPr lang="en-US" dirty="0"/>
          </a:p>
        </p:txBody>
      </p:sp>
      <p:sp>
        <p:nvSpPr>
          <p:cNvPr id="47" name="フッター プレースホルダー 46">
            <a:extLst>
              <a:ext uri="{FF2B5EF4-FFF2-40B4-BE49-F238E27FC236}">
                <a16:creationId xmlns:a16="http://schemas.microsoft.com/office/drawing/2014/main" id="{DF5AD2A7-3D4D-B02B-CBD8-EEC8B4C5D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48" name="スライド番号プレースホルダー 47">
            <a:extLst>
              <a:ext uri="{FF2B5EF4-FFF2-40B4-BE49-F238E27FC236}">
                <a16:creationId xmlns:a16="http://schemas.microsoft.com/office/drawing/2014/main" id="{78B12A62-CFBE-EE0B-EC6C-DB5EF0DB8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4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F2CB3E-7390-9FC8-9D59-5052E435F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What we need next</a:t>
            </a:r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10858EB-75F6-27EC-01AE-8082623EA1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7213" y="1471525"/>
            <a:ext cx="8729972" cy="4670213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n"/>
            </a:pPr>
            <a:r>
              <a:rPr kumimoji="1" lang="en-US" altLang="ja-JP" sz="2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Improve resolutions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n"/>
            </a:pPr>
            <a:r>
              <a:rPr lang="en-US" altLang="ja-JP" sz="2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Improve reconstruction efficiencies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n"/>
            </a:pPr>
            <a:r>
              <a:rPr kumimoji="1" lang="en-US" altLang="ja-JP" sz="2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Reduce backgrounds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n"/>
            </a:pPr>
            <a:r>
              <a:rPr lang="en-US" altLang="ja-JP" sz="2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Reduce systematic uncertainties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n"/>
            </a:pPr>
            <a:r>
              <a:rPr kumimoji="1" lang="en-US" altLang="ja-JP" sz="2800" dirty="0">
                <a:solidFill>
                  <a:schemeClr val="accent2"/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Collect data as much as possible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02D468F-0ED9-ED25-0792-178FCC2C9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March 23, 2023</a:t>
            </a:r>
            <a:endParaRPr 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7352F82-35A1-9A23-672D-00DF9AC7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1A58E59-C2B5-1C01-45A3-0CDB5D72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BB7D5C3-A17F-E017-2733-AEC123BB3589}"/>
              </a:ext>
            </a:extLst>
          </p:cNvPr>
          <p:cNvSpPr txBox="1"/>
          <p:nvPr/>
        </p:nvSpPr>
        <p:spPr>
          <a:xfrm>
            <a:off x="7682794" y="1611769"/>
            <a:ext cx="100642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1" lang="en-US" altLang="ja-JP" sz="1200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23aT3-2,6,7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858B202-83F0-1C9E-1D13-C276B238523B}"/>
              </a:ext>
            </a:extLst>
          </p:cNvPr>
          <p:cNvSpPr txBox="1"/>
          <p:nvPr/>
        </p:nvSpPr>
        <p:spPr>
          <a:xfrm>
            <a:off x="7682793" y="2725345"/>
            <a:ext cx="101111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1" lang="en-US" altLang="ja-JP" sz="1200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23pT2-5,6,7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39325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2276C5-B9C3-08C4-B22F-B6E2C6351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kumimoji="1" lang="en-US" altLang="ja-JP" sz="3600" dirty="0"/>
              <a:t>For long stable run: </a:t>
            </a:r>
            <a:r>
              <a:rPr kumimoji="1" lang="en-US" altLang="ja-JP" dirty="0"/>
              <a:t>LXe detector</a:t>
            </a:r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4C9D6D5-E553-14A6-4A1B-D624383F65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87247" y="1619479"/>
            <a:ext cx="4263529" cy="4461832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MPPC </a:t>
            </a:r>
            <a:r>
              <a:rPr kumimoji="1" lang="en-US" altLang="ja-JP" dirty="0">
                <a:solidFill>
                  <a:schemeClr val="accent1"/>
                </a:solidFill>
              </a:rPr>
              <a:t>PDE</a:t>
            </a:r>
            <a:r>
              <a:rPr kumimoji="1" lang="en-US" altLang="ja-JP" dirty="0"/>
              <a:t> fo</a:t>
            </a:r>
            <a:r>
              <a:rPr lang="en-US" altLang="ja-JP" dirty="0"/>
              <a:t>r VUV light decreases with beam use</a:t>
            </a:r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Must</a:t>
            </a:r>
            <a:r>
              <a:rPr lang="ja-JP" altLang="en-US" dirty="0"/>
              <a:t> </a:t>
            </a:r>
            <a:r>
              <a:rPr lang="en-US" altLang="ja-JP" dirty="0"/>
              <a:t>recover to &gt;12%</a:t>
            </a:r>
          </a:p>
          <a:p>
            <a:pPr marL="0" lvl="1" indent="0">
              <a:buNone/>
            </a:pPr>
            <a:r>
              <a:rPr lang="en-US" altLang="ja-JP" dirty="0">
                <a:latin typeface="+mj-ea"/>
                <a:ea typeface="+mj-ea"/>
              </a:rPr>
              <a:t>to start 2022 run and to run for ~6 months</a:t>
            </a:r>
          </a:p>
          <a:p>
            <a:pPr marL="0" lvl="1" indent="0">
              <a:buNone/>
            </a:pPr>
            <a:endParaRPr kumimoji="1" lang="en-US" altLang="ja-JP" dirty="0"/>
          </a:p>
          <a:p>
            <a:pPr marL="0" lvl="1" indent="0">
              <a:buNone/>
            </a:pPr>
            <a:endParaRPr kumimoji="1" lang="en-US" altLang="ja-JP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500AABD-078A-9D14-7962-B2F9E183B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66" y="1200833"/>
            <a:ext cx="4807797" cy="356631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BC1F4F1-0AB8-521E-0459-0AD18A856199}"/>
              </a:ext>
            </a:extLst>
          </p:cNvPr>
          <p:cNvSpPr txBox="1"/>
          <p:nvPr/>
        </p:nvSpPr>
        <p:spPr>
          <a:xfrm rot="16200000">
            <a:off x="288163" y="1833871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endParaRPr kumimoji="1" lang="ja-JP" altLang="en-US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F7F54B6-0DBF-91DC-6D27-0AD1687AD58F}"/>
              </a:ext>
            </a:extLst>
          </p:cNvPr>
          <p:cNvCxnSpPr/>
          <p:nvPr/>
        </p:nvCxnSpPr>
        <p:spPr>
          <a:xfrm>
            <a:off x="1177632" y="3749249"/>
            <a:ext cx="3591499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8551D3-FAEF-4719-E9E4-83FF61DA4DA4}"/>
              </a:ext>
            </a:extLst>
          </p:cNvPr>
          <p:cNvSpPr txBox="1"/>
          <p:nvPr/>
        </p:nvSpPr>
        <p:spPr>
          <a:xfrm>
            <a:off x="3303166" y="3749249"/>
            <a:ext cx="1529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200" dirty="0"/>
              <a:t>Minimum required</a:t>
            </a:r>
            <a:endParaRPr kumimoji="1" lang="ja-JP" altLang="en-US" sz="1200" dirty="0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32906B11-3965-31BD-2C9F-07A7BCFD2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632" y="4956916"/>
            <a:ext cx="2679207" cy="1455531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B6F353A-CC39-EF82-12E7-DFA7406E7372}"/>
              </a:ext>
            </a:extLst>
          </p:cNvPr>
          <p:cNvSpPr txBox="1"/>
          <p:nvPr/>
        </p:nvSpPr>
        <p:spPr>
          <a:xfrm>
            <a:off x="3856839" y="5530792"/>
            <a:ext cx="1530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dirty="0">
                <a:latin typeface="+mj-ea"/>
                <a:ea typeface="+mj-ea"/>
              </a:rPr>
              <a:t>Surface damage</a:t>
            </a:r>
            <a:br>
              <a:rPr kumimoji="1" lang="en-US" altLang="ja-JP" sz="1400" dirty="0">
                <a:latin typeface="+mj-ea"/>
                <a:ea typeface="+mj-ea"/>
              </a:rPr>
            </a:br>
            <a:r>
              <a:rPr kumimoji="1" lang="en-US" altLang="ja-JP" sz="1400" dirty="0">
                <a:latin typeface="+mj-ea"/>
                <a:ea typeface="+mj-ea"/>
              </a:rPr>
              <a:t>(hole buildup)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44839E4-EB87-57BE-1691-07D355613F3A}"/>
              </a:ext>
            </a:extLst>
          </p:cNvPr>
          <p:cNvSpPr/>
          <p:nvPr/>
        </p:nvSpPr>
        <p:spPr>
          <a:xfrm>
            <a:off x="5350771" y="2299704"/>
            <a:ext cx="39813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Critical problem</a:t>
            </a:r>
            <a:endParaRPr lang="ja-JP" alt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日付プレースホルダー 9">
            <a:extLst>
              <a:ext uri="{FF2B5EF4-FFF2-40B4-BE49-F238E27FC236}">
                <a16:creationId xmlns:a16="http://schemas.microsoft.com/office/drawing/2014/main" id="{7B8EE9BA-0919-89EA-2DC3-DFC8D9D15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March 23, 2023</a:t>
            </a:r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44A0E33-38C3-8A58-4A01-B7A34F38B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DCDC416F-20E5-B198-739C-014EB3C5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959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コンテンツ プレースホルダー 5">
            <a:extLst>
              <a:ext uri="{FF2B5EF4-FFF2-40B4-BE49-F238E27FC236}">
                <a16:creationId xmlns:a16="http://schemas.microsoft.com/office/drawing/2014/main" id="{575FF541-D3A1-6C82-D38F-443C0A8A2860}"/>
              </a:ext>
            </a:extLst>
          </p:cNvPr>
          <p:cNvSpPr txBox="1">
            <a:spLocks/>
          </p:cNvSpPr>
          <p:nvPr/>
        </p:nvSpPr>
        <p:spPr>
          <a:xfrm>
            <a:off x="5115889" y="1619479"/>
            <a:ext cx="4534887" cy="4461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728196" rtl="0" eaLnBrk="1" latinLnBrk="0" hangingPunct="1">
              <a:lnSpc>
                <a:spcPct val="85000"/>
              </a:lnSpc>
              <a:spcBef>
                <a:spcPts val="955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kumimoji="1" sz="2400" b="0" kern="1200">
                <a:solidFill>
                  <a:schemeClr val="tx1"/>
                </a:solidFill>
                <a:latin typeface="+mn-ea"/>
                <a:ea typeface="+mn-ea"/>
                <a:cs typeface="Spica Neue P Bold" panose="02000803000000000000" pitchFamily="2" charset="-128"/>
              </a:defRPr>
            </a:lvl1pPr>
            <a:lvl2pPr marL="285750" indent="-285750" algn="l" defTabSz="7281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6160" indent="136537" algn="l" defTabSz="728196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 "/>
              <a:defRPr kumimoji="1" sz="1434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55377" indent="-200684" algn="l" defTabSz="728196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 "/>
              <a:defRPr kumimoji="1" sz="127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73836" indent="-200684" algn="l" defTabSz="728196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 "/>
              <a:defRPr kumimoji="1" sz="127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55638" indent="-182049" algn="l" defTabSz="728196" rtl="0" eaLnBrk="1" latinLnBrk="0" hangingPunct="1">
              <a:lnSpc>
                <a:spcPct val="85000"/>
              </a:lnSpc>
              <a:spcBef>
                <a:spcPts val="478"/>
              </a:spcBef>
              <a:buFont typeface="Arial" pitchFamily="34" charset="0"/>
              <a:buChar char=" "/>
              <a:defRPr kumimoji="1" sz="143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114911" indent="-182049" algn="l" defTabSz="728196" rtl="0" eaLnBrk="1" latinLnBrk="0" hangingPunct="1">
              <a:lnSpc>
                <a:spcPct val="85000"/>
              </a:lnSpc>
              <a:spcBef>
                <a:spcPts val="478"/>
              </a:spcBef>
              <a:buFont typeface="Arial" pitchFamily="34" charset="0"/>
              <a:buChar char=" "/>
              <a:defRPr kumimoji="1" sz="143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274184" indent="-182049" algn="l" defTabSz="728196" rtl="0" eaLnBrk="1" latinLnBrk="0" hangingPunct="1">
              <a:lnSpc>
                <a:spcPct val="85000"/>
              </a:lnSpc>
              <a:spcBef>
                <a:spcPts val="478"/>
              </a:spcBef>
              <a:buFont typeface="Arial" pitchFamily="34" charset="0"/>
              <a:buChar char=" "/>
              <a:defRPr kumimoji="1" sz="143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433457" indent="-182049" algn="l" defTabSz="728196" rtl="0" eaLnBrk="1" latinLnBrk="0" hangingPunct="1">
              <a:lnSpc>
                <a:spcPct val="85000"/>
              </a:lnSpc>
              <a:spcBef>
                <a:spcPts val="478"/>
              </a:spcBef>
              <a:buFont typeface="Arial" pitchFamily="34" charset="0"/>
              <a:buChar char=" "/>
              <a:defRPr kumimoji="1" sz="1434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MPPC </a:t>
            </a:r>
            <a:r>
              <a:rPr lang="en-US" altLang="ja-JP" dirty="0">
                <a:solidFill>
                  <a:schemeClr val="accent1"/>
                </a:solidFill>
              </a:rPr>
              <a:t>PDE</a:t>
            </a:r>
            <a:r>
              <a:rPr lang="en-US" altLang="ja-JP" dirty="0"/>
              <a:t> for VUV light decreases with beam use</a:t>
            </a:r>
          </a:p>
          <a:p>
            <a:r>
              <a:rPr lang="en-US" altLang="ja-JP" dirty="0"/>
              <a:t>Must</a:t>
            </a:r>
            <a:r>
              <a:rPr lang="ja-JP" altLang="en-US" dirty="0"/>
              <a:t> </a:t>
            </a:r>
            <a:r>
              <a:rPr lang="en-US" altLang="ja-JP" dirty="0"/>
              <a:t>recover to &gt;12%</a:t>
            </a:r>
          </a:p>
          <a:p>
            <a:pPr marL="0" lvl="1" indent="0">
              <a:buFont typeface="Wingdings" panose="05000000000000000000" pitchFamily="2" charset="2"/>
              <a:buNone/>
            </a:pPr>
            <a:r>
              <a:rPr lang="en-US" altLang="ja-JP" dirty="0"/>
              <a:t>to start 2022 run and operate ~5 months</a:t>
            </a:r>
          </a:p>
          <a:p>
            <a:pPr marL="0" lvl="1" indent="0">
              <a:buFont typeface="Wingdings" panose="05000000000000000000" pitchFamily="2" charset="2"/>
              <a:buNone/>
            </a:pPr>
            <a:endParaRPr lang="en-US" altLang="ja-JP" dirty="0"/>
          </a:p>
          <a:p>
            <a:pPr marL="0" lvl="1" indent="0">
              <a:buFont typeface="Wingdings" panose="05000000000000000000" pitchFamily="2" charset="2"/>
              <a:buNone/>
            </a:pPr>
            <a:endParaRPr lang="en-US" altLang="ja-JP" dirty="0"/>
          </a:p>
          <a:p>
            <a:pPr marL="0" lvl="1" indent="0">
              <a:buFont typeface="Wingdings" panose="05000000000000000000" pitchFamily="2" charset="2"/>
              <a:buNone/>
            </a:pPr>
            <a:endParaRPr lang="en-US" altLang="ja-JP" dirty="0"/>
          </a:p>
          <a:p>
            <a:pPr marL="0" lvl="1" indent="0">
              <a:buFont typeface="Wingdings" panose="05000000000000000000" pitchFamily="2" charset="2"/>
              <a:buNone/>
            </a:pPr>
            <a:endParaRPr lang="en-US" altLang="ja-JP" dirty="0"/>
          </a:p>
          <a:p>
            <a:pPr indent="-285750"/>
            <a:r>
              <a:rPr lang="en-US" altLang="ja-JP" dirty="0"/>
              <a:t>In situ </a:t>
            </a:r>
            <a:r>
              <a:rPr lang="en-US" altLang="ja-JP" dirty="0">
                <a:solidFill>
                  <a:schemeClr val="accent1"/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annealing</a:t>
            </a:r>
            <a:r>
              <a:rPr lang="en-US" altLang="ja-JP" dirty="0"/>
              <a:t> was applied to all the MPPCs</a:t>
            </a:r>
          </a:p>
          <a:p>
            <a:pPr marL="0" lvl="1" indent="0">
              <a:buFont typeface="Wingdings" panose="05000000000000000000" pitchFamily="2" charset="2"/>
              <a:buNone/>
            </a:pPr>
            <a:r>
              <a:rPr lang="en-US" altLang="ja-JP" sz="1400" dirty="0">
                <a:latin typeface="+mj-ea"/>
                <a:ea typeface="+mj-ea"/>
              </a:rPr>
              <a:t>in Feb. – May </a:t>
            </a:r>
            <a:r>
              <a:rPr lang="en-US" altLang="ja-JP" sz="1100" dirty="0">
                <a:latin typeface="+mj-ea"/>
                <a:ea typeface="+mj-ea"/>
              </a:rPr>
              <a:t>(accel. shutdown period)</a:t>
            </a:r>
          </a:p>
          <a:p>
            <a:pPr marL="0" lvl="1" indent="0">
              <a:buFont typeface="Wingdings" panose="05000000000000000000" pitchFamily="2" charset="2"/>
              <a:buNone/>
            </a:pPr>
            <a:r>
              <a:rPr lang="en-US" altLang="ja-JP" sz="1400" dirty="0">
                <a:latin typeface="+mj-ea"/>
                <a:ea typeface="+mj-ea"/>
              </a:rPr>
              <a:t>using Joule heat induced by MPPC current</a:t>
            </a:r>
            <a:br>
              <a:rPr lang="en-US" altLang="ja-JP" sz="1400" dirty="0">
                <a:latin typeface="+mj-ea"/>
                <a:ea typeface="+mj-ea"/>
              </a:rPr>
            </a:br>
            <a:r>
              <a:rPr lang="en-US" altLang="ja-JP" sz="11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S. Ban </a:t>
            </a:r>
            <a:r>
              <a:rPr lang="en-US" altLang="ja-JP" sz="1100" i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 al., </a:t>
            </a:r>
            <a:r>
              <a:rPr lang="en-US" altLang="ja-JP" sz="11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JPS 2022 autumn 7aA441-3</a:t>
            </a:r>
            <a:endParaRPr lang="en-US" altLang="ja-JP" sz="1400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A2276C5-B9C3-08C4-B22F-B6E2C6351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kumimoji="1" lang="en-US" altLang="ja-JP" sz="3600" dirty="0"/>
              <a:t>For long stable run: </a:t>
            </a:r>
            <a:r>
              <a:rPr kumimoji="1" lang="en-US" altLang="ja-JP" dirty="0"/>
              <a:t>LXe detector</a:t>
            </a:r>
            <a:endParaRPr kumimoji="1" lang="ja-JP" altLang="en-US" dirty="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F7F54B6-0DBF-91DC-6D27-0AD1687AD58F}"/>
              </a:ext>
            </a:extLst>
          </p:cNvPr>
          <p:cNvCxnSpPr/>
          <p:nvPr/>
        </p:nvCxnSpPr>
        <p:spPr>
          <a:xfrm>
            <a:off x="1134737" y="3789802"/>
            <a:ext cx="3591499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8551D3-FAEF-4719-E9E4-83FF61DA4DA4}"/>
              </a:ext>
            </a:extLst>
          </p:cNvPr>
          <p:cNvSpPr txBox="1"/>
          <p:nvPr/>
        </p:nvSpPr>
        <p:spPr>
          <a:xfrm>
            <a:off x="3260271" y="3789802"/>
            <a:ext cx="1529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200" dirty="0"/>
              <a:t>Minimum required</a:t>
            </a:r>
            <a:endParaRPr kumimoji="1" lang="ja-JP" altLang="en-US" sz="12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179CD3E-0FD8-D300-9B96-0AB430976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329" y="1217955"/>
            <a:ext cx="6381785" cy="274811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500AABD-078A-9D14-7962-B2F9E183BD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033"/>
          <a:stretch/>
        </p:blipFill>
        <p:spPr>
          <a:xfrm>
            <a:off x="107411" y="1241386"/>
            <a:ext cx="4178150" cy="356631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BC1F4F1-0AB8-521E-0459-0AD18A856199}"/>
              </a:ext>
            </a:extLst>
          </p:cNvPr>
          <p:cNvSpPr txBox="1"/>
          <p:nvPr/>
        </p:nvSpPr>
        <p:spPr>
          <a:xfrm rot="16200000">
            <a:off x="-122473" y="1874424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endParaRPr kumimoji="1" lang="ja-JP" altLang="en-US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CACA6069-AE98-366E-7E1E-EF8B472935C2}"/>
              </a:ext>
            </a:extLst>
          </p:cNvPr>
          <p:cNvCxnSpPr>
            <a:cxnSpLocks/>
          </p:cNvCxnSpPr>
          <p:nvPr/>
        </p:nvCxnSpPr>
        <p:spPr>
          <a:xfrm flipV="1">
            <a:off x="4025192" y="2042801"/>
            <a:ext cx="332197" cy="1599907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CFC614C-1A84-8502-2E40-F1AC65640D7F}"/>
              </a:ext>
            </a:extLst>
          </p:cNvPr>
          <p:cNvSpPr txBox="1"/>
          <p:nvPr/>
        </p:nvSpPr>
        <p:spPr>
          <a:xfrm flipH="1">
            <a:off x="4357389" y="1520670"/>
            <a:ext cx="1088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b="1" dirty="0">
                <a:solidFill>
                  <a:srgbClr val="2204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kumimoji="1" lang="ja-JP" altLang="en-US" sz="1400" b="1" dirty="0">
              <a:solidFill>
                <a:srgbClr val="2204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3FF63654-C507-ACAA-D466-1139AB9A7017}"/>
              </a:ext>
            </a:extLst>
          </p:cNvPr>
          <p:cNvCxnSpPr>
            <a:cxnSpLocks/>
          </p:cNvCxnSpPr>
          <p:nvPr/>
        </p:nvCxnSpPr>
        <p:spPr>
          <a:xfrm flipV="1">
            <a:off x="9419054" y="1385880"/>
            <a:ext cx="276830" cy="1313842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C69B5E3-AE0E-A3E8-F372-BAF4FCB636D1}"/>
              </a:ext>
            </a:extLst>
          </p:cNvPr>
          <p:cNvSpPr txBox="1"/>
          <p:nvPr/>
        </p:nvSpPr>
        <p:spPr>
          <a:xfrm>
            <a:off x="5181017" y="5477977"/>
            <a:ext cx="450786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600" b="1" dirty="0">
                <a:solidFill>
                  <a:schemeClr val="accent2">
                    <a:lumMod val="75000"/>
                  </a:schemeClr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Safe and effective method was established.</a:t>
            </a:r>
          </a:p>
          <a:p>
            <a:pPr algn="l">
              <a:spcBef>
                <a:spcPts val="600"/>
              </a:spcBef>
            </a:pPr>
            <a:r>
              <a:rPr kumimoji="1" lang="en-US" altLang="ja-JP" sz="1600" dirty="0"/>
              <a:t>Annealing towards 2023 was already completed in more efficient way (Feb. – Mar.). </a:t>
            </a:r>
            <a:endParaRPr kumimoji="1" lang="ja-JP" altLang="en-US" sz="16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7ADE576-F597-7606-AE9F-D5C5147DCD14}"/>
              </a:ext>
            </a:extLst>
          </p:cNvPr>
          <p:cNvSpPr txBox="1"/>
          <p:nvPr/>
        </p:nvSpPr>
        <p:spPr>
          <a:xfrm>
            <a:off x="8470446" y="6391998"/>
            <a:ext cx="105131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1" lang="en-US" altLang="ja-JP" sz="1200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See 23aT3-7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40A1125-88FF-A0CE-78D7-E3780CDA7385}"/>
              </a:ext>
            </a:extLst>
          </p:cNvPr>
          <p:cNvSpPr txBox="1"/>
          <p:nvPr/>
        </p:nvSpPr>
        <p:spPr>
          <a:xfrm>
            <a:off x="4248447" y="5647920"/>
            <a:ext cx="904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dirty="0"/>
              <a:t>MPPCs</a:t>
            </a:r>
            <a:endParaRPr kumimoji="1" lang="ja-JP" altLang="en-US" sz="140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05DED15-567B-6493-F3C5-9263524DA134}"/>
              </a:ext>
            </a:extLst>
          </p:cNvPr>
          <p:cNvSpPr txBox="1"/>
          <p:nvPr/>
        </p:nvSpPr>
        <p:spPr>
          <a:xfrm>
            <a:off x="4271635" y="6128592"/>
            <a:ext cx="904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dirty="0"/>
              <a:t>Gas Xe</a:t>
            </a:r>
            <a:endParaRPr kumimoji="1" lang="ja-JP" altLang="en-US" sz="1400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DCBADF39-C8FD-A378-3AB3-3E9D20D8B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March 23, 2023</a:t>
            </a:r>
            <a:endParaRPr lang="en-US" dirty="0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2924DE5D-A3F5-6259-E78D-55F20D6DA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65823A4-B0D8-03B1-1BC7-0A40198C5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2AA38E20-05B4-FB0C-8C55-34477F134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07" y="4807696"/>
            <a:ext cx="3575633" cy="1991398"/>
          </a:xfrm>
          <a:prstGeom prst="rect">
            <a:avLst/>
          </a:prstGeom>
        </p:spPr>
      </p:pic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0702888F-9A35-2682-070E-627AD4110D4B}"/>
              </a:ext>
            </a:extLst>
          </p:cNvPr>
          <p:cNvCxnSpPr>
            <a:cxnSpLocks/>
          </p:cNvCxnSpPr>
          <p:nvPr/>
        </p:nvCxnSpPr>
        <p:spPr>
          <a:xfrm flipH="1" flipV="1">
            <a:off x="3806745" y="5378226"/>
            <a:ext cx="496820" cy="425168"/>
          </a:xfrm>
          <a:prstGeom prst="straightConnector1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BF7F38B0-D922-019B-D686-6489B581553B}"/>
              </a:ext>
            </a:extLst>
          </p:cNvPr>
          <p:cNvCxnSpPr>
            <a:cxnSpLocks/>
          </p:cNvCxnSpPr>
          <p:nvPr/>
        </p:nvCxnSpPr>
        <p:spPr>
          <a:xfrm flipH="1" flipV="1">
            <a:off x="3693459" y="6038612"/>
            <a:ext cx="592102" cy="218060"/>
          </a:xfrm>
          <a:prstGeom prst="straightConnector1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610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156CE9-E6AD-0527-B544-923F1FBEE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331158"/>
            <a:ext cx="9125802" cy="823654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kumimoji="1" lang="en-US" altLang="ja-JP" sz="3600" dirty="0"/>
              <a:t>For long stable run: </a:t>
            </a:r>
            <a:r>
              <a:rPr kumimoji="1" lang="en-US" altLang="ja-JP" dirty="0"/>
              <a:t>e</a:t>
            </a:r>
            <a:r>
              <a:rPr kumimoji="1" lang="en-US" altLang="ja-JP" baseline="30000" dirty="0"/>
              <a:t>+</a:t>
            </a:r>
            <a:r>
              <a:rPr kumimoji="1" lang="en-US" altLang="ja-JP" dirty="0"/>
              <a:t> spectrometer</a:t>
            </a:r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3FA30BF-5563-D324-D9F3-C90A9CA18B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7213" y="1186435"/>
            <a:ext cx="8729972" cy="4859039"/>
          </a:xfrm>
        </p:spPr>
        <p:txBody>
          <a:bodyPr/>
          <a:lstStyle/>
          <a:p>
            <a:r>
              <a:rPr lang="en-US" altLang="ja-JP" dirty="0"/>
              <a:t>Minimum maintenance to start 2022 run smoothly</a:t>
            </a:r>
            <a:endParaRPr kumimoji="1" lang="en-US" altLang="ja-JP" dirty="0"/>
          </a:p>
          <a:p>
            <a:pPr lvl="1"/>
            <a:r>
              <a:rPr lang="en-US" altLang="ja-JP" dirty="0">
                <a:latin typeface="+mj-ea"/>
                <a:ea typeface="+mj-ea"/>
              </a:rPr>
              <a:t>No wire has broken since 2020. </a:t>
            </a:r>
            <a:r>
              <a:rPr lang="ja-JP" altLang="en-US" dirty="0">
                <a:latin typeface="+mj-ea"/>
                <a:ea typeface="+mj-ea"/>
              </a:rPr>
              <a:t>→ </a:t>
            </a:r>
            <a:r>
              <a:rPr lang="en-US" altLang="ja-JP" dirty="0">
                <a:latin typeface="+mj-ea"/>
                <a:ea typeface="+mj-ea"/>
              </a:rPr>
              <a:t>Did not open chamber.</a:t>
            </a:r>
          </a:p>
          <a:p>
            <a:pPr lvl="1"/>
            <a:r>
              <a:rPr lang="en-US" altLang="ja-JP" dirty="0">
                <a:latin typeface="+mj-ea"/>
                <a:ea typeface="+mj-ea"/>
              </a:rPr>
              <a:t>Did not extract detectors from beamline. Also, for this year.</a:t>
            </a:r>
          </a:p>
          <a:p>
            <a:pPr lvl="1"/>
            <a:r>
              <a:rPr lang="en-US" altLang="ja-JP" dirty="0">
                <a:latin typeface="+mj-ea"/>
                <a:ea typeface="+mj-ea"/>
              </a:rPr>
              <a:t>No need of conditioning</a:t>
            </a:r>
            <a:r>
              <a:rPr kumimoji="1" lang="en-US" altLang="ja-JP" dirty="0">
                <a:latin typeface="+mj-ea"/>
                <a:ea typeface="+mj-ea"/>
              </a:rPr>
              <a:t> with optimized gas mixture </a:t>
            </a:r>
            <a:br>
              <a:rPr kumimoji="1" lang="en-US" altLang="ja-JP" dirty="0">
                <a:latin typeface="+mj-ea"/>
                <a:ea typeface="+mj-ea"/>
              </a:rPr>
            </a:br>
            <a:r>
              <a:rPr kumimoji="1" lang="en-US" altLang="ja-JP" dirty="0">
                <a:latin typeface="+mj-ea"/>
                <a:ea typeface="+mj-ea"/>
              </a:rPr>
              <a:t>(</a:t>
            </a:r>
            <a:r>
              <a:rPr kumimoji="1" lang="en-US" altLang="ja-JP" dirty="0" err="1">
                <a:latin typeface="+mj-ea"/>
                <a:ea typeface="+mj-ea"/>
              </a:rPr>
              <a:t>He:IsoB</a:t>
            </a:r>
            <a:r>
              <a:rPr kumimoji="1" lang="en-US" altLang="ja-JP" dirty="0">
                <a:latin typeface="+mj-ea"/>
                <a:ea typeface="+mj-ea"/>
              </a:rPr>
              <a:t> (90:10) + 1.5% isopropanol + 0.5% O</a:t>
            </a:r>
            <a:r>
              <a:rPr kumimoji="1" lang="en-US" altLang="ja-JP" baseline="-25000" dirty="0">
                <a:latin typeface="+mj-ea"/>
                <a:ea typeface="+mj-ea"/>
              </a:rPr>
              <a:t>2</a:t>
            </a:r>
            <a:r>
              <a:rPr kumimoji="1" lang="en-US" altLang="ja-JP" dirty="0">
                <a:latin typeface="+mj-ea"/>
                <a:ea typeface="+mj-ea"/>
              </a:rPr>
              <a:t>)</a:t>
            </a:r>
            <a:endParaRPr kumimoji="1" lang="ja-JP" altLang="en-US" dirty="0">
              <a:latin typeface="+mj-ea"/>
              <a:ea typeface="+mj-ea"/>
            </a:endParaRPr>
          </a:p>
        </p:txBody>
      </p:sp>
      <p:pic>
        <p:nvPicPr>
          <p:cNvPr id="9" name="Immagine 6">
            <a:extLst>
              <a:ext uri="{FF2B5EF4-FFF2-40B4-BE49-F238E27FC236}">
                <a16:creationId xmlns:a16="http://schemas.microsoft.com/office/drawing/2014/main" id="{FE97A6E5-B465-DF9F-6434-2E622B2F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77" y="2556059"/>
            <a:ext cx="9144000" cy="4233706"/>
          </a:xfrm>
          <a:prstGeom prst="rect">
            <a:avLst/>
          </a:prstGeom>
        </p:spPr>
      </p:pic>
      <p:cxnSp>
        <p:nvCxnSpPr>
          <p:cNvPr id="10" name="Connettore diritto 7">
            <a:extLst>
              <a:ext uri="{FF2B5EF4-FFF2-40B4-BE49-F238E27FC236}">
                <a16:creationId xmlns:a16="http://schemas.microsoft.com/office/drawing/2014/main" id="{D7EE5DC4-4D13-2419-FBCC-434D2989D1EF}"/>
              </a:ext>
            </a:extLst>
          </p:cNvPr>
          <p:cNvCxnSpPr>
            <a:cxnSpLocks/>
          </p:cNvCxnSpPr>
          <p:nvPr/>
        </p:nvCxnSpPr>
        <p:spPr>
          <a:xfrm flipV="1">
            <a:off x="7938858" y="4802262"/>
            <a:ext cx="0" cy="1817252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8">
            <a:extLst>
              <a:ext uri="{FF2B5EF4-FFF2-40B4-BE49-F238E27FC236}">
                <a16:creationId xmlns:a16="http://schemas.microsoft.com/office/drawing/2014/main" id="{05BD22C3-F9CE-F97C-723C-63DE976A1E5A}"/>
              </a:ext>
            </a:extLst>
          </p:cNvPr>
          <p:cNvCxnSpPr>
            <a:cxnSpLocks/>
          </p:cNvCxnSpPr>
          <p:nvPr/>
        </p:nvCxnSpPr>
        <p:spPr>
          <a:xfrm flipV="1">
            <a:off x="8681819" y="4800442"/>
            <a:ext cx="0" cy="1817252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9">
            <a:extLst>
              <a:ext uri="{FF2B5EF4-FFF2-40B4-BE49-F238E27FC236}">
                <a16:creationId xmlns:a16="http://schemas.microsoft.com/office/drawing/2014/main" id="{70A0D994-06B3-FDB8-F0BD-4EDD9E494EC2}"/>
              </a:ext>
            </a:extLst>
          </p:cNvPr>
          <p:cNvSpPr txBox="1"/>
          <p:nvPr/>
        </p:nvSpPr>
        <p:spPr>
          <a:xfrm>
            <a:off x="3716452" y="5354701"/>
            <a:ext cx="1032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en-US" altLang="ja-JP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×10</a:t>
            </a:r>
            <a:r>
              <a:rPr lang="en-US" altLang="ja-JP" sz="2000" b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  <a:endParaRPr lang="it-IT" sz="2000" b="1" baseline="30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CasellaDiTesto 10">
            <a:extLst>
              <a:ext uri="{FF2B5EF4-FFF2-40B4-BE49-F238E27FC236}">
                <a16:creationId xmlns:a16="http://schemas.microsoft.com/office/drawing/2014/main" id="{C703AA7F-20EF-5BDC-EAA6-AC70F43F2F15}"/>
              </a:ext>
            </a:extLst>
          </p:cNvPr>
          <p:cNvSpPr txBox="1"/>
          <p:nvPr/>
        </p:nvSpPr>
        <p:spPr>
          <a:xfrm>
            <a:off x="7794332" y="5112327"/>
            <a:ext cx="1032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en-US" altLang="ja-JP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×10</a:t>
            </a:r>
            <a:r>
              <a:rPr lang="en-US" altLang="ja-JP" sz="2000" b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  <a:endParaRPr lang="it-IT" sz="2000" b="1" baseline="30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CasellaDiTesto 11">
            <a:extLst>
              <a:ext uri="{FF2B5EF4-FFF2-40B4-BE49-F238E27FC236}">
                <a16:creationId xmlns:a16="http://schemas.microsoft.com/office/drawing/2014/main" id="{59872DFC-14F6-7E27-4635-39C42DFBBB31}"/>
              </a:ext>
            </a:extLst>
          </p:cNvPr>
          <p:cNvSpPr txBox="1"/>
          <p:nvPr/>
        </p:nvSpPr>
        <p:spPr>
          <a:xfrm>
            <a:off x="8514004" y="4869953"/>
            <a:ext cx="1032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  <a:r>
              <a:rPr lang="en-US" altLang="ja-JP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×10</a:t>
            </a:r>
            <a:r>
              <a:rPr lang="en-US" altLang="ja-JP" sz="2000" b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  <a:endParaRPr lang="it-IT" sz="2000" b="1" baseline="30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Freccia a destra 14">
            <a:extLst>
              <a:ext uri="{FF2B5EF4-FFF2-40B4-BE49-F238E27FC236}">
                <a16:creationId xmlns:a16="http://schemas.microsoft.com/office/drawing/2014/main" id="{A138DCEF-BB83-7873-9AFD-B6B20F4DCE1E}"/>
              </a:ext>
            </a:extLst>
          </p:cNvPr>
          <p:cNvSpPr/>
          <p:nvPr/>
        </p:nvSpPr>
        <p:spPr>
          <a:xfrm rot="2700000">
            <a:off x="2620332" y="2941584"/>
            <a:ext cx="231674" cy="160706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17" name="Freccia a destra 15">
            <a:extLst>
              <a:ext uri="{FF2B5EF4-FFF2-40B4-BE49-F238E27FC236}">
                <a16:creationId xmlns:a16="http://schemas.microsoft.com/office/drawing/2014/main" id="{D6A3672D-9F8C-39A4-FC6A-6655664B1C04}"/>
              </a:ext>
            </a:extLst>
          </p:cNvPr>
          <p:cNvSpPr/>
          <p:nvPr/>
        </p:nvSpPr>
        <p:spPr>
          <a:xfrm rot="2700000">
            <a:off x="2939946" y="3653591"/>
            <a:ext cx="231674" cy="160706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1C55B138-39E2-C8F6-15F1-3CEB1D822887}"/>
              </a:ext>
            </a:extLst>
          </p:cNvPr>
          <p:cNvSpPr/>
          <p:nvPr/>
        </p:nvSpPr>
        <p:spPr>
          <a:xfrm rot="2700000">
            <a:off x="4875286" y="4443464"/>
            <a:ext cx="231674" cy="160706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4D662AB-6F18-CC11-E6BA-2863E58D143B}"/>
              </a:ext>
            </a:extLst>
          </p:cNvPr>
          <p:cNvSpPr txBox="1"/>
          <p:nvPr/>
        </p:nvSpPr>
        <p:spPr>
          <a:xfrm>
            <a:off x="3194511" y="3845645"/>
            <a:ext cx="395255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chemeClr val="bg2">
                    <a:lumMod val="50000"/>
                  </a:schemeClr>
                </a:solidFill>
              </a:rPr>
              <a:t>spikes due to irregular isopropanol flow</a:t>
            </a:r>
            <a:endParaRPr lang="ja-JP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0D5E4CC-E1AE-4CFE-EB39-2FAAAB8D1D88}"/>
              </a:ext>
            </a:extLst>
          </p:cNvPr>
          <p:cNvSpPr txBox="1"/>
          <p:nvPr/>
        </p:nvSpPr>
        <p:spPr>
          <a:xfrm>
            <a:off x="3537634" y="2972724"/>
            <a:ext cx="5289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accent2">
                    <a:lumMod val="75000"/>
                  </a:schemeClr>
                </a:solidFill>
              </a:rPr>
              <a:t>Stably operated during the whole 2022 run</a:t>
            </a:r>
            <a:endParaRPr kumimoji="1" lang="ja-JP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91C5982-26C7-3925-59D3-89F9CB34B75D}"/>
              </a:ext>
            </a:extLst>
          </p:cNvPr>
          <p:cNvSpPr txBox="1"/>
          <p:nvPr/>
        </p:nvSpPr>
        <p:spPr>
          <a:xfrm rot="16200000">
            <a:off x="-247128" y="4368148"/>
            <a:ext cx="1203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Current (</a:t>
            </a:r>
            <a:r>
              <a:rPr kumimoji="1" lang="en-US" altLang="ja-JP" sz="1400" dirty="0" err="1"/>
              <a:t>μA</a:t>
            </a:r>
            <a:r>
              <a:rPr kumimoji="1" lang="en-US" altLang="ja-JP" sz="1400" dirty="0"/>
              <a:t>)</a:t>
            </a:r>
            <a:endParaRPr kumimoji="1" lang="ja-JP" altLang="en-US" sz="1400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49C1AE9-E313-7A27-66BD-799A6D048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March 23, 2023</a:t>
            </a:r>
            <a:endParaRPr lang="en-US" dirty="0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E198B293-82D9-BDFB-174C-92B20C6BA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FF2F2C81-8F2D-69FC-8C90-35413395A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71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A38077-9223-ED9D-264D-3570A6946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Beam time</a:t>
            </a:r>
            <a:endParaRPr kumimoji="1" lang="ja-JP" altLang="en-US" dirty="0"/>
          </a:p>
        </p:txBody>
      </p:sp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40EE72CD-C22E-10E0-B121-678DD00B44A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10674445"/>
              </p:ext>
            </p:extLst>
          </p:nvPr>
        </p:nvGraphicFramePr>
        <p:xfrm>
          <a:off x="557213" y="1282700"/>
          <a:ext cx="8729652" cy="310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471">
                  <a:extLst>
                    <a:ext uri="{9D8B030D-6E8A-4147-A177-3AD203B41FA5}">
                      <a16:colId xmlns:a16="http://schemas.microsoft.com/office/drawing/2014/main" val="613124581"/>
                    </a:ext>
                  </a:extLst>
                </a:gridCol>
                <a:gridCol w="727471">
                  <a:extLst>
                    <a:ext uri="{9D8B030D-6E8A-4147-A177-3AD203B41FA5}">
                      <a16:colId xmlns:a16="http://schemas.microsoft.com/office/drawing/2014/main" val="3816489336"/>
                    </a:ext>
                  </a:extLst>
                </a:gridCol>
                <a:gridCol w="727471">
                  <a:extLst>
                    <a:ext uri="{9D8B030D-6E8A-4147-A177-3AD203B41FA5}">
                      <a16:colId xmlns:a16="http://schemas.microsoft.com/office/drawing/2014/main" val="2026201173"/>
                    </a:ext>
                  </a:extLst>
                </a:gridCol>
                <a:gridCol w="727471">
                  <a:extLst>
                    <a:ext uri="{9D8B030D-6E8A-4147-A177-3AD203B41FA5}">
                      <a16:colId xmlns:a16="http://schemas.microsoft.com/office/drawing/2014/main" val="1495261338"/>
                    </a:ext>
                  </a:extLst>
                </a:gridCol>
                <a:gridCol w="727471">
                  <a:extLst>
                    <a:ext uri="{9D8B030D-6E8A-4147-A177-3AD203B41FA5}">
                      <a16:colId xmlns:a16="http://schemas.microsoft.com/office/drawing/2014/main" val="3990380538"/>
                    </a:ext>
                  </a:extLst>
                </a:gridCol>
                <a:gridCol w="727471">
                  <a:extLst>
                    <a:ext uri="{9D8B030D-6E8A-4147-A177-3AD203B41FA5}">
                      <a16:colId xmlns:a16="http://schemas.microsoft.com/office/drawing/2014/main" val="4083758080"/>
                    </a:ext>
                  </a:extLst>
                </a:gridCol>
                <a:gridCol w="727471">
                  <a:extLst>
                    <a:ext uri="{9D8B030D-6E8A-4147-A177-3AD203B41FA5}">
                      <a16:colId xmlns:a16="http://schemas.microsoft.com/office/drawing/2014/main" val="1494575397"/>
                    </a:ext>
                  </a:extLst>
                </a:gridCol>
                <a:gridCol w="727471">
                  <a:extLst>
                    <a:ext uri="{9D8B030D-6E8A-4147-A177-3AD203B41FA5}">
                      <a16:colId xmlns:a16="http://schemas.microsoft.com/office/drawing/2014/main" val="4078850359"/>
                    </a:ext>
                  </a:extLst>
                </a:gridCol>
                <a:gridCol w="727471">
                  <a:extLst>
                    <a:ext uri="{9D8B030D-6E8A-4147-A177-3AD203B41FA5}">
                      <a16:colId xmlns:a16="http://schemas.microsoft.com/office/drawing/2014/main" val="3636244854"/>
                    </a:ext>
                  </a:extLst>
                </a:gridCol>
                <a:gridCol w="727471">
                  <a:extLst>
                    <a:ext uri="{9D8B030D-6E8A-4147-A177-3AD203B41FA5}">
                      <a16:colId xmlns:a16="http://schemas.microsoft.com/office/drawing/2014/main" val="3689897077"/>
                    </a:ext>
                  </a:extLst>
                </a:gridCol>
                <a:gridCol w="727471">
                  <a:extLst>
                    <a:ext uri="{9D8B030D-6E8A-4147-A177-3AD203B41FA5}">
                      <a16:colId xmlns:a16="http://schemas.microsoft.com/office/drawing/2014/main" val="467481336"/>
                    </a:ext>
                  </a:extLst>
                </a:gridCol>
                <a:gridCol w="727471">
                  <a:extLst>
                    <a:ext uri="{9D8B030D-6E8A-4147-A177-3AD203B41FA5}">
                      <a16:colId xmlns:a16="http://schemas.microsoft.com/office/drawing/2014/main" val="205585796"/>
                    </a:ext>
                  </a:extLst>
                </a:gridCol>
              </a:tblGrid>
              <a:tr h="253646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9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11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12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628773"/>
                  </a:ext>
                </a:extLst>
              </a:tr>
            </a:tbl>
          </a:graphicData>
        </a:graphic>
      </p:graphicFrame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6B096B78-2382-316F-0F61-AE991309E750}"/>
              </a:ext>
            </a:extLst>
          </p:cNvPr>
          <p:cNvGrpSpPr/>
          <p:nvPr/>
        </p:nvGrpSpPr>
        <p:grpSpPr>
          <a:xfrm>
            <a:off x="357188" y="4104557"/>
            <a:ext cx="8999183" cy="1261109"/>
            <a:chOff x="357188" y="4015085"/>
            <a:chExt cx="8999183" cy="1261109"/>
          </a:xfrm>
        </p:grpSpPr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BD9C042C-443D-2192-D68E-BA3EDC06FD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9608" y="4333874"/>
              <a:ext cx="4567237" cy="0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64B688D2-210D-1ADE-9314-B1C14030CB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7188" y="4333875"/>
              <a:ext cx="3176587" cy="0"/>
            </a:xfrm>
            <a:prstGeom prst="straightConnector1">
              <a:avLst/>
            </a:prstGeom>
            <a:ln w="15875">
              <a:solidFill>
                <a:schemeClr val="tx2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1F66112F-3A23-AB93-BAD6-7D5DB27AC85C}"/>
                </a:ext>
              </a:extLst>
            </p:cNvPr>
            <p:cNvSpPr txBox="1"/>
            <p:nvPr/>
          </p:nvSpPr>
          <p:spPr>
            <a:xfrm>
              <a:off x="1027566" y="4015085"/>
              <a:ext cx="15358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dirty="0"/>
                <a:t>Accel.</a:t>
              </a:r>
              <a:r>
                <a:rPr kumimoji="1" lang="ja-JP" altLang="en-US" sz="1400" dirty="0"/>
                <a:t> </a:t>
              </a:r>
              <a:r>
                <a:rPr kumimoji="1" lang="en-US" altLang="ja-JP" sz="1400" dirty="0"/>
                <a:t>shutdown</a:t>
              </a:r>
              <a:endParaRPr kumimoji="1" lang="ja-JP" altLang="en-US" sz="1400" dirty="0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A4FF4027-1960-1F15-3545-BD76B6DD3B19}"/>
                </a:ext>
              </a:extLst>
            </p:cNvPr>
            <p:cNvSpPr txBox="1"/>
            <p:nvPr/>
          </p:nvSpPr>
          <p:spPr>
            <a:xfrm>
              <a:off x="5321616" y="4015085"/>
              <a:ext cx="2592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dirty="0">
                  <a:latin typeface="Spica Neue P Bold" panose="02000803000000000000" pitchFamily="2" charset="-128"/>
                  <a:ea typeface="Spica Neue P Bold" panose="02000803000000000000" pitchFamily="2" charset="-128"/>
                  <a:cs typeface="Spica Neue P Bold" panose="02000803000000000000" pitchFamily="2" charset="-128"/>
                </a:rPr>
                <a:t>MEG II</a:t>
              </a:r>
              <a:r>
                <a:rPr kumimoji="1" lang="ja-JP" altLang="en-US" sz="1400" dirty="0">
                  <a:latin typeface="Spica Neue P Bold" panose="02000803000000000000" pitchFamily="2" charset="-128"/>
                  <a:ea typeface="Spica Neue P Bold" panose="02000803000000000000" pitchFamily="2" charset="-128"/>
                  <a:cs typeface="Spica Neue P Bold" panose="02000803000000000000" pitchFamily="2" charset="-128"/>
                </a:rPr>
                <a:t> </a:t>
              </a:r>
              <a:r>
                <a:rPr kumimoji="1" lang="en-US" altLang="ja-JP" sz="1400" dirty="0">
                  <a:highlight>
                    <a:srgbClr val="FFFFFF"/>
                  </a:highlight>
                  <a:latin typeface="Spica Neue P Bold" panose="02000803000000000000" pitchFamily="2" charset="-128"/>
                  <a:ea typeface="Spica Neue P Bold" panose="02000803000000000000" pitchFamily="2" charset="-128"/>
                  <a:cs typeface="Spica Neue P Bold" panose="02000803000000000000" pitchFamily="2" charset="-128"/>
                </a:rPr>
                <a:t>beamtime (6.5 </a:t>
              </a:r>
              <a:r>
                <a:rPr kumimoji="1" lang="en-US" altLang="ja-JP" sz="1400" dirty="0" err="1">
                  <a:highlight>
                    <a:srgbClr val="FFFFFF"/>
                  </a:highlight>
                  <a:latin typeface="Spica Neue P Bold" panose="02000803000000000000" pitchFamily="2" charset="-128"/>
                  <a:ea typeface="Spica Neue P Bold" panose="02000803000000000000" pitchFamily="2" charset="-128"/>
                  <a:cs typeface="Spica Neue P Bold" panose="02000803000000000000" pitchFamily="2" charset="-128"/>
                </a:rPr>
                <a:t>mon</a:t>
              </a:r>
              <a:r>
                <a:rPr kumimoji="1" lang="en-US" altLang="ja-JP" sz="1400" dirty="0">
                  <a:highlight>
                    <a:srgbClr val="FFFFFF"/>
                  </a:highlight>
                  <a:latin typeface="Spica Neue P Bold" panose="02000803000000000000" pitchFamily="2" charset="-128"/>
                  <a:ea typeface="Spica Neue P Bold" panose="02000803000000000000" pitchFamily="2" charset="-128"/>
                  <a:cs typeface="Spica Neue P Bold" panose="02000803000000000000" pitchFamily="2" charset="-128"/>
                </a:rPr>
                <a:t>)</a:t>
              </a:r>
              <a:endParaRPr kumimoji="1" lang="ja-JP" altLang="en-US" sz="1400" dirty="0">
                <a:highlight>
                  <a:srgbClr val="FFFFFF"/>
                </a:highlight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39A7F3D7-9E87-E17F-C4BA-24235C725DEE}"/>
                </a:ext>
              </a:extLst>
            </p:cNvPr>
            <p:cNvSpPr txBox="1"/>
            <p:nvPr/>
          </p:nvSpPr>
          <p:spPr>
            <a:xfrm>
              <a:off x="3499204" y="4179984"/>
              <a:ext cx="10690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dirty="0"/>
                <a:t>Other</a:t>
              </a:r>
              <a:r>
                <a:rPr kumimoji="1" lang="ja-JP" altLang="en-US" sz="1400" dirty="0"/>
                <a:t> </a:t>
              </a:r>
              <a:r>
                <a:rPr kumimoji="1" lang="en-US" altLang="ja-JP" sz="1400" dirty="0"/>
                <a:t>exp.</a:t>
              </a:r>
              <a:endParaRPr kumimoji="1" lang="ja-JP" altLang="en-US" sz="1400" dirty="0"/>
            </a:p>
          </p:txBody>
        </p: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5F465F76-20FD-79E4-C5A6-21CF1A2E1E99}"/>
                </a:ext>
              </a:extLst>
            </p:cNvPr>
            <p:cNvCxnSpPr>
              <a:cxnSpLocks/>
            </p:cNvCxnSpPr>
            <p:nvPr/>
          </p:nvCxnSpPr>
          <p:spPr>
            <a:xfrm>
              <a:off x="1381125" y="4619625"/>
              <a:ext cx="2867025" cy="0"/>
            </a:xfrm>
            <a:prstGeom prst="straightConnector1">
              <a:avLst/>
            </a:prstGeom>
            <a:ln w="34925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8402B5A5-88B4-4015-38A3-85B6D448CCFC}"/>
                </a:ext>
              </a:extLst>
            </p:cNvPr>
            <p:cNvSpPr txBox="1"/>
            <p:nvPr/>
          </p:nvSpPr>
          <p:spPr>
            <a:xfrm>
              <a:off x="2007364" y="4704118"/>
              <a:ext cx="1866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sz="1400" dirty="0"/>
                <a:t>MPPC</a:t>
              </a:r>
              <a:r>
                <a:rPr kumimoji="1" lang="ja-JP" altLang="en-US" sz="1400" dirty="0"/>
                <a:t> </a:t>
              </a:r>
              <a:r>
                <a:rPr kumimoji="1" lang="en-US" altLang="ja-JP" sz="1400" dirty="0"/>
                <a:t>annealing</a:t>
              </a:r>
              <a:endParaRPr kumimoji="1" lang="ja-JP" altLang="en-US" sz="1400" dirty="0"/>
            </a:p>
          </p:txBody>
        </p: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3EEDF0B5-8DA9-690C-E8D7-81B2779E65A4}"/>
                </a:ext>
              </a:extLst>
            </p:cNvPr>
            <p:cNvCxnSpPr>
              <a:cxnSpLocks/>
            </p:cNvCxnSpPr>
            <p:nvPr/>
          </p:nvCxnSpPr>
          <p:spPr>
            <a:xfrm>
              <a:off x="4248150" y="4619625"/>
              <a:ext cx="895350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B3CACEEB-6C49-B98F-D9BA-7685A69462A5}"/>
                </a:ext>
              </a:extLst>
            </p:cNvPr>
            <p:cNvSpPr txBox="1"/>
            <p:nvPr/>
          </p:nvSpPr>
          <p:spPr>
            <a:xfrm>
              <a:off x="3787660" y="4751486"/>
              <a:ext cx="16835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/>
                <a:t>Detector/beam commissioning</a:t>
              </a:r>
              <a:endParaRPr kumimoji="1" lang="ja-JP" altLang="en-US" sz="1400" dirty="0"/>
            </a:p>
          </p:txBody>
        </p: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69EC114C-5DEF-3A0D-3C57-304B288565E5}"/>
                </a:ext>
              </a:extLst>
            </p:cNvPr>
            <p:cNvCxnSpPr>
              <a:cxnSpLocks/>
            </p:cNvCxnSpPr>
            <p:nvPr/>
          </p:nvCxnSpPr>
          <p:spPr>
            <a:xfrm>
              <a:off x="5295900" y="4619625"/>
              <a:ext cx="3074432" cy="0"/>
            </a:xfrm>
            <a:prstGeom prst="straightConnector1">
              <a:avLst/>
            </a:prstGeom>
            <a:ln w="41275">
              <a:solidFill>
                <a:schemeClr val="accent2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B855B5F2-F3E3-EB58-FA78-E6722AB062D5}"/>
                </a:ext>
              </a:extLst>
            </p:cNvPr>
            <p:cNvSpPr txBox="1"/>
            <p:nvPr/>
          </p:nvSpPr>
          <p:spPr>
            <a:xfrm>
              <a:off x="6351691" y="4752974"/>
              <a:ext cx="11769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Physics run</a:t>
              </a:r>
              <a:br>
                <a:rPr kumimoji="1" lang="en-US" altLang="ja-JP" sz="1400" dirty="0">
                  <a:solidFill>
                    <a:schemeClr val="accent2"/>
                  </a:solidFill>
                  <a:highlight>
                    <a:srgbClr val="FFFFFF"/>
                  </a:highlight>
                </a:rPr>
              </a:br>
              <a:r>
                <a:rPr kumimoji="1" lang="ja-JP" altLang="en-US" sz="1400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（４ </a:t>
              </a:r>
              <a:r>
                <a:rPr kumimoji="1" lang="en-US" altLang="ja-JP" sz="1400" dirty="0" err="1">
                  <a:solidFill>
                    <a:schemeClr val="accent2"/>
                  </a:solidFill>
                  <a:highlight>
                    <a:srgbClr val="FFFFFF"/>
                  </a:highlight>
                </a:rPr>
                <a:t>mon</a:t>
              </a:r>
              <a:r>
                <a:rPr kumimoji="1" lang="ja-JP" altLang="en-US" sz="1400" dirty="0">
                  <a:solidFill>
                    <a:schemeClr val="accent2"/>
                  </a:solidFill>
                  <a:highlight>
                    <a:srgbClr val="FFFFFF"/>
                  </a:highlight>
                </a:rPr>
                <a:t>）</a:t>
              </a:r>
            </a:p>
          </p:txBody>
        </p:sp>
        <p:cxnSp>
          <p:nvCxnSpPr>
            <p:cNvPr id="28" name="直線矢印コネクタ 27">
              <a:extLst>
                <a:ext uri="{FF2B5EF4-FFF2-40B4-BE49-F238E27FC236}">
                  <a16:creationId xmlns:a16="http://schemas.microsoft.com/office/drawing/2014/main" id="{177679A9-12FF-7D69-AD76-D13AC5E012A8}"/>
                </a:ext>
              </a:extLst>
            </p:cNvPr>
            <p:cNvCxnSpPr>
              <a:cxnSpLocks/>
            </p:cNvCxnSpPr>
            <p:nvPr/>
          </p:nvCxnSpPr>
          <p:spPr>
            <a:xfrm>
              <a:off x="8406549" y="4619625"/>
              <a:ext cx="623151" cy="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7E8800A6-701E-50AA-F6D0-760418DE7A0C}"/>
                </a:ext>
              </a:extLst>
            </p:cNvPr>
            <p:cNvSpPr txBox="1"/>
            <p:nvPr/>
          </p:nvSpPr>
          <p:spPr>
            <a:xfrm>
              <a:off x="8370332" y="4751486"/>
              <a:ext cx="9860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dirty="0" err="1"/>
                <a:t>Calib</a:t>
              </a:r>
              <a:r>
                <a:rPr kumimoji="1" lang="en-US" altLang="ja-JP" sz="1400" dirty="0"/>
                <a:t>.</a:t>
              </a:r>
              <a:r>
                <a:rPr kumimoji="1" lang="ja-JP" altLang="en-US" sz="1400" dirty="0"/>
                <a:t> </a:t>
              </a:r>
              <a:r>
                <a:rPr kumimoji="1" lang="en-US" altLang="ja-JP" sz="1400" dirty="0"/>
                <a:t>run</a:t>
              </a:r>
              <a:endParaRPr kumimoji="1" lang="ja-JP" altLang="en-US" sz="1400" dirty="0"/>
            </a:p>
          </p:txBody>
        </p:sp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03410EE9-F325-C030-6646-67901290EC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77325" y="4333873"/>
              <a:ext cx="204193" cy="0"/>
            </a:xfrm>
            <a:prstGeom prst="straightConnector1">
              <a:avLst/>
            </a:prstGeom>
            <a:ln w="15875">
              <a:solidFill>
                <a:schemeClr val="tx2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E5D3EA5F-6722-6E25-AE73-3BFFD245B96F}"/>
              </a:ext>
            </a:extLst>
          </p:cNvPr>
          <p:cNvCxnSpPr>
            <a:cxnSpLocks/>
          </p:cNvCxnSpPr>
          <p:nvPr/>
        </p:nvCxnSpPr>
        <p:spPr>
          <a:xfrm flipH="1">
            <a:off x="5603081" y="2411257"/>
            <a:ext cx="3312319" cy="0"/>
          </a:xfrm>
          <a:prstGeom prst="straightConnector1">
            <a:avLst/>
          </a:prstGeom>
          <a:ln w="190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DB408A56-D583-87A0-31BE-6AA618402138}"/>
              </a:ext>
            </a:extLst>
          </p:cNvPr>
          <p:cNvCxnSpPr>
            <a:cxnSpLocks/>
          </p:cNvCxnSpPr>
          <p:nvPr/>
        </p:nvCxnSpPr>
        <p:spPr>
          <a:xfrm flipH="1">
            <a:off x="242888" y="2411257"/>
            <a:ext cx="2776537" cy="0"/>
          </a:xfrm>
          <a:prstGeom prst="straightConnector1">
            <a:avLst/>
          </a:prstGeom>
          <a:ln w="15875">
            <a:solidFill>
              <a:schemeClr val="tx2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9F367E4-5937-0995-68AD-94EC026DE81C}"/>
              </a:ext>
            </a:extLst>
          </p:cNvPr>
          <p:cNvSpPr txBox="1"/>
          <p:nvPr/>
        </p:nvSpPr>
        <p:spPr>
          <a:xfrm>
            <a:off x="1019175" y="2103480"/>
            <a:ext cx="1535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Accel.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shutdown</a:t>
            </a:r>
            <a:endParaRPr kumimoji="1" lang="ja-JP" altLang="en-US" sz="14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310BD715-A578-7DAF-B8BD-197E3F2AF595}"/>
              </a:ext>
            </a:extLst>
          </p:cNvPr>
          <p:cNvSpPr txBox="1"/>
          <p:nvPr/>
        </p:nvSpPr>
        <p:spPr>
          <a:xfrm>
            <a:off x="5957629" y="2101595"/>
            <a:ext cx="2905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dirty="0"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rPr>
              <a:t>MEG II</a:t>
            </a:r>
            <a:r>
              <a:rPr kumimoji="1" lang="ja-JP" altLang="en-US" sz="1400" dirty="0"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rPr>
              <a:t> </a:t>
            </a:r>
            <a:r>
              <a:rPr kumimoji="1" lang="en-US" altLang="ja-JP" sz="1400" dirty="0"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rPr>
              <a:t>beam</a:t>
            </a:r>
            <a:r>
              <a:rPr kumimoji="1" lang="ja-JP" altLang="en-US" sz="1400" dirty="0"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rPr>
              <a:t> </a:t>
            </a:r>
            <a:r>
              <a:rPr kumimoji="1" lang="en-US" altLang="ja-JP" sz="1400" dirty="0"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rPr>
              <a:t>time (4.5 </a:t>
            </a:r>
            <a:r>
              <a:rPr kumimoji="1" lang="en-US" altLang="ja-JP" sz="1400" dirty="0" err="1"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rPr>
              <a:t>mon</a:t>
            </a:r>
            <a:r>
              <a:rPr kumimoji="1" lang="en-US" altLang="ja-JP" sz="1400" dirty="0"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rPr>
              <a:t>)</a:t>
            </a:r>
            <a:endParaRPr kumimoji="1" lang="ja-JP" altLang="en-US" sz="1400" dirty="0">
              <a:latin typeface="Spica Neue P Bold" panose="02000803000000000000" pitchFamily="2" charset="-128"/>
              <a:ea typeface="Spica Neue P Bold" panose="02000803000000000000" pitchFamily="2" charset="-128"/>
              <a:cs typeface="Spica Neue P Bold" panose="02000803000000000000" pitchFamily="2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4ACACBB5-A535-E71E-4ACA-D2799B878C16}"/>
              </a:ext>
            </a:extLst>
          </p:cNvPr>
          <p:cNvSpPr txBox="1"/>
          <p:nvPr/>
        </p:nvSpPr>
        <p:spPr>
          <a:xfrm>
            <a:off x="3663128" y="2212203"/>
            <a:ext cx="1069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Other exp.</a:t>
            </a:r>
            <a:endParaRPr kumimoji="1" lang="ja-JP" altLang="en-US" sz="1400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41129D8-1FA0-7F13-8A46-7291E807DD81}"/>
              </a:ext>
            </a:extLst>
          </p:cNvPr>
          <p:cNvSpPr txBox="1"/>
          <p:nvPr/>
        </p:nvSpPr>
        <p:spPr>
          <a:xfrm>
            <a:off x="1721644" y="2775218"/>
            <a:ext cx="120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Elec.</a:t>
            </a:r>
            <a:br>
              <a:rPr kumimoji="1" lang="en-US" altLang="ja-JP" sz="1400" dirty="0"/>
            </a:br>
            <a:r>
              <a:rPr kumimoji="1" lang="en-US" altLang="ja-JP" sz="1400" dirty="0"/>
              <a:t>installation</a:t>
            </a:r>
            <a:endParaRPr kumimoji="1" lang="ja-JP" altLang="en-US" sz="1400" dirty="0"/>
          </a:p>
        </p:txBody>
      </p: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EF5527CF-58FF-EADB-643A-B017507143B6}"/>
              </a:ext>
            </a:extLst>
          </p:cNvPr>
          <p:cNvCxnSpPr>
            <a:cxnSpLocks/>
          </p:cNvCxnSpPr>
          <p:nvPr/>
        </p:nvCxnSpPr>
        <p:spPr>
          <a:xfrm>
            <a:off x="3824288" y="2688198"/>
            <a:ext cx="169812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9810680-26BA-20B0-B2D6-2B8427162D48}"/>
              </a:ext>
            </a:extLst>
          </p:cNvPr>
          <p:cNvSpPr txBox="1"/>
          <p:nvPr/>
        </p:nvSpPr>
        <p:spPr>
          <a:xfrm>
            <a:off x="3653878" y="2762398"/>
            <a:ext cx="2038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Detector/elec.</a:t>
            </a:r>
            <a:br>
              <a:rPr kumimoji="1" lang="en-US" altLang="ja-JP" sz="1400" dirty="0"/>
            </a:br>
            <a:r>
              <a:rPr kumimoji="1" lang="en-US" altLang="ja-JP" sz="1400" dirty="0"/>
              <a:t>commissioning</a:t>
            </a:r>
            <a:endParaRPr kumimoji="1" lang="ja-JP" altLang="en-US" sz="1400" dirty="0"/>
          </a:p>
        </p:txBody>
      </p: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168DCC85-5E50-D2E1-B207-0F75CCD068D9}"/>
              </a:ext>
            </a:extLst>
          </p:cNvPr>
          <p:cNvCxnSpPr>
            <a:cxnSpLocks/>
          </p:cNvCxnSpPr>
          <p:nvPr/>
        </p:nvCxnSpPr>
        <p:spPr>
          <a:xfrm>
            <a:off x="7191375" y="2688198"/>
            <a:ext cx="1064657" cy="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AA147763-3EA2-429E-BE8B-1CBE5E08859D}"/>
              </a:ext>
            </a:extLst>
          </p:cNvPr>
          <p:cNvSpPr txBox="1"/>
          <p:nvPr/>
        </p:nvSpPr>
        <p:spPr>
          <a:xfrm>
            <a:off x="7115809" y="2803178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accent2"/>
                </a:solidFill>
              </a:rPr>
              <a:t>Physics</a:t>
            </a:r>
            <a:r>
              <a:rPr kumimoji="1" lang="ja-JP" altLang="en-US" sz="1400" dirty="0">
                <a:solidFill>
                  <a:schemeClr val="accent2"/>
                </a:solidFill>
              </a:rPr>
              <a:t> </a:t>
            </a:r>
            <a:r>
              <a:rPr kumimoji="1" lang="en-US" altLang="ja-JP" sz="1400" dirty="0">
                <a:solidFill>
                  <a:schemeClr val="accent2"/>
                </a:solidFill>
              </a:rPr>
              <a:t>run</a:t>
            </a:r>
            <a:br>
              <a:rPr kumimoji="1" lang="en-US" altLang="ja-JP" sz="1400" dirty="0">
                <a:solidFill>
                  <a:schemeClr val="accent2"/>
                </a:solidFill>
              </a:rPr>
            </a:br>
            <a:r>
              <a:rPr kumimoji="1" lang="ja-JP" altLang="en-US" sz="1400" dirty="0">
                <a:solidFill>
                  <a:schemeClr val="accent2"/>
                </a:solidFill>
              </a:rPr>
              <a:t>（</a:t>
            </a:r>
            <a:r>
              <a:rPr kumimoji="1" lang="en-US" altLang="ja-JP" sz="1400" dirty="0">
                <a:solidFill>
                  <a:schemeClr val="accent2"/>
                </a:solidFill>
              </a:rPr>
              <a:t>1.5</a:t>
            </a:r>
            <a:r>
              <a:rPr kumimoji="1" lang="ja-JP" altLang="en-US" sz="1400" dirty="0">
                <a:solidFill>
                  <a:schemeClr val="accent2"/>
                </a:solidFill>
              </a:rPr>
              <a:t> </a:t>
            </a:r>
            <a:r>
              <a:rPr kumimoji="1" lang="en-US" altLang="ja-JP" sz="1400" dirty="0" err="1">
                <a:solidFill>
                  <a:schemeClr val="accent2"/>
                </a:solidFill>
              </a:rPr>
              <a:t>mon</a:t>
            </a:r>
            <a:r>
              <a:rPr kumimoji="1" lang="ja-JP" altLang="en-US" sz="1400" dirty="0">
                <a:solidFill>
                  <a:schemeClr val="accent2"/>
                </a:solidFill>
              </a:rPr>
              <a:t>）</a:t>
            </a:r>
          </a:p>
        </p:txBody>
      </p: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EA92E50-14C4-CE86-2559-C133B9090DCF}"/>
              </a:ext>
            </a:extLst>
          </p:cNvPr>
          <p:cNvCxnSpPr>
            <a:cxnSpLocks/>
          </p:cNvCxnSpPr>
          <p:nvPr/>
        </p:nvCxnSpPr>
        <p:spPr>
          <a:xfrm>
            <a:off x="8256032" y="2688198"/>
            <a:ext cx="659368" cy="0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E9B988E8-99EF-51ED-5029-BF176C17D7B2}"/>
              </a:ext>
            </a:extLst>
          </p:cNvPr>
          <p:cNvSpPr txBox="1"/>
          <p:nvPr/>
        </p:nvSpPr>
        <p:spPr>
          <a:xfrm>
            <a:off x="8422124" y="2824348"/>
            <a:ext cx="986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 err="1"/>
              <a:t>Calib</a:t>
            </a:r>
            <a:r>
              <a:rPr kumimoji="1" lang="en-US" altLang="ja-JP" sz="1400" dirty="0"/>
              <a:t>.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run</a:t>
            </a:r>
            <a:endParaRPr kumimoji="1" lang="ja-JP" altLang="en-US" sz="1400" dirty="0"/>
          </a:p>
        </p:txBody>
      </p: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07DDDBB6-8B8C-DF5E-1404-DAA15EBF14F2}"/>
              </a:ext>
            </a:extLst>
          </p:cNvPr>
          <p:cNvCxnSpPr>
            <a:cxnSpLocks/>
          </p:cNvCxnSpPr>
          <p:nvPr/>
        </p:nvCxnSpPr>
        <p:spPr>
          <a:xfrm flipH="1">
            <a:off x="8963025" y="2411255"/>
            <a:ext cx="204193" cy="0"/>
          </a:xfrm>
          <a:prstGeom prst="straightConnector1">
            <a:avLst/>
          </a:prstGeom>
          <a:ln w="15875">
            <a:solidFill>
              <a:schemeClr val="tx2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88563B04-DD17-1497-94EB-A983A6E9EB1E}"/>
              </a:ext>
            </a:extLst>
          </p:cNvPr>
          <p:cNvCxnSpPr>
            <a:cxnSpLocks/>
          </p:cNvCxnSpPr>
          <p:nvPr/>
        </p:nvCxnSpPr>
        <p:spPr>
          <a:xfrm>
            <a:off x="2128838" y="2688198"/>
            <a:ext cx="547687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8411D9DE-69FA-89A0-B0B6-D1F75DBB08C8}"/>
              </a:ext>
            </a:extLst>
          </p:cNvPr>
          <p:cNvCxnSpPr>
            <a:cxnSpLocks/>
          </p:cNvCxnSpPr>
          <p:nvPr/>
        </p:nvCxnSpPr>
        <p:spPr>
          <a:xfrm>
            <a:off x="2935783" y="2688198"/>
            <a:ext cx="75039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E97C57DE-C057-9707-B015-AEF50C7FB4CC}"/>
              </a:ext>
            </a:extLst>
          </p:cNvPr>
          <p:cNvSpPr txBox="1"/>
          <p:nvPr/>
        </p:nvSpPr>
        <p:spPr>
          <a:xfrm>
            <a:off x="2700021" y="2775218"/>
            <a:ext cx="120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Detector</a:t>
            </a:r>
            <a:br>
              <a:rPr kumimoji="1" lang="en-US" altLang="ja-JP" sz="1400" dirty="0"/>
            </a:br>
            <a:r>
              <a:rPr kumimoji="1" lang="en-US" altLang="ja-JP" sz="1400" dirty="0"/>
              <a:t>installation</a:t>
            </a:r>
            <a:endParaRPr kumimoji="1" lang="ja-JP" altLang="en-US" sz="1400" dirty="0"/>
          </a:p>
        </p:txBody>
      </p:sp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D754418D-7FA2-62D3-54C9-B8C7C57B94A5}"/>
              </a:ext>
            </a:extLst>
          </p:cNvPr>
          <p:cNvCxnSpPr>
            <a:cxnSpLocks/>
          </p:cNvCxnSpPr>
          <p:nvPr/>
        </p:nvCxnSpPr>
        <p:spPr>
          <a:xfrm>
            <a:off x="5706665" y="2688198"/>
            <a:ext cx="415309" cy="0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D7240322-2D80-C27A-3803-69432564952B}"/>
              </a:ext>
            </a:extLst>
          </p:cNvPr>
          <p:cNvSpPr txBox="1"/>
          <p:nvPr/>
        </p:nvSpPr>
        <p:spPr>
          <a:xfrm>
            <a:off x="5210901" y="2752171"/>
            <a:ext cx="140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Beam</a:t>
            </a:r>
            <a:br>
              <a:rPr kumimoji="1" lang="en-US" altLang="ja-JP" sz="1400" dirty="0"/>
            </a:br>
            <a:r>
              <a:rPr kumimoji="1" lang="en-US" altLang="ja-JP" sz="1400" dirty="0"/>
              <a:t>tuning</a:t>
            </a:r>
            <a:endParaRPr kumimoji="1" lang="ja-JP" altLang="en-US" sz="1400" dirty="0"/>
          </a:p>
        </p:txBody>
      </p:sp>
      <p:cxnSp>
        <p:nvCxnSpPr>
          <p:cNvPr id="77" name="直線矢印コネクタ 76">
            <a:extLst>
              <a:ext uri="{FF2B5EF4-FFF2-40B4-BE49-F238E27FC236}">
                <a16:creationId xmlns:a16="http://schemas.microsoft.com/office/drawing/2014/main" id="{06C79B7E-AE3D-FA39-8A60-9A162A89EEE3}"/>
              </a:ext>
            </a:extLst>
          </p:cNvPr>
          <p:cNvCxnSpPr>
            <a:cxnSpLocks/>
          </p:cNvCxnSpPr>
          <p:nvPr/>
        </p:nvCxnSpPr>
        <p:spPr>
          <a:xfrm>
            <a:off x="6176963" y="2688198"/>
            <a:ext cx="1014412" cy="0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B0E4E666-B246-5457-EE42-F0A4D1D8C284}"/>
              </a:ext>
            </a:extLst>
          </p:cNvPr>
          <p:cNvSpPr txBox="1"/>
          <p:nvPr/>
        </p:nvSpPr>
        <p:spPr>
          <a:xfrm>
            <a:off x="5818882" y="3285618"/>
            <a:ext cx="185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Engineering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run</a:t>
            </a:r>
            <a:endParaRPr kumimoji="1" lang="ja-JP" altLang="en-US" sz="1400" dirty="0"/>
          </a:p>
        </p:txBody>
      </p: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575B623E-4E82-CE27-0F69-FDAC4ECD26C2}"/>
              </a:ext>
            </a:extLst>
          </p:cNvPr>
          <p:cNvCxnSpPr>
            <a:cxnSpLocks/>
          </p:cNvCxnSpPr>
          <p:nvPr/>
        </p:nvCxnSpPr>
        <p:spPr>
          <a:xfrm>
            <a:off x="1019175" y="2688198"/>
            <a:ext cx="92630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D9A1213D-8A44-0446-AC29-C68D49FC8B38}"/>
              </a:ext>
            </a:extLst>
          </p:cNvPr>
          <p:cNvSpPr txBox="1"/>
          <p:nvPr/>
        </p:nvSpPr>
        <p:spPr>
          <a:xfrm>
            <a:off x="802452" y="2775218"/>
            <a:ext cx="120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Detector</a:t>
            </a:r>
            <a:br>
              <a:rPr kumimoji="1" lang="en-US" altLang="ja-JP" sz="1400" dirty="0"/>
            </a:br>
            <a:r>
              <a:rPr kumimoji="1" lang="en-US" altLang="ja-JP" sz="1400" dirty="0" err="1"/>
              <a:t>maint</a:t>
            </a:r>
            <a:r>
              <a:rPr kumimoji="1" lang="en-US" altLang="ja-JP" sz="1400" dirty="0"/>
              <a:t>.</a:t>
            </a:r>
            <a:endParaRPr kumimoji="1" lang="ja-JP" altLang="en-US" sz="1400" dirty="0"/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40417E32-EF8A-BB31-A885-0E7DAF73E224}"/>
              </a:ext>
            </a:extLst>
          </p:cNvPr>
          <p:cNvSpPr txBox="1"/>
          <p:nvPr/>
        </p:nvSpPr>
        <p:spPr>
          <a:xfrm>
            <a:off x="549275" y="1696714"/>
            <a:ext cx="803819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rPr>
              <a:t>2021</a:t>
            </a:r>
            <a:endParaRPr kumimoji="1" lang="ja-JP" altLang="en-US" sz="2000" dirty="0">
              <a:solidFill>
                <a:schemeClr val="bg1"/>
              </a:solidFill>
              <a:latin typeface="Spica Neue P Bold" panose="02000803000000000000" pitchFamily="2" charset="-128"/>
              <a:ea typeface="Spica Neue P Bold" panose="02000803000000000000" pitchFamily="2" charset="-128"/>
              <a:cs typeface="Spica Neue P Bold" panose="02000803000000000000" pitchFamily="2" charset="-128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6A7E5454-C541-89A7-A887-0C8B919E6F4A}"/>
              </a:ext>
            </a:extLst>
          </p:cNvPr>
          <p:cNvSpPr txBox="1"/>
          <p:nvPr/>
        </p:nvSpPr>
        <p:spPr>
          <a:xfrm>
            <a:off x="549275" y="3678283"/>
            <a:ext cx="803819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rPr>
              <a:t>2022</a:t>
            </a:r>
            <a:endParaRPr kumimoji="1" lang="ja-JP" altLang="en-US" sz="2000" dirty="0">
              <a:solidFill>
                <a:schemeClr val="bg1"/>
              </a:solidFill>
              <a:latin typeface="Spica Neue P Bold" panose="02000803000000000000" pitchFamily="2" charset="-128"/>
              <a:ea typeface="Spica Neue P Bold" panose="02000803000000000000" pitchFamily="2" charset="-128"/>
              <a:cs typeface="Spica Neue P Bold" panose="02000803000000000000" pitchFamily="2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164B0B2-DD1C-515E-BC5D-58A36C54B7B0}"/>
              </a:ext>
            </a:extLst>
          </p:cNvPr>
          <p:cNvSpPr txBox="1"/>
          <p:nvPr/>
        </p:nvSpPr>
        <p:spPr>
          <a:xfrm>
            <a:off x="5295900" y="5764263"/>
            <a:ext cx="4200526" cy="7386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dirty="0">
                <a:solidFill>
                  <a:schemeClr val="bg1"/>
                </a:solidFill>
                <a:latin typeface="+mj-ea"/>
                <a:ea typeface="+mj-ea"/>
              </a:rPr>
              <a:t>First long</a:t>
            </a:r>
            <a:r>
              <a:rPr kumimoji="1" lang="ja-JP" altLang="en-US" sz="280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kumimoji="1" lang="en-US" altLang="ja-JP" sz="2800" dirty="0">
                <a:solidFill>
                  <a:schemeClr val="bg1"/>
                </a:solidFill>
                <a:latin typeface="+mj-ea"/>
                <a:ea typeface="+mj-ea"/>
              </a:rPr>
              <a:t>production</a:t>
            </a:r>
            <a:r>
              <a:rPr kumimoji="1" lang="ja-JP" altLang="en-US" sz="280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kumimoji="1" lang="en-US" altLang="ja-JP" sz="2800" dirty="0">
                <a:solidFill>
                  <a:schemeClr val="bg1"/>
                </a:solidFill>
                <a:latin typeface="+mj-ea"/>
                <a:ea typeface="+mj-ea"/>
              </a:rPr>
              <a:t>run</a:t>
            </a:r>
          </a:p>
          <a:p>
            <a:r>
              <a:rPr kumimoji="1" lang="en-US" altLang="ja-JP" sz="1400" dirty="0">
                <a:solidFill>
                  <a:schemeClr val="bg1"/>
                </a:solidFill>
                <a:latin typeface="+mj-ea"/>
                <a:ea typeface="+mj-ea"/>
              </a:rPr>
              <a:t>Essential to collect as much data as possible</a:t>
            </a: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B561D45E-09D0-658D-E3CA-F319C46B3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March 23, 2023</a:t>
            </a:r>
            <a:endParaRPr lang="en-US" dirty="0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9290091F-E0A3-6765-67C7-9F94137E9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F2F9D2E4-7167-6EDD-0653-B833BD9F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67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A476F6-334A-833E-06BC-5F74621CB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Improving run efficienc</a:t>
            </a:r>
            <a:r>
              <a:rPr lang="en-US" altLang="ja-JP" dirty="0"/>
              <a:t>y </a:t>
            </a:r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BAFEE6E-1CD9-9DEF-0845-344730E567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7213" y="1282700"/>
            <a:ext cx="8729972" cy="1746940"/>
          </a:xfrm>
        </p:spPr>
        <p:txBody>
          <a:bodyPr/>
          <a:lstStyle/>
          <a:p>
            <a:r>
              <a:rPr kumimoji="1" lang="en-US" altLang="ja-JP" dirty="0"/>
              <a:t>Optimizing run scheme </a:t>
            </a:r>
            <a:r>
              <a:rPr kumimoji="1" lang="en-US" altLang="ja-JP" sz="1800" dirty="0"/>
              <a:t>Physics run vs. </a:t>
            </a:r>
            <a:r>
              <a:rPr kumimoji="1" lang="en-US" altLang="ja-JP" sz="1800" dirty="0" err="1"/>
              <a:t>calib</a:t>
            </a:r>
            <a:r>
              <a:rPr lang="en-US" altLang="ja-JP" sz="1800" dirty="0"/>
              <a:t>. run</a:t>
            </a:r>
          </a:p>
          <a:p>
            <a:pPr marL="0" lvl="1" indent="0">
              <a:buNone/>
            </a:pPr>
            <a:r>
              <a:rPr kumimoji="1" lang="en-US" altLang="ja-JP" sz="1800" dirty="0">
                <a:latin typeface="+mj-ea"/>
                <a:ea typeface="+mj-ea"/>
              </a:rPr>
              <a:t>Periodical calibration is indispensable for long run.</a:t>
            </a:r>
          </a:p>
          <a:p>
            <a:pPr marL="0" lvl="1" indent="0">
              <a:buNone/>
            </a:pPr>
            <a:r>
              <a:rPr kumimoji="1" lang="en-US" altLang="ja-JP" sz="1800" dirty="0">
                <a:latin typeface="+mj-ea"/>
                <a:ea typeface="+mj-ea"/>
              </a:rPr>
              <a:t>At the beg. dead time due to LXe </a:t>
            </a:r>
            <a:r>
              <a:rPr kumimoji="1" lang="en-US" altLang="ja-JP" sz="1800" dirty="0" err="1">
                <a:latin typeface="+mj-ea"/>
                <a:ea typeface="+mj-ea"/>
              </a:rPr>
              <a:t>calib</a:t>
            </a:r>
            <a:r>
              <a:rPr kumimoji="1" lang="en-US" altLang="ja-JP" sz="1800" dirty="0">
                <a:latin typeface="+mj-ea"/>
                <a:ea typeface="+mj-ea"/>
              </a:rPr>
              <a:t> was </a:t>
            </a:r>
            <a:r>
              <a:rPr kumimoji="1" lang="en-US" altLang="ja-JP" sz="1800" dirty="0">
                <a:solidFill>
                  <a:schemeClr val="accent2"/>
                </a:solidFill>
              </a:rPr>
              <a:t>~10%</a:t>
            </a:r>
            <a:r>
              <a:rPr kumimoji="1" lang="en-US" altLang="ja-JP" sz="1800" dirty="0"/>
              <a:t>.</a:t>
            </a:r>
          </a:p>
          <a:p>
            <a:pPr marL="0" lvl="1" indent="0">
              <a:buNone/>
            </a:pPr>
            <a:r>
              <a:rPr lang="en-US" altLang="ja-JP" sz="1800" dirty="0">
                <a:latin typeface="+mj-ea"/>
                <a:ea typeface="+mj-ea"/>
              </a:rPr>
              <a:t>At the end, it is </a:t>
            </a:r>
            <a:r>
              <a:rPr lang="en-US" altLang="ja-JP" sz="1800" dirty="0">
                <a:solidFill>
                  <a:schemeClr val="accent2">
                    <a:lumMod val="75000"/>
                  </a:schemeClr>
                </a:solidFill>
              </a:rPr>
              <a:t>&lt;5%</a:t>
            </a:r>
            <a:r>
              <a:rPr lang="en-US" altLang="ja-JP" sz="1800" dirty="0">
                <a:latin typeface="+mj-lt"/>
              </a:rPr>
              <a:t>, by reducing length and frequency of calibrations </a:t>
            </a:r>
            <a:endParaRPr kumimoji="1" lang="ja-JP" altLang="en-US" sz="1800" dirty="0">
              <a:latin typeface="+mj-lt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E5E3472-B27A-EF8A-237B-539D5D74D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2509600"/>
            <a:ext cx="7206351" cy="413144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2A7C53A-855D-0F66-D243-25394ED88C9C}"/>
              </a:ext>
            </a:extLst>
          </p:cNvPr>
          <p:cNvSpPr txBox="1"/>
          <p:nvPr/>
        </p:nvSpPr>
        <p:spPr>
          <a:xfrm>
            <a:off x="462708" y="3536414"/>
            <a:ext cx="20673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Other dead time (~5%)</a:t>
            </a:r>
          </a:p>
          <a:p>
            <a:pPr marL="285750" indent="-285750" algn="l">
              <a:buFont typeface="Wingdings" panose="05000000000000000000" pitchFamily="2" charset="2"/>
              <a:buChar char="n"/>
            </a:pPr>
            <a:r>
              <a:rPr kumimoji="1" lang="en-US" altLang="ja-JP" sz="1400" dirty="0">
                <a:latin typeface="+mj-ea"/>
                <a:ea typeface="+mj-ea"/>
              </a:rPr>
              <a:t>Beam down</a:t>
            </a:r>
          </a:p>
          <a:p>
            <a:pPr marL="285750" indent="-285750" algn="l">
              <a:buFont typeface="Wingdings" panose="05000000000000000000" pitchFamily="2" charset="2"/>
              <a:buChar char="n"/>
            </a:pPr>
            <a:r>
              <a:rPr kumimoji="1" lang="en-US" altLang="ja-JP" sz="1400" dirty="0">
                <a:latin typeface="+mj-ea"/>
                <a:ea typeface="+mj-ea"/>
              </a:rPr>
              <a:t>Human error</a:t>
            </a:r>
          </a:p>
          <a:p>
            <a:pPr marL="285750" indent="-285750" algn="l">
              <a:buFont typeface="Wingdings" panose="05000000000000000000" pitchFamily="2" charset="2"/>
              <a:buChar char="n"/>
            </a:pPr>
            <a:r>
              <a:rPr kumimoji="1" lang="en-US" altLang="ja-JP" sz="1400" dirty="0">
                <a:latin typeface="+mj-ea"/>
                <a:ea typeface="+mj-ea"/>
              </a:rPr>
              <a:t>Run transition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611452B-2D9B-52A4-8656-374531011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March 23, 2023</a:t>
            </a:r>
            <a:endParaRPr 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7CAEBA32-84FB-0679-8364-B6FA3C748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B5AFE839-C134-D6FE-7B73-6758493FE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75448"/>
      </p:ext>
    </p:extLst>
  </p:cSld>
  <p:clrMapOvr>
    <a:masterClrMapping/>
  </p:clrMapOvr>
</p:sld>
</file>

<file path=ppt/theme/theme1.xml><?xml version="1.0" encoding="utf-8"?>
<a:theme xmlns:a="http://schemas.openxmlformats.org/drawingml/2006/main" name="テーマ1">
  <a:themeElements>
    <a:clrScheme name="Terzo">
      <a:dk1>
        <a:srgbClr val="3F3F3F"/>
      </a:dk1>
      <a:lt1>
        <a:srgbClr val="FFFFFF"/>
      </a:lt1>
      <a:dk2>
        <a:srgbClr val="595959"/>
      </a:dk2>
      <a:lt2>
        <a:srgbClr val="E7E6E6"/>
      </a:lt2>
      <a:accent1>
        <a:srgbClr val="00ADA9"/>
      </a:accent1>
      <a:accent2>
        <a:srgbClr val="EB6999"/>
      </a:accent2>
      <a:accent3>
        <a:srgbClr val="899D25"/>
      </a:accent3>
      <a:accent4>
        <a:srgbClr val="CE579B"/>
      </a:accent4>
      <a:accent5>
        <a:srgbClr val="ED7D31"/>
      </a:accent5>
      <a:accent6>
        <a:srgbClr val="2BA4D9"/>
      </a:accent6>
      <a:hlink>
        <a:srgbClr val="0563C1"/>
      </a:hlink>
      <a:folHlink>
        <a:srgbClr val="954F72"/>
      </a:folHlink>
    </a:clrScheme>
    <a:fontScheme name="Spica Neue">
      <a:majorFont>
        <a:latin typeface="Spica Neue P Light"/>
        <a:ea typeface="Spica Neue P Light"/>
        <a:cs typeface=""/>
      </a:majorFont>
      <a:minorFont>
        <a:latin typeface="Spica Neue P"/>
        <a:ea typeface="Spica Neue P"/>
        <a:cs typeface=""/>
      </a:minorFont>
    </a:fontScheme>
    <a:fmtScheme name="メトロポリタ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kumimoji="1"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テーマ1" id="{F4217079-4318-4F28-91A6-FEA96D520CF1}" vid="{B09612AC-86F4-41A6-BC9B-E12EDEAD71E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269164</TotalTime>
  <Words>1374</Words>
  <Application>Microsoft Office PowerPoint</Application>
  <PresentationFormat>A4 210 x 297 mm</PresentationFormat>
  <Paragraphs>337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8" baseType="lpstr">
      <vt:lpstr>Arial</vt:lpstr>
      <vt:lpstr>Spica Neue P Light</vt:lpstr>
      <vt:lpstr>Calibri</vt:lpstr>
      <vt:lpstr>Wingdings</vt:lpstr>
      <vt:lpstr>Garamond</vt:lpstr>
      <vt:lpstr>Calibri Light</vt:lpstr>
      <vt:lpstr>Spica Neue Bold</vt:lpstr>
      <vt:lpstr>Spica Neue P</vt:lpstr>
      <vt:lpstr>Times New Roman</vt:lpstr>
      <vt:lpstr>Spica Neue P Bold</vt:lpstr>
      <vt:lpstr>テーマ1</vt:lpstr>
      <vt:lpstr>μ+→e+γ探索実験 MEG II Run 2022のまとめと今後の展望 T Summary of Run 2022 of μ+→e+γ experiment MEG II and the prospects </vt:lpstr>
      <vt:lpstr>MEG II has started! </vt:lpstr>
      <vt:lpstr>Timeline</vt:lpstr>
      <vt:lpstr>What we need next</vt:lpstr>
      <vt:lpstr>For long stable run: LXe detector</vt:lpstr>
      <vt:lpstr>For long stable run: LXe detector</vt:lpstr>
      <vt:lpstr>For long stable run: e+ spectrometer</vt:lpstr>
      <vt:lpstr>Beam time</vt:lpstr>
      <vt:lpstr>Improving run efficiency </vt:lpstr>
      <vt:lpstr>Improving DAQ efficiency</vt:lpstr>
      <vt:lpstr>Beam intensity</vt:lpstr>
      <vt:lpstr>4-month stable run!</vt:lpstr>
      <vt:lpstr>Sensitivity estimate</vt:lpstr>
      <vt:lpstr>Next</vt:lpstr>
      <vt:lpstr>2023 beamtime </vt:lpstr>
      <vt:lpstr>Projection</vt:lpstr>
      <vt:lpstr>Conclusions</vt:lpstr>
    </vt:vector>
  </TitlesOfParts>
  <Company>icepp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 II JPS2022</dc:title>
  <dc:creator>内山雄祐</dc:creator>
  <cp:lastModifiedBy>Uchiyama Yusuke</cp:lastModifiedBy>
  <cp:revision>2040</cp:revision>
  <cp:lastPrinted>2018-07-23T16:16:36Z</cp:lastPrinted>
  <dcterms:created xsi:type="dcterms:W3CDTF">2013-04-26T20:45:47Z</dcterms:created>
  <dcterms:modified xsi:type="dcterms:W3CDTF">2023-03-24T01:58:19Z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